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751" r:id="rId5"/>
  </p:sldMasterIdLst>
  <p:notesMasterIdLst>
    <p:notesMasterId r:id="rId34"/>
  </p:notesMasterIdLst>
  <p:handoutMasterIdLst>
    <p:handoutMasterId r:id="rId35"/>
  </p:handoutMasterIdLst>
  <p:sldIdLst>
    <p:sldId id="352" r:id="rId6"/>
    <p:sldId id="539" r:id="rId7"/>
    <p:sldId id="545" r:id="rId8"/>
    <p:sldId id="546" r:id="rId9"/>
    <p:sldId id="555" r:id="rId10"/>
    <p:sldId id="554" r:id="rId11"/>
    <p:sldId id="553" r:id="rId12"/>
    <p:sldId id="557" r:id="rId13"/>
    <p:sldId id="556" r:id="rId14"/>
    <p:sldId id="560" r:id="rId15"/>
    <p:sldId id="552" r:id="rId16"/>
    <p:sldId id="551" r:id="rId17"/>
    <p:sldId id="550" r:id="rId18"/>
    <p:sldId id="563" r:id="rId19"/>
    <p:sldId id="561" r:id="rId20"/>
    <p:sldId id="547" r:id="rId21"/>
    <p:sldId id="562" r:id="rId22"/>
    <p:sldId id="511" r:id="rId23"/>
    <p:sldId id="507" r:id="rId24"/>
    <p:sldId id="549" r:id="rId25"/>
    <p:sldId id="579" r:id="rId26"/>
    <p:sldId id="462" r:id="rId27"/>
    <p:sldId id="463" r:id="rId28"/>
    <p:sldId id="1782" r:id="rId29"/>
    <p:sldId id="485" r:id="rId30"/>
    <p:sldId id="452" r:id="rId31"/>
    <p:sldId id="583" r:id="rId32"/>
    <p:sldId id="353" r:id="rId33"/>
  </p:sldIdLst>
  <p:sldSz cx="12188825"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6">
          <p15:clr>
            <a:srgbClr val="A4A3A4"/>
          </p15:clr>
        </p15:guide>
        <p15:guide id="2" orient="horz" pos="4300">
          <p15:clr>
            <a:srgbClr val="A4A3A4"/>
          </p15:clr>
        </p15:guide>
        <p15:guide id="3" orient="horz" pos="2924">
          <p15:clr>
            <a:srgbClr val="A4A3A4"/>
          </p15:clr>
        </p15:guide>
        <p15:guide id="4" pos="558">
          <p15:clr>
            <a:srgbClr val="A4A3A4"/>
          </p15:clr>
        </p15:guide>
        <p15:guide id="5" pos="7277">
          <p15:clr>
            <a:srgbClr val="A4A3A4"/>
          </p15:clr>
        </p15:guide>
        <p15:guide id="6" pos="712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rwan Niamh" initials="KN" lastIdx="41" clrIdx="0">
    <p:extLst>
      <p:ext uri="{19B8F6BF-5375-455C-9EA6-DF929625EA0E}">
        <p15:presenceInfo xmlns:p15="http://schemas.microsoft.com/office/powerpoint/2012/main" userId="S::niamh.kirwan@seai.ie::0b86440b-1fed-4732-8088-486552f155ee" providerId="AD"/>
      </p:ext>
    </p:extLst>
  </p:cmAuthor>
  <p:cmAuthor id="2" name="Andrews Susan" initials="AS" lastIdx="24" clrIdx="1">
    <p:extLst>
      <p:ext uri="{19B8F6BF-5375-455C-9EA6-DF929625EA0E}">
        <p15:presenceInfo xmlns:p15="http://schemas.microsoft.com/office/powerpoint/2012/main" userId="S::Susan.Andrews@seai.ie::04ae8e31-c334-464c-a8d9-caf438713ecf" providerId="AD"/>
      </p:ext>
    </p:extLst>
  </p:cmAuthor>
  <p:cmAuthor id="3" name="Barry Emer" initials="BE" lastIdx="2" clrIdx="2">
    <p:extLst>
      <p:ext uri="{19B8F6BF-5375-455C-9EA6-DF929625EA0E}">
        <p15:presenceInfo xmlns:p15="http://schemas.microsoft.com/office/powerpoint/2012/main" userId="S::Emer.Barry@seai.ie::e1d1f8b2-3d92-4ad1-8796-d24eb98e6461" providerId="AD"/>
      </p:ext>
    </p:extLst>
  </p:cmAuthor>
  <p:cmAuthor id="4" name="Buggie Ruth" initials="BR" lastIdx="6" clrIdx="3">
    <p:extLst>
      <p:ext uri="{19B8F6BF-5375-455C-9EA6-DF929625EA0E}">
        <p15:presenceInfo xmlns:p15="http://schemas.microsoft.com/office/powerpoint/2012/main" userId="S::Ruth.Buggie@seai.ie::cc16fd56-246d-447c-a760-9b709c52a8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B496"/>
    <a:srgbClr val="467697"/>
    <a:srgbClr val="DFDEDC"/>
    <a:srgbClr val="E7E7E7"/>
    <a:srgbClr val="EAEAEA"/>
    <a:srgbClr val="02403F"/>
    <a:srgbClr val="00498A"/>
    <a:srgbClr val="EC8D1B"/>
    <a:srgbClr val="46A09B"/>
    <a:srgbClr val="FECB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3846"/>
        <p:guide orient="horz" pos="4300"/>
        <p:guide orient="horz" pos="2924"/>
        <p:guide pos="558"/>
        <p:guide pos="7277"/>
        <p:guide pos="712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ggie Ruth" userId="cc16fd56-246d-447c-a760-9b709c52a8dd" providerId="ADAL" clId="{A3C3D92E-A975-4AC3-8BC9-85D0B8ACC859}"/>
    <pc:docChg chg="custSel modSld">
      <pc:chgData name="Buggie Ruth" userId="cc16fd56-246d-447c-a760-9b709c52a8dd" providerId="ADAL" clId="{A3C3D92E-A975-4AC3-8BC9-85D0B8ACC859}" dt="2023-09-27T11:12:07.613" v="63" actId="20577"/>
      <pc:docMkLst>
        <pc:docMk/>
      </pc:docMkLst>
      <pc:sldChg chg="modSp mod">
        <pc:chgData name="Buggie Ruth" userId="cc16fd56-246d-447c-a760-9b709c52a8dd" providerId="ADAL" clId="{A3C3D92E-A975-4AC3-8BC9-85D0B8ACC859}" dt="2023-09-26T15:20:59.709" v="54" actId="20577"/>
        <pc:sldMkLst>
          <pc:docMk/>
          <pc:sldMk cId="3824190320" sldId="539"/>
        </pc:sldMkLst>
        <pc:spChg chg="mod">
          <ac:chgData name="Buggie Ruth" userId="cc16fd56-246d-447c-a760-9b709c52a8dd" providerId="ADAL" clId="{A3C3D92E-A975-4AC3-8BC9-85D0B8ACC859}" dt="2023-09-26T15:20:59.709" v="54" actId="20577"/>
          <ac:spMkLst>
            <pc:docMk/>
            <pc:sldMk cId="3824190320" sldId="539"/>
            <ac:spMk id="5" creationId="{B297E503-56B7-EA47-8E9D-5C082B83C075}"/>
          </ac:spMkLst>
        </pc:spChg>
      </pc:sldChg>
      <pc:sldChg chg="modSp mod">
        <pc:chgData name="Buggie Ruth" userId="cc16fd56-246d-447c-a760-9b709c52a8dd" providerId="ADAL" clId="{A3C3D92E-A975-4AC3-8BC9-85D0B8ACC859}" dt="2023-09-27T11:12:07.613" v="63" actId="20577"/>
        <pc:sldMkLst>
          <pc:docMk/>
          <pc:sldMk cId="3077838261" sldId="579"/>
        </pc:sldMkLst>
        <pc:spChg chg="mod">
          <ac:chgData name="Buggie Ruth" userId="cc16fd56-246d-447c-a760-9b709c52a8dd" providerId="ADAL" clId="{A3C3D92E-A975-4AC3-8BC9-85D0B8ACC859}" dt="2023-09-27T11:12:07.613" v="63" actId="20577"/>
          <ac:spMkLst>
            <pc:docMk/>
            <pc:sldMk cId="3077838261" sldId="579"/>
            <ac:spMk id="330" creationId="{83B7FEC4-5E1A-6646-9010-4CBE5F2E051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0B6A4612-C1B7-844A-AC99-B54EF68206B4}" type="datetimeFigureOut">
              <a:rPr lang="en-US" smtClean="0">
                <a:latin typeface="Arial"/>
              </a:rPr>
              <a:t>9/27/2023</a:t>
            </a:fld>
            <a:endParaRPr lang="en-US">
              <a:latin typeface="Arial"/>
            </a:endParaRPr>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6089DCCA-79C2-1542-A5AD-8FDDCFC003BF}" type="slidenum">
              <a:rPr lang="en-US" smtClean="0">
                <a:latin typeface="Arial"/>
              </a:rPr>
              <a:t>‹#›</a:t>
            </a:fld>
            <a:endParaRPr lang="en-US">
              <a:latin typeface="Arial"/>
            </a:endParaRPr>
          </a:p>
        </p:txBody>
      </p:sp>
    </p:spTree>
    <p:extLst>
      <p:ext uri="{BB962C8B-B14F-4D97-AF65-F5344CB8AC3E}">
        <p14:creationId xmlns:p14="http://schemas.microsoft.com/office/powerpoint/2010/main" val="6716689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a:defRPr>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atin typeface="Arial"/>
              </a:defRPr>
            </a:lvl1pPr>
          </a:lstStyle>
          <a:p>
            <a:fld id="{7297AA5F-BF32-4543-8C36-A2A05FA01170}" type="datetimeFigureOut">
              <a:rPr lang="en-US" smtClean="0"/>
              <a:pPr/>
              <a:t>9/27/2023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atin typeface="Arial"/>
              </a:defRPr>
            </a:lvl1pPr>
          </a:lstStyle>
          <a:p>
            <a:fld id="{B81A8559-22CA-8E41-817F-7051BB5C9719}" type="slidenum">
              <a:rPr lang="en-US" smtClean="0"/>
              <a:pPr/>
              <a:t>‹#›</a:t>
            </a:fld>
            <a:endParaRPr lang="en-US"/>
          </a:p>
        </p:txBody>
      </p:sp>
    </p:spTree>
    <p:extLst>
      <p:ext uri="{BB962C8B-B14F-4D97-AF65-F5344CB8AC3E}">
        <p14:creationId xmlns:p14="http://schemas.microsoft.com/office/powerpoint/2010/main" val="234105184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81A8559-22CA-8E41-817F-7051BB5C9719}" type="slidenum">
              <a:rPr lang="en-US" smtClean="0"/>
              <a:pPr/>
              <a:t>1</a:t>
            </a:fld>
            <a:endParaRPr lang="en-US"/>
          </a:p>
        </p:txBody>
      </p:sp>
    </p:spTree>
    <p:extLst>
      <p:ext uri="{BB962C8B-B14F-4D97-AF65-F5344CB8AC3E}">
        <p14:creationId xmlns:p14="http://schemas.microsoft.com/office/powerpoint/2010/main" val="92449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800" b="1">
                <a:solidFill>
                  <a:srgbClr val="00498A"/>
                </a:solidFill>
              </a:rPr>
              <a:t>New Government scheme to support the development of renewable electricity projects in Ireland</a:t>
            </a:r>
          </a:p>
          <a:p>
            <a:r>
              <a:rPr lang="en-US"/>
              <a:t>Auction system – renewable generators compete against each other for contracts by bidding in a price for the power they can provide</a:t>
            </a:r>
          </a:p>
          <a:p>
            <a:r>
              <a:rPr lang="en-US"/>
              <a:t>For Communities there are two main areas</a:t>
            </a:r>
          </a:p>
          <a:p>
            <a:pPr lvl="1"/>
            <a:r>
              <a:rPr lang="en-US" sz="1400" b="1"/>
              <a:t>A dedicated Community strand – for those who want to generate renewable power</a:t>
            </a:r>
          </a:p>
          <a:p>
            <a:r>
              <a:rPr lang="en-US"/>
              <a:t>SEAI are offering support to communities interested in developing their own renewable electricity generation projects and who are seeking to bid in the renewable auctions. We will help you navigate your way through the journey.</a:t>
            </a:r>
          </a:p>
          <a:p>
            <a:r>
              <a:rPr lang="en-US"/>
              <a:t>Further details email: </a:t>
            </a:r>
            <a:r>
              <a:rPr lang="en-US" b="1" u="sng">
                <a:solidFill>
                  <a:srgbClr val="00498A"/>
                </a:solidFill>
              </a:rPr>
              <a:t>CommunityRESS@seai.ie</a:t>
            </a:r>
          </a:p>
          <a:p>
            <a:endParaRPr lang="en-US" b="1" u="sng">
              <a:solidFill>
                <a:srgbClr val="00498A"/>
              </a:solidFill>
            </a:endParaRPr>
          </a:p>
          <a:p>
            <a:r>
              <a:rPr lang="en-US" b="1" u="sng">
                <a:solidFill>
                  <a:srgbClr val="00498A"/>
                </a:solidFill>
              </a:rPr>
              <a:t>There is also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Community Benefit Fund – for communities in the area of a renewable project a €2 per Megawatt hour of generation will be provided</a:t>
            </a:r>
          </a:p>
          <a:p>
            <a:endParaRPr lang="en-US" b="1" u="sng">
              <a:solidFill>
                <a:srgbClr val="00498A"/>
              </a:solidFill>
            </a:endParaRPr>
          </a:p>
          <a:p>
            <a:endParaRPr lang="en-IE"/>
          </a:p>
        </p:txBody>
      </p:sp>
      <p:sp>
        <p:nvSpPr>
          <p:cNvPr id="4" name="Slide Number Placeholder 3"/>
          <p:cNvSpPr>
            <a:spLocks noGrp="1"/>
          </p:cNvSpPr>
          <p:nvPr>
            <p:ph type="sldNum" sz="quarter" idx="5"/>
          </p:nvPr>
        </p:nvSpPr>
        <p:spPr/>
        <p:txBody>
          <a:bodyPr/>
          <a:lstStyle/>
          <a:p>
            <a:fld id="{B81A8559-22CA-8E41-817F-7051BB5C9719}" type="slidenum">
              <a:rPr lang="en-US" smtClean="0"/>
              <a:pPr/>
              <a:t>23</a:t>
            </a:fld>
            <a:endParaRPr lang="en-US"/>
          </a:p>
        </p:txBody>
      </p:sp>
    </p:spTree>
    <p:extLst>
      <p:ext uri="{BB962C8B-B14F-4D97-AF65-F5344CB8AC3E}">
        <p14:creationId xmlns:p14="http://schemas.microsoft.com/office/powerpoint/2010/main" val="302246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Click on the image to play the short video which shows part of the Business and Energy Efficiency module. </a:t>
            </a:r>
          </a:p>
          <a:p>
            <a:endParaRPr lang="en-IE"/>
          </a:p>
          <a:p>
            <a:r>
              <a:rPr lang="en-IE"/>
              <a:t>The SEAI Energy Academy is an free e-learning platform designed to help businesses learn about how energy is used in their business. </a:t>
            </a:r>
          </a:p>
          <a:p>
            <a:r>
              <a:rPr lang="en-IE"/>
              <a:t>It’s the first step for any business on their energy efficiency journey and can be accessed 24/7 at a time that suits you.</a:t>
            </a:r>
          </a:p>
          <a:p>
            <a:r>
              <a:rPr lang="en-IE"/>
              <a:t>We encourage CEO’s and operational managers to join the Energy Academy, but anyone can join. Some businesses have rolled-out the Energy Academy to all employees as part of a sustainability initiative. </a:t>
            </a:r>
          </a:p>
          <a:p>
            <a:r>
              <a:rPr lang="en-IE"/>
              <a:t>Businesses can save up to 10% on their energy use through behavioural change techniques and you can learn about these on the Energy Academy. </a:t>
            </a:r>
          </a:p>
          <a:p>
            <a:r>
              <a:rPr lang="en-IE"/>
              <a:t>There are 24 modules available on the Energy Academy including decarbonisation for business, energy and climate change, solar </a:t>
            </a:r>
            <a:r>
              <a:rPr lang="en-IE" err="1"/>
              <a:t>pv</a:t>
            </a:r>
            <a:r>
              <a:rPr lang="en-IE"/>
              <a:t>, and electric vehicles. </a:t>
            </a:r>
          </a:p>
        </p:txBody>
      </p:sp>
      <p:sp>
        <p:nvSpPr>
          <p:cNvPr id="4" name="Slide Number Placeholder 3"/>
          <p:cNvSpPr>
            <a:spLocks noGrp="1"/>
          </p:cNvSpPr>
          <p:nvPr>
            <p:ph type="sldNum" sz="quarter" idx="5"/>
          </p:nvPr>
        </p:nvSpPr>
        <p:spPr/>
        <p:txBody>
          <a:bodyPr/>
          <a:lstStyle/>
          <a:p>
            <a:fld id="{B81A8559-22CA-8E41-817F-7051BB5C9719}" type="slidenum">
              <a:rPr lang="en-US" smtClean="0"/>
              <a:pPr/>
              <a:t>25</a:t>
            </a:fld>
            <a:endParaRPr lang="en-US"/>
          </a:p>
        </p:txBody>
      </p:sp>
    </p:spTree>
    <p:extLst>
      <p:ext uri="{BB962C8B-B14F-4D97-AF65-F5344CB8AC3E}">
        <p14:creationId xmlns:p14="http://schemas.microsoft.com/office/powerpoint/2010/main" val="308882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Offers small and medium enterprises (SMES) a voucher of €2,000 to get an energy audit</a:t>
            </a:r>
          </a:p>
          <a:p>
            <a:endParaRPr lang="en-US" sz="1200"/>
          </a:p>
          <a:p>
            <a:r>
              <a:rPr lang="en-US" sz="1200"/>
              <a:t>Audits are carried out by an SEAI Registered Energy Auditor – the list of participating auditors is available online</a:t>
            </a:r>
          </a:p>
          <a:p>
            <a:endParaRPr lang="en-US" sz="1200"/>
          </a:p>
          <a:p>
            <a:r>
              <a:rPr lang="en-US" sz="1200"/>
              <a:t>You can apply online and, if you are eligible, the voucher will be automatically issued to you via email</a:t>
            </a:r>
          </a:p>
          <a:p>
            <a:endParaRPr lang="en-US" sz="1200"/>
          </a:p>
          <a:p>
            <a:r>
              <a:rPr lang="en-US" sz="1200"/>
              <a:t>To be eligible, your company must: spend at least €10,000 on energy per year, have a valid CRO number, and be tax compliant</a:t>
            </a:r>
          </a:p>
          <a:p>
            <a:endParaRPr lang="en-US" sz="1200"/>
          </a:p>
          <a:p>
            <a:r>
              <a:rPr lang="en-US" sz="1200"/>
              <a:t>Find out more and apply online: </a:t>
            </a:r>
            <a:r>
              <a:rPr lang="en-US" sz="1200" b="1" u="sng">
                <a:solidFill>
                  <a:srgbClr val="00498A"/>
                </a:solidFill>
              </a:rPr>
              <a:t>https://www.seai.ie/sme/energyaudits</a:t>
            </a:r>
          </a:p>
          <a:p>
            <a:endParaRPr lang="en-IE"/>
          </a:p>
        </p:txBody>
      </p:sp>
      <p:sp>
        <p:nvSpPr>
          <p:cNvPr id="4" name="Slide Number Placeholder 3"/>
          <p:cNvSpPr>
            <a:spLocks noGrp="1"/>
          </p:cNvSpPr>
          <p:nvPr>
            <p:ph type="sldNum" sz="quarter" idx="5"/>
          </p:nvPr>
        </p:nvSpPr>
        <p:spPr/>
        <p:txBody>
          <a:bodyPr/>
          <a:lstStyle/>
          <a:p>
            <a:fld id="{B81A8559-22CA-8E41-817F-7051BB5C9719}" type="slidenum">
              <a:rPr lang="en-US" smtClean="0"/>
              <a:pPr/>
              <a:t>26</a:t>
            </a:fld>
            <a:endParaRPr lang="en-US"/>
          </a:p>
        </p:txBody>
      </p:sp>
    </p:spTree>
    <p:extLst>
      <p:ext uri="{BB962C8B-B14F-4D97-AF65-F5344CB8AC3E}">
        <p14:creationId xmlns:p14="http://schemas.microsoft.com/office/powerpoint/2010/main" val="383682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81A8559-22CA-8E41-817F-7051BB5C9719}" type="slidenum">
              <a:rPr lang="en-US" smtClean="0"/>
              <a:pPr/>
              <a:t>5</a:t>
            </a:fld>
            <a:endParaRPr lang="en-US"/>
          </a:p>
        </p:txBody>
      </p:sp>
    </p:spTree>
    <p:extLst>
      <p:ext uri="{BB962C8B-B14F-4D97-AF65-F5344CB8AC3E}">
        <p14:creationId xmlns:p14="http://schemas.microsoft.com/office/powerpoint/2010/main" val="2787367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81A8559-22CA-8E41-817F-7051BB5C9719}" type="slidenum">
              <a:rPr lang="en-US" smtClean="0"/>
              <a:pPr/>
              <a:t>8</a:t>
            </a:fld>
            <a:endParaRPr lang="en-US"/>
          </a:p>
        </p:txBody>
      </p:sp>
    </p:spTree>
    <p:extLst>
      <p:ext uri="{BB962C8B-B14F-4D97-AF65-F5344CB8AC3E}">
        <p14:creationId xmlns:p14="http://schemas.microsoft.com/office/powerpoint/2010/main" val="2637410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81A8559-22CA-8E41-817F-7051BB5C9719}" type="slidenum">
              <a:rPr lang="en-US" smtClean="0"/>
              <a:pPr/>
              <a:t>12</a:t>
            </a:fld>
            <a:endParaRPr lang="en-US"/>
          </a:p>
        </p:txBody>
      </p:sp>
    </p:spTree>
    <p:extLst>
      <p:ext uri="{BB962C8B-B14F-4D97-AF65-F5344CB8AC3E}">
        <p14:creationId xmlns:p14="http://schemas.microsoft.com/office/powerpoint/2010/main" val="1580772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81A8559-22CA-8E41-817F-7051BB5C9719}" type="slidenum">
              <a:rPr lang="en-US" smtClean="0"/>
              <a:pPr/>
              <a:t>13</a:t>
            </a:fld>
            <a:endParaRPr lang="en-US"/>
          </a:p>
        </p:txBody>
      </p:sp>
    </p:spTree>
    <p:extLst>
      <p:ext uri="{BB962C8B-B14F-4D97-AF65-F5344CB8AC3E}">
        <p14:creationId xmlns:p14="http://schemas.microsoft.com/office/powerpoint/2010/main" val="1807853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B81A8559-22CA-8E41-817F-7051BB5C9719}" type="slidenum">
              <a:rPr lang="en-US" smtClean="0"/>
              <a:pPr/>
              <a:t>14</a:t>
            </a:fld>
            <a:endParaRPr lang="en-US"/>
          </a:p>
        </p:txBody>
      </p:sp>
    </p:spTree>
    <p:extLst>
      <p:ext uri="{BB962C8B-B14F-4D97-AF65-F5344CB8AC3E}">
        <p14:creationId xmlns:p14="http://schemas.microsoft.com/office/powerpoint/2010/main" val="44773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B81A8559-22CA-8E41-817F-7051BB5C9719}" type="slidenum">
              <a:rPr lang="en-US" smtClean="0"/>
              <a:pPr/>
              <a:t>15</a:t>
            </a:fld>
            <a:endParaRPr lang="en-US"/>
          </a:p>
        </p:txBody>
      </p:sp>
    </p:spTree>
    <p:extLst>
      <p:ext uri="{BB962C8B-B14F-4D97-AF65-F5344CB8AC3E}">
        <p14:creationId xmlns:p14="http://schemas.microsoft.com/office/powerpoint/2010/main" val="2911283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1A8559-22CA-8E41-817F-7051BB5C9719}" type="slidenum">
              <a:rPr lang="en-US" smtClean="0"/>
              <a:pPr/>
              <a:t>21</a:t>
            </a:fld>
            <a:endParaRPr lang="en-US"/>
          </a:p>
        </p:txBody>
      </p:sp>
    </p:spTree>
    <p:extLst>
      <p:ext uri="{BB962C8B-B14F-4D97-AF65-F5344CB8AC3E}">
        <p14:creationId xmlns:p14="http://schemas.microsoft.com/office/powerpoint/2010/main" val="556341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400" b="1">
                <a:solidFill>
                  <a:srgbClr val="00498A"/>
                </a:solidFill>
              </a:rPr>
              <a:t>Assisting energy efficiency community projects through capital funding, partnerships, and technical support. </a:t>
            </a:r>
          </a:p>
          <a:p>
            <a:r>
              <a:rPr lang="en-US"/>
              <a:t>Delivering energy savings to homeowners, communities, and private sector </a:t>
            </a:r>
            <a:r>
              <a:rPr lang="en-US" err="1"/>
              <a:t>organisations</a:t>
            </a:r>
            <a:r>
              <a:rPr lang="en-US"/>
              <a:t>. </a:t>
            </a:r>
          </a:p>
          <a:p>
            <a:r>
              <a:rPr lang="en-US"/>
              <a:t>Community oriented with a cross-sectoral approach, </a:t>
            </a:r>
            <a:br>
              <a:rPr lang="en-US"/>
            </a:br>
            <a:r>
              <a:rPr lang="en-US"/>
              <a:t>and you must show that you can sustainably finance </a:t>
            </a:r>
            <a:br>
              <a:rPr lang="en-US"/>
            </a:br>
            <a:r>
              <a:rPr lang="en-US"/>
              <a:t>the proposed project </a:t>
            </a:r>
          </a:p>
          <a:p>
            <a:r>
              <a:rPr lang="en-US"/>
              <a:t>Encouraging smaller projects from €50k to €1.5m.  </a:t>
            </a:r>
          </a:p>
          <a:p>
            <a:r>
              <a:rPr lang="en-US"/>
              <a:t>Grant values range from 35%, to 80% for fuel poor homes</a:t>
            </a:r>
          </a:p>
          <a:p>
            <a:r>
              <a:rPr lang="en-US"/>
              <a:t>2020: Delivered 25 projects with funding of €18.5m. Upgraded 656 residential buildings to a minimum B2 rating and upgraded 240 non-residential.</a:t>
            </a:r>
          </a:p>
          <a:p>
            <a:endParaRPr lang="en-IE"/>
          </a:p>
        </p:txBody>
      </p:sp>
      <p:sp>
        <p:nvSpPr>
          <p:cNvPr id="4" name="Slide Number Placeholder 3"/>
          <p:cNvSpPr>
            <a:spLocks noGrp="1"/>
          </p:cNvSpPr>
          <p:nvPr>
            <p:ph type="sldNum" sz="quarter" idx="5"/>
          </p:nvPr>
        </p:nvSpPr>
        <p:spPr/>
        <p:txBody>
          <a:bodyPr/>
          <a:lstStyle/>
          <a:p>
            <a:fld id="{B81A8559-22CA-8E41-817F-7051BB5C9719}" type="slidenum">
              <a:rPr lang="en-US" smtClean="0"/>
              <a:pPr/>
              <a:t>22</a:t>
            </a:fld>
            <a:endParaRPr lang="en-US"/>
          </a:p>
        </p:txBody>
      </p:sp>
    </p:spTree>
    <p:extLst>
      <p:ext uri="{BB962C8B-B14F-4D97-AF65-F5344CB8AC3E}">
        <p14:creationId xmlns:p14="http://schemas.microsoft.com/office/powerpoint/2010/main" val="42635426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Lines_Gradient_Dblue.jpg" TargetMode="External"/><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file://localhost/Volumes/Work%20Folder/Clients/SEAI/XXXX_SEAI_PPT_Template/2%20Creative/Creative%20Support%20Files/Images/Icons/SEAI_WhtLogo_Lrg.png"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Lines_Gradient_lgreen.jpg" TargetMode="External"/><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Lines_Gradient_lgreen.jpg" TargetMode="External"/><Relationship Id="rId7" Type="http://schemas.openxmlformats.org/officeDocument/2006/relationships/image" Target="file://localhost/Volumes/Work%20Folder/Clients/SEAI/XXXX_SEAI_PPT_Template/2%20Creative/Creative%20Support%20Files/Images/SEAI_Icons/White/SEAI_Arrow.png" TargetMode="External"/><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Lines_Gradient_lgreen.jpg" TargetMode="External"/><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Lines_Gradient_lgreen.jpg" TargetMode="External"/><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Pink_Gradient_Back.jpg" TargetMode="External"/><Relationship Id="rId7" Type="http://schemas.openxmlformats.org/officeDocument/2006/relationships/image" Target="file://localhost/Volumes/Work%20Folder/Clients/SEAI/XXXX_SEAI_PPT_Template/2%20Creative/Creative%20Support%20Files/Images/SEAI_Icons/White/SEAI_WindTurbine.png" TargetMode="External"/><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Pink_Gradient_Back.jpg" TargetMode="External"/><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Pink_Gradient_Back.jpg" TargetMode="External"/><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Gradient_Yellow.jpg" TargetMode="External"/><Relationship Id="rId7" Type="http://schemas.openxmlformats.org/officeDocument/2006/relationships/image" Target="file://localhost/Volumes/Work%20Folder/Clients/SEAI/XXXX_SEAI_PPT_Template/2%20Creative/Creative%20Support%20Files/Images/SEAI_Icons/White/SEAI_Pylon.png" TargetMode="External"/><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Gradient_Yellow.jpg" TargetMode="External"/><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Gradient_Yellow.jpg" TargetMode="External"/><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White_Lines_2.png"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file://localhost/Volumes/Work%20Folder/Clients/SEAI/XXXX_SEAI_PPT_Template/2%20Creative/Creative%20Support%20Files/Images/Icons/SEAI_LogoPos_Lrg.png" TargetMode="Externa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file://localhost/Volumes/Work%20Folder/Clients/SEAI/XXXX_SEAI_PPT_Template/2%20Creative/Creative%20Support%20Files/Images/SEAI_Wht.png"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file://localhost/Volumes/Work%20Folder/Clients/SEAI/XXXX_SEAI_PPT_Template/2%20Creative/Creative%20Support%20Files/Images/SEAI_Icons/White/SEAI_Services.png" TargetMode="External"/><Relationship Id="rId5" Type="http://schemas.openxmlformats.org/officeDocument/2006/relationships/image" Target="../media/image21.png"/><Relationship Id="rId4" Type="http://schemas.openxmlformats.org/officeDocument/2006/relationships/image" Target="file://localhost/Volumes/Work%20Folder/Clients/SEAI/XXXX_SEAI_PPT_Template/2%20Creative/Creative%20Support%20Files/Images/SEAI_Wht.p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file://localhost/Volumes/Work%20Folder/Clients/SEAI/XXXX_SEAI_PPT_Template/2%20Creative/Creative%20Support%20Files/Images/SEAI_Wht.p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White_Lines_2.png"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file://localhost/Volumes/Work%20Folder/Clients/SEAI/XXXX_SEAI_PPT_Template/2%20Creative/Creative%20Support%20Files/Images/SEAI_col.png" TargetMode="Externa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Lines_Gradient_Dblue.jpg" TargetMode="External"/><Relationship Id="rId7" Type="http://schemas.openxmlformats.org/officeDocument/2006/relationships/image" Target="file://localhost/Volumes/Work%20Folder/Clients/SEAI/XXXX_SEAI_PPT_Template/2%20Creative/Creative%20Support%20Files/Images/SEAI_Icons/White/SEAI_Industry.png" TargetMode="External"/><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GreyLines3.png" TargetMode="External"/><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Lines_Gradient_Dblue.jpg" TargetMode="External"/><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file://localhost/Volumes/Work%20Folder/Clients/SEAI/XXXX_SEAI_PPT_Template/2%20Creative/Creative%20Support%20Files/Images/Icons/SEAI_WhtLogo_Lrg.png"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file://localhost/Volumes/Work%20Folder/Clients/SEAI/XXXX_SEAI_PPT_Template/2%20Creative/Creative%20Support%20Files/Images/Icons/SEAI_WhtLogo_Lrg.png"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file://localhost/Volumes/Work%20Folder/Clients/SEAI/XXXX_SEAI_PPT_Template/2%20Creative/Creative%20Support%20Files/Images/Icons/SEAI_WhtLogo_Lrg.pn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Lines_Gradient_Dblue.jpg" TargetMode="External"/><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White_Lines_2.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file://localhost/Volumes/Work%20Folder/Clients/SEAI/XXXX_SEAI_PPT_Template/2%20Creative/Creative%20Support%20Files/Images/Green_Gradient.jpg" TargetMode="External"/><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_Blue">
    <p:spTree>
      <p:nvGrpSpPr>
        <p:cNvPr id="1" name=""/>
        <p:cNvGrpSpPr/>
        <p:nvPr/>
      </p:nvGrpSpPr>
      <p:grpSpPr>
        <a:xfrm>
          <a:off x="0" y="0"/>
          <a:ext cx="0" cy="0"/>
          <a:chOff x="0" y="0"/>
          <a:chExt cx="0" cy="0"/>
        </a:xfrm>
      </p:grpSpPr>
      <p:pic>
        <p:nvPicPr>
          <p:cNvPr id="4" name="Lines_Gradient_Dblue.jpg" descr="/Volumes/Work Folder/Clients/SEAI/XXXX_SEAI_PPT_Template/2 Creative/Creative Support Files/Images/Lines_Gradient_Dblue.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3679" y="0"/>
            <a:ext cx="12195305" cy="6858000"/>
          </a:xfrm>
          <a:prstGeom prst="rect">
            <a:avLst/>
          </a:prstGeom>
        </p:spPr>
      </p:pic>
      <p:cxnSp>
        <p:nvCxnSpPr>
          <p:cNvPr id="7" name="Straight Connector 6"/>
          <p:cNvCxnSpPr/>
          <p:nvPr userDrawn="1"/>
        </p:nvCxnSpPr>
        <p:spPr>
          <a:xfrm flipH="1">
            <a:off x="899610" y="6337300"/>
            <a:ext cx="8193590" cy="0"/>
          </a:xfrm>
          <a:prstGeom prst="line">
            <a:avLst/>
          </a:prstGeom>
          <a:ln w="6350" cmpd="sng">
            <a:solidFill>
              <a:srgbClr val="00AC75"/>
            </a:solidFill>
          </a:ln>
          <a:effectLst/>
        </p:spPr>
        <p:style>
          <a:lnRef idx="2">
            <a:schemeClr val="accent4"/>
          </a:lnRef>
          <a:fillRef idx="0">
            <a:schemeClr val="accent4"/>
          </a:fillRef>
          <a:effectRef idx="1">
            <a:schemeClr val="accent4"/>
          </a:effectRef>
          <a:fontRef idx="minor">
            <a:schemeClr val="tx1"/>
          </a:fontRef>
        </p:style>
      </p:cxnSp>
      <p:sp>
        <p:nvSpPr>
          <p:cNvPr id="2" name="TextBox 1"/>
          <p:cNvSpPr txBox="1"/>
          <p:nvPr userDrawn="1"/>
        </p:nvSpPr>
        <p:spPr>
          <a:xfrm>
            <a:off x="9826750" y="6075666"/>
            <a:ext cx="1416236" cy="369332"/>
          </a:xfrm>
          <a:prstGeom prst="rect">
            <a:avLst/>
          </a:prstGeom>
          <a:noFill/>
        </p:spPr>
        <p:txBody>
          <a:bodyPr wrap="none" rtlCol="0">
            <a:spAutoFit/>
          </a:bodyPr>
          <a:lstStyle/>
          <a:p>
            <a:r>
              <a:rPr lang="en-US" err="1">
                <a:solidFill>
                  <a:schemeClr val="bg1"/>
                </a:solidFill>
              </a:rPr>
              <a:t>www.seai.ie</a:t>
            </a:r>
            <a:endParaRPr lang="en-US">
              <a:solidFill>
                <a:schemeClr val="bg1"/>
              </a:solidFill>
            </a:endParaRPr>
          </a:p>
        </p:txBody>
      </p:sp>
      <p:pic>
        <p:nvPicPr>
          <p:cNvPr id="6" name="SEAI_WhtLogo_Lrg.png" descr="/Volumes/Work Folder/Clients/SEAI/XXXX_SEAI_PPT_Template/2 Creative/Creative Support Files/Images/Icons/SEAI_WhtLogo_Lrg.png"/>
          <p:cNvPicPr>
            <a:picLocks noChangeAspect="1"/>
          </p:cNvPicPr>
          <p:nvPr userDrawn="1"/>
        </p:nvPicPr>
        <p:blipFill>
          <a:blip r:embed="rId4" r:link="rId5">
            <a:extLst>
              <a:ext uri="{28A0092B-C50C-407E-A947-70E740481C1C}">
                <a14:useLocalDpi xmlns:a14="http://schemas.microsoft.com/office/drawing/2010/main"/>
              </a:ext>
            </a:extLst>
          </a:blip>
          <a:stretch>
            <a:fillRect/>
          </a:stretch>
        </p:blipFill>
        <p:spPr>
          <a:xfrm>
            <a:off x="3490013" y="2279123"/>
            <a:ext cx="5814817" cy="1503489"/>
          </a:xfrm>
          <a:prstGeom prst="rect">
            <a:avLst/>
          </a:prstGeom>
        </p:spPr>
      </p:pic>
    </p:spTree>
    <p:extLst>
      <p:ext uri="{BB962C8B-B14F-4D97-AF65-F5344CB8AC3E}">
        <p14:creationId xmlns:p14="http://schemas.microsoft.com/office/powerpoint/2010/main" val="302843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Green 1">
    <p:spTree>
      <p:nvGrpSpPr>
        <p:cNvPr id="1" name=""/>
        <p:cNvGrpSpPr/>
        <p:nvPr/>
      </p:nvGrpSpPr>
      <p:grpSpPr>
        <a:xfrm>
          <a:off x="0" y="0"/>
          <a:ext cx="0" cy="0"/>
          <a:chOff x="0" y="0"/>
          <a:chExt cx="0" cy="0"/>
        </a:xfrm>
      </p:grpSpPr>
      <p:pic>
        <p:nvPicPr>
          <p:cNvPr id="10" name="Lines_Gradient_lgreen.jpg" descr="/Volumes/Work Folder/Clients/SEAI/XXXX_SEAI_PPT_Template/2 Creative/Creative Support Files/Images/Lines_Gradient_lgreen.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0"/>
            <a:ext cx="12188825" cy="6952604"/>
          </a:xfrm>
          <a:prstGeom prst="rect">
            <a:avLst/>
          </a:prstGeom>
        </p:spPr>
      </p:pic>
      <p:pic>
        <p:nvPicPr>
          <p:cNvPr id="5"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pic>
        <p:nvPicPr>
          <p:cNvPr id="8" name="Picture 7" descr="SEAI_Community_Icon_White_RGB_LoRes.png"/>
          <p:cNvPicPr>
            <a:picLocks noChangeAspect="1"/>
          </p:cNvPicPr>
          <p:nvPr userDrawn="1"/>
        </p:nvPicPr>
        <p:blipFill rotWithShape="1">
          <a:blip r:embed="rId6" cstate="screen">
            <a:extLst>
              <a:ext uri="{28A0092B-C50C-407E-A947-70E740481C1C}">
                <a14:useLocalDpi xmlns:a14="http://schemas.microsoft.com/office/drawing/2010/main"/>
              </a:ext>
            </a:extLst>
          </a:blip>
          <a:srcRect b="45861"/>
          <a:stretch/>
        </p:blipFill>
        <p:spPr>
          <a:xfrm>
            <a:off x="7871285" y="2585742"/>
            <a:ext cx="3517116" cy="3302202"/>
          </a:xfrm>
          <a:prstGeom prst="rect">
            <a:avLst/>
          </a:prstGeom>
        </p:spPr>
      </p:pic>
      <p:sp>
        <p:nvSpPr>
          <p:cNvPr id="11" name="Title 1"/>
          <p:cNvSpPr>
            <a:spLocks noGrp="1"/>
          </p:cNvSpPr>
          <p:nvPr>
            <p:ph type="title"/>
          </p:nvPr>
        </p:nvSpPr>
        <p:spPr>
          <a:xfrm>
            <a:off x="791534" y="1936980"/>
            <a:ext cx="7491934" cy="2791898"/>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12" name="Subtitle 2"/>
          <p:cNvSpPr>
            <a:spLocks noGrp="1"/>
          </p:cNvSpPr>
          <p:nvPr>
            <p:ph type="subTitle" idx="1"/>
          </p:nvPr>
        </p:nvSpPr>
        <p:spPr>
          <a:xfrm>
            <a:off x="791535" y="5427378"/>
            <a:ext cx="7491934"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cxnSp>
        <p:nvCxnSpPr>
          <p:cNvPr id="13" name="Straight Connector 12"/>
          <p:cNvCxnSpPr/>
          <p:nvPr userDrawn="1"/>
        </p:nvCxnSpPr>
        <p:spPr>
          <a:xfrm flipH="1">
            <a:off x="899610" y="6337300"/>
            <a:ext cx="8193590" cy="0"/>
          </a:xfrm>
          <a:prstGeom prst="line">
            <a:avLst/>
          </a:prstGeom>
          <a:ln w="3175" cmpd="sng">
            <a:solidFill>
              <a:schemeClr val="bg1"/>
            </a:solidFill>
          </a:ln>
          <a:effectLst/>
        </p:spPr>
        <p:style>
          <a:lnRef idx="2">
            <a:schemeClr val="accent4"/>
          </a:lnRef>
          <a:fillRef idx="0">
            <a:schemeClr val="accent4"/>
          </a:fillRef>
          <a:effectRef idx="1">
            <a:schemeClr val="accent4"/>
          </a:effectRef>
          <a:fontRef idx="minor">
            <a:schemeClr val="tx1"/>
          </a:fontRef>
        </p:style>
      </p:cxnSp>
      <p:sp>
        <p:nvSpPr>
          <p:cNvPr id="15"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spTree>
    <p:extLst>
      <p:ext uri="{BB962C8B-B14F-4D97-AF65-F5344CB8AC3E}">
        <p14:creationId xmlns:p14="http://schemas.microsoft.com/office/powerpoint/2010/main" val="186449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Green 2">
    <p:spTree>
      <p:nvGrpSpPr>
        <p:cNvPr id="1" name=""/>
        <p:cNvGrpSpPr/>
        <p:nvPr/>
      </p:nvGrpSpPr>
      <p:grpSpPr>
        <a:xfrm>
          <a:off x="0" y="0"/>
          <a:ext cx="0" cy="0"/>
          <a:chOff x="0" y="0"/>
          <a:chExt cx="0" cy="0"/>
        </a:xfrm>
      </p:grpSpPr>
      <p:pic>
        <p:nvPicPr>
          <p:cNvPr id="5" name="Lines_Gradient_lgreen.jpg" descr="/Volumes/Work Folder/Clients/SEAI/XXXX_SEAI_PPT_Template/2 Creative/Creative Support Files/Images/Lines_Gradient_lgreen.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0"/>
            <a:ext cx="12188825" cy="6952604"/>
          </a:xfrm>
          <a:prstGeom prst="rect">
            <a:avLst/>
          </a:prstGeom>
        </p:spPr>
      </p:pic>
      <p:cxnSp>
        <p:nvCxnSpPr>
          <p:cNvPr id="9" name="Straight Connector 8"/>
          <p:cNvCxnSpPr/>
          <p:nvPr userDrawn="1"/>
        </p:nvCxnSpPr>
        <p:spPr>
          <a:xfrm flipH="1">
            <a:off x="899610" y="6337300"/>
            <a:ext cx="8193590" cy="0"/>
          </a:xfrm>
          <a:prstGeom prst="line">
            <a:avLst/>
          </a:prstGeom>
          <a:ln w="3175" cmpd="sng">
            <a:solidFill>
              <a:schemeClr val="bg1"/>
            </a:solidFill>
          </a:ln>
          <a:effectLst/>
        </p:spPr>
        <p:style>
          <a:lnRef idx="2">
            <a:schemeClr val="accent4"/>
          </a:lnRef>
          <a:fillRef idx="0">
            <a:schemeClr val="accent4"/>
          </a:fillRef>
          <a:effectRef idx="1">
            <a:schemeClr val="accent4"/>
          </a:effectRef>
          <a:fontRef idx="minor">
            <a:schemeClr val="tx1"/>
          </a:fontRef>
        </p:style>
      </p:cxnSp>
      <p:sp>
        <p:nvSpPr>
          <p:cNvPr id="10" name="Title 1"/>
          <p:cNvSpPr>
            <a:spLocks noGrp="1"/>
          </p:cNvSpPr>
          <p:nvPr>
            <p:ph type="title"/>
          </p:nvPr>
        </p:nvSpPr>
        <p:spPr>
          <a:xfrm>
            <a:off x="791534" y="1936980"/>
            <a:ext cx="7491934" cy="2791898"/>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12" name="Subtitle 2"/>
          <p:cNvSpPr>
            <a:spLocks noGrp="1"/>
          </p:cNvSpPr>
          <p:nvPr>
            <p:ph type="subTitle" idx="1"/>
          </p:nvPr>
        </p:nvSpPr>
        <p:spPr>
          <a:xfrm>
            <a:off x="791535" y="5427378"/>
            <a:ext cx="7491934"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13"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pic>
        <p:nvPicPr>
          <p:cNvPr id="15"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pic>
        <p:nvPicPr>
          <p:cNvPr id="8" name="SEAI_Arrow.png" descr="/Volumes/Work Folder/Clients/SEAI/XXXX_SEAI_PPT_Template/2 Creative/Creative Support Files/Images/SEAI_Icons/White/SEAI_Arrow.png"/>
          <p:cNvPicPr>
            <a:picLocks noChangeAspect="1"/>
          </p:cNvPicPr>
          <p:nvPr userDrawn="1"/>
        </p:nvPicPr>
        <p:blipFill>
          <a:blip r:embed="rId6" r:link="rId7" cstate="screen">
            <a:extLst>
              <a:ext uri="{28A0092B-C50C-407E-A947-70E740481C1C}">
                <a14:useLocalDpi xmlns:a14="http://schemas.microsoft.com/office/drawing/2010/main"/>
              </a:ext>
            </a:extLst>
          </a:blip>
          <a:stretch>
            <a:fillRect/>
          </a:stretch>
        </p:blipFill>
        <p:spPr>
          <a:xfrm>
            <a:off x="7045423" y="3379180"/>
            <a:ext cx="4343344" cy="2333636"/>
          </a:xfrm>
          <a:prstGeom prst="rect">
            <a:avLst/>
          </a:prstGeom>
        </p:spPr>
      </p:pic>
    </p:spTree>
    <p:extLst>
      <p:ext uri="{BB962C8B-B14F-4D97-AF65-F5344CB8AC3E}">
        <p14:creationId xmlns:p14="http://schemas.microsoft.com/office/powerpoint/2010/main" val="207623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Green 3">
    <p:spTree>
      <p:nvGrpSpPr>
        <p:cNvPr id="1" name=""/>
        <p:cNvGrpSpPr/>
        <p:nvPr/>
      </p:nvGrpSpPr>
      <p:grpSpPr>
        <a:xfrm>
          <a:off x="0" y="0"/>
          <a:ext cx="0" cy="0"/>
          <a:chOff x="0" y="0"/>
          <a:chExt cx="0" cy="0"/>
        </a:xfrm>
      </p:grpSpPr>
      <p:pic>
        <p:nvPicPr>
          <p:cNvPr id="5" name="Lines_Gradient_lgreen.jpg" descr="/Volumes/Work Folder/Clients/SEAI/XXXX_SEAI_PPT_Template/2 Creative/Creative Support Files/Images/Lines_Gradient_lgreen.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82540" y="-44548"/>
            <a:ext cx="12345022" cy="7041700"/>
          </a:xfrm>
          <a:prstGeom prst="rect">
            <a:avLst/>
          </a:prstGeom>
        </p:spPr>
      </p:pic>
      <p:cxnSp>
        <p:nvCxnSpPr>
          <p:cNvPr id="9" name="Straight Connector 8"/>
          <p:cNvCxnSpPr/>
          <p:nvPr userDrawn="1"/>
        </p:nvCxnSpPr>
        <p:spPr>
          <a:xfrm flipH="1">
            <a:off x="899610" y="6337300"/>
            <a:ext cx="8193590" cy="0"/>
          </a:xfrm>
          <a:prstGeom prst="line">
            <a:avLst/>
          </a:prstGeom>
          <a:ln w="3175" cmpd="sng">
            <a:solidFill>
              <a:schemeClr val="bg1"/>
            </a:solidFill>
          </a:ln>
          <a:effectLst/>
        </p:spPr>
        <p:style>
          <a:lnRef idx="2">
            <a:schemeClr val="accent4"/>
          </a:lnRef>
          <a:fillRef idx="0">
            <a:schemeClr val="accent4"/>
          </a:fillRef>
          <a:effectRef idx="1">
            <a:schemeClr val="accent4"/>
          </a:effectRef>
          <a:fontRef idx="minor">
            <a:schemeClr val="tx1"/>
          </a:fontRef>
        </p:style>
      </p:cxnSp>
      <p:sp>
        <p:nvSpPr>
          <p:cNvPr id="10" name="Title 1"/>
          <p:cNvSpPr>
            <a:spLocks noGrp="1"/>
          </p:cNvSpPr>
          <p:nvPr>
            <p:ph type="title"/>
          </p:nvPr>
        </p:nvSpPr>
        <p:spPr>
          <a:xfrm>
            <a:off x="791534" y="1936980"/>
            <a:ext cx="7491934" cy="2791898"/>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12" name="Subtitle 2"/>
          <p:cNvSpPr>
            <a:spLocks noGrp="1"/>
          </p:cNvSpPr>
          <p:nvPr>
            <p:ph type="subTitle" idx="1"/>
          </p:nvPr>
        </p:nvSpPr>
        <p:spPr>
          <a:xfrm>
            <a:off x="791535" y="5427378"/>
            <a:ext cx="7491934"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13"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pic>
        <p:nvPicPr>
          <p:cNvPr id="15"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pic>
        <p:nvPicPr>
          <p:cNvPr id="2" name="Picture 1" descr="SEAI_Public Sector_Icon_1col_Print-12.eps"/>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759825" y="2874010"/>
            <a:ext cx="3429000" cy="6858000"/>
          </a:xfrm>
          <a:prstGeom prst="rect">
            <a:avLst/>
          </a:prstGeom>
        </p:spPr>
      </p:pic>
    </p:spTree>
    <p:extLst>
      <p:ext uri="{BB962C8B-B14F-4D97-AF65-F5344CB8AC3E}">
        <p14:creationId xmlns:p14="http://schemas.microsoft.com/office/powerpoint/2010/main" val="402681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Green 4 Blank">
    <p:spTree>
      <p:nvGrpSpPr>
        <p:cNvPr id="1" name=""/>
        <p:cNvGrpSpPr/>
        <p:nvPr/>
      </p:nvGrpSpPr>
      <p:grpSpPr>
        <a:xfrm>
          <a:off x="0" y="0"/>
          <a:ext cx="0" cy="0"/>
          <a:chOff x="0" y="0"/>
          <a:chExt cx="0" cy="0"/>
        </a:xfrm>
      </p:grpSpPr>
      <p:pic>
        <p:nvPicPr>
          <p:cNvPr id="5" name="Lines_Gradient_lgreen.jpg" descr="/Volumes/Work Folder/Clients/SEAI/XXXX_SEAI_PPT_Template/2 Creative/Creative Support Files/Images/Lines_Gradient_lgreen.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0"/>
            <a:ext cx="12188825" cy="6952604"/>
          </a:xfrm>
          <a:prstGeom prst="rect">
            <a:avLst/>
          </a:prstGeom>
        </p:spPr>
      </p:pic>
      <p:cxnSp>
        <p:nvCxnSpPr>
          <p:cNvPr id="9" name="Straight Connector 8"/>
          <p:cNvCxnSpPr/>
          <p:nvPr userDrawn="1"/>
        </p:nvCxnSpPr>
        <p:spPr>
          <a:xfrm flipH="1">
            <a:off x="899610" y="6337300"/>
            <a:ext cx="8193590" cy="0"/>
          </a:xfrm>
          <a:prstGeom prst="line">
            <a:avLst/>
          </a:prstGeom>
          <a:ln w="3175" cmpd="sng">
            <a:solidFill>
              <a:schemeClr val="bg1"/>
            </a:solidFill>
          </a:ln>
          <a:effectLst/>
        </p:spPr>
        <p:style>
          <a:lnRef idx="2">
            <a:schemeClr val="accent4"/>
          </a:lnRef>
          <a:fillRef idx="0">
            <a:schemeClr val="accent4"/>
          </a:fillRef>
          <a:effectRef idx="1">
            <a:schemeClr val="accent4"/>
          </a:effectRef>
          <a:fontRef idx="minor">
            <a:schemeClr val="tx1"/>
          </a:fontRef>
        </p:style>
      </p:cxnSp>
      <p:sp>
        <p:nvSpPr>
          <p:cNvPr id="10" name="Title 1"/>
          <p:cNvSpPr>
            <a:spLocks noGrp="1"/>
          </p:cNvSpPr>
          <p:nvPr>
            <p:ph type="title"/>
          </p:nvPr>
        </p:nvSpPr>
        <p:spPr>
          <a:xfrm>
            <a:off x="791534" y="1936980"/>
            <a:ext cx="7491934" cy="2791898"/>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12" name="Subtitle 2"/>
          <p:cNvSpPr>
            <a:spLocks noGrp="1"/>
          </p:cNvSpPr>
          <p:nvPr>
            <p:ph type="subTitle" idx="1"/>
          </p:nvPr>
        </p:nvSpPr>
        <p:spPr>
          <a:xfrm>
            <a:off x="791535" y="5427378"/>
            <a:ext cx="7491934"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13"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pic>
        <p:nvPicPr>
          <p:cNvPr id="15"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sp>
        <p:nvSpPr>
          <p:cNvPr id="3" name="Picture Placeholder 2"/>
          <p:cNvSpPr>
            <a:spLocks noGrp="1"/>
          </p:cNvSpPr>
          <p:nvPr>
            <p:ph type="pic" sz="quarter" idx="10" hasCustomPrompt="1"/>
          </p:nvPr>
        </p:nvSpPr>
        <p:spPr>
          <a:xfrm>
            <a:off x="8340925" y="1910080"/>
            <a:ext cx="3058581" cy="3739198"/>
          </a:xfrm>
        </p:spPr>
        <p:txBody>
          <a:bodyPr/>
          <a:lstStyle>
            <a:lvl1pPr marL="0" indent="0">
              <a:buNone/>
              <a:defRPr>
                <a:solidFill>
                  <a:schemeClr val="bg1"/>
                </a:solidFill>
              </a:defRPr>
            </a:lvl1pPr>
          </a:lstStyle>
          <a:p>
            <a:r>
              <a:rPr lang="en-US"/>
              <a:t>Insert to insert image here</a:t>
            </a:r>
          </a:p>
        </p:txBody>
      </p:sp>
    </p:spTree>
    <p:extLst>
      <p:ext uri="{BB962C8B-B14F-4D97-AF65-F5344CB8AC3E}">
        <p14:creationId xmlns:p14="http://schemas.microsoft.com/office/powerpoint/2010/main" val="183042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Purple 1">
    <p:spTree>
      <p:nvGrpSpPr>
        <p:cNvPr id="1" name=""/>
        <p:cNvGrpSpPr/>
        <p:nvPr/>
      </p:nvGrpSpPr>
      <p:grpSpPr>
        <a:xfrm>
          <a:off x="0" y="0"/>
          <a:ext cx="0" cy="0"/>
          <a:chOff x="0" y="0"/>
          <a:chExt cx="0" cy="0"/>
        </a:xfrm>
      </p:grpSpPr>
      <p:pic>
        <p:nvPicPr>
          <p:cNvPr id="4" name="Pink_Gradient_Back.jpg" descr="/Volumes/Work Folder/Clients/SEAI/XXXX_SEAI_PPT_Template/2 Creative/Creative Support Files/Images/Pink_Gradient_Back.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10"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cxnSp>
        <p:nvCxnSpPr>
          <p:cNvPr id="16" name="Straight Connector 15"/>
          <p:cNvCxnSpPr/>
          <p:nvPr userDrawn="1"/>
        </p:nvCxnSpPr>
        <p:spPr>
          <a:xfrm flipH="1">
            <a:off x="899610" y="6337300"/>
            <a:ext cx="819359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itle 1"/>
          <p:cNvSpPr>
            <a:spLocks noGrp="1"/>
          </p:cNvSpPr>
          <p:nvPr>
            <p:ph type="title"/>
          </p:nvPr>
        </p:nvSpPr>
        <p:spPr>
          <a:xfrm>
            <a:off x="792000" y="1936800"/>
            <a:ext cx="7568906" cy="2779070"/>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20" name="Subtitle 2"/>
          <p:cNvSpPr>
            <a:spLocks noGrp="1"/>
          </p:cNvSpPr>
          <p:nvPr>
            <p:ph type="subTitle" idx="1"/>
          </p:nvPr>
        </p:nvSpPr>
        <p:spPr>
          <a:xfrm>
            <a:off x="811852" y="5427378"/>
            <a:ext cx="7568907"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pic>
        <p:nvPicPr>
          <p:cNvPr id="21"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pic>
        <p:nvPicPr>
          <p:cNvPr id="8" name="SEAI_WindTurbine.png" descr="/Volumes/Work Folder/Clients/SEAI/XXXX_SEAI_PPT_Template/2 Creative/Creative Support Files/Images/SEAI_Icons/White/SEAI_WindTurbine.png"/>
          <p:cNvPicPr>
            <a:picLocks noChangeAspect="1"/>
          </p:cNvPicPr>
          <p:nvPr userDrawn="1"/>
        </p:nvPicPr>
        <p:blipFill>
          <a:blip r:embed="rId6" r:link="rId7" cstate="screen">
            <a:extLst>
              <a:ext uri="{28A0092B-C50C-407E-A947-70E740481C1C}">
                <a14:useLocalDpi xmlns:a14="http://schemas.microsoft.com/office/drawing/2010/main"/>
              </a:ext>
            </a:extLst>
          </a:blip>
          <a:stretch>
            <a:fillRect/>
          </a:stretch>
        </p:blipFill>
        <p:spPr>
          <a:xfrm>
            <a:off x="9429826" y="1981741"/>
            <a:ext cx="2019898" cy="3725322"/>
          </a:xfrm>
          <a:prstGeom prst="rect">
            <a:avLst/>
          </a:prstGeom>
        </p:spPr>
      </p:pic>
    </p:spTree>
    <p:extLst>
      <p:ext uri="{BB962C8B-B14F-4D97-AF65-F5344CB8AC3E}">
        <p14:creationId xmlns:p14="http://schemas.microsoft.com/office/powerpoint/2010/main" val="366261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Purple 2">
    <p:spTree>
      <p:nvGrpSpPr>
        <p:cNvPr id="1" name=""/>
        <p:cNvGrpSpPr/>
        <p:nvPr/>
      </p:nvGrpSpPr>
      <p:grpSpPr>
        <a:xfrm>
          <a:off x="0" y="0"/>
          <a:ext cx="0" cy="0"/>
          <a:chOff x="0" y="0"/>
          <a:chExt cx="0" cy="0"/>
        </a:xfrm>
      </p:grpSpPr>
      <p:pic>
        <p:nvPicPr>
          <p:cNvPr id="4" name="Pink_Gradient_Back.jpg" descr="/Volumes/Work Folder/Clients/SEAI/XXXX_SEAI_PPT_Template/2 Creative/Creative Support Files/Images/Pink_Gradient_Back.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10"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cxnSp>
        <p:nvCxnSpPr>
          <p:cNvPr id="16" name="Straight Connector 15"/>
          <p:cNvCxnSpPr/>
          <p:nvPr userDrawn="1"/>
        </p:nvCxnSpPr>
        <p:spPr>
          <a:xfrm flipH="1">
            <a:off x="899610" y="6337300"/>
            <a:ext cx="819359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itle 1"/>
          <p:cNvSpPr>
            <a:spLocks noGrp="1"/>
          </p:cNvSpPr>
          <p:nvPr>
            <p:ph type="title"/>
          </p:nvPr>
        </p:nvSpPr>
        <p:spPr>
          <a:xfrm>
            <a:off x="792000" y="1936800"/>
            <a:ext cx="7568906" cy="2779070"/>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20" name="Subtitle 2"/>
          <p:cNvSpPr>
            <a:spLocks noGrp="1"/>
          </p:cNvSpPr>
          <p:nvPr>
            <p:ph type="subTitle" idx="1"/>
          </p:nvPr>
        </p:nvSpPr>
        <p:spPr>
          <a:xfrm>
            <a:off x="811852" y="5427378"/>
            <a:ext cx="7568907"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pic>
        <p:nvPicPr>
          <p:cNvPr id="21"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pic>
        <p:nvPicPr>
          <p:cNvPr id="2" name="Picture 1" descr="SEAI_Renewable Energy_Icon_White_RGB_LoRes-22-22.png"/>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595519" y="3137937"/>
            <a:ext cx="2975732" cy="5157936"/>
          </a:xfrm>
          <a:prstGeom prst="rect">
            <a:avLst/>
          </a:prstGeom>
        </p:spPr>
      </p:pic>
    </p:spTree>
    <p:extLst>
      <p:ext uri="{BB962C8B-B14F-4D97-AF65-F5344CB8AC3E}">
        <p14:creationId xmlns:p14="http://schemas.microsoft.com/office/powerpoint/2010/main" val="323115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Purple 3 Blank">
    <p:spTree>
      <p:nvGrpSpPr>
        <p:cNvPr id="1" name=""/>
        <p:cNvGrpSpPr/>
        <p:nvPr/>
      </p:nvGrpSpPr>
      <p:grpSpPr>
        <a:xfrm>
          <a:off x="0" y="0"/>
          <a:ext cx="0" cy="0"/>
          <a:chOff x="0" y="0"/>
          <a:chExt cx="0" cy="0"/>
        </a:xfrm>
      </p:grpSpPr>
      <p:pic>
        <p:nvPicPr>
          <p:cNvPr id="4" name="Pink_Gradient_Back.jpg" descr="/Volumes/Work Folder/Clients/SEAI/XXXX_SEAI_PPT_Template/2 Creative/Creative Support Files/Images/Pink_Gradient_Back.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10"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cxnSp>
        <p:nvCxnSpPr>
          <p:cNvPr id="16" name="Straight Connector 15"/>
          <p:cNvCxnSpPr/>
          <p:nvPr userDrawn="1"/>
        </p:nvCxnSpPr>
        <p:spPr>
          <a:xfrm flipH="1">
            <a:off x="899610" y="6337300"/>
            <a:ext cx="819359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itle 1"/>
          <p:cNvSpPr>
            <a:spLocks noGrp="1"/>
          </p:cNvSpPr>
          <p:nvPr>
            <p:ph type="title"/>
          </p:nvPr>
        </p:nvSpPr>
        <p:spPr>
          <a:xfrm>
            <a:off x="792000" y="1936800"/>
            <a:ext cx="7568906" cy="2779070"/>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20" name="Subtitle 2"/>
          <p:cNvSpPr>
            <a:spLocks noGrp="1"/>
          </p:cNvSpPr>
          <p:nvPr>
            <p:ph type="subTitle" idx="1"/>
          </p:nvPr>
        </p:nvSpPr>
        <p:spPr>
          <a:xfrm>
            <a:off x="811852" y="5427378"/>
            <a:ext cx="7568907"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pic>
        <p:nvPicPr>
          <p:cNvPr id="21"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sp>
        <p:nvSpPr>
          <p:cNvPr id="3" name="Picture Placeholder 2"/>
          <p:cNvSpPr>
            <a:spLocks noGrp="1"/>
          </p:cNvSpPr>
          <p:nvPr>
            <p:ph type="pic" sz="quarter" idx="10" hasCustomPrompt="1"/>
          </p:nvPr>
        </p:nvSpPr>
        <p:spPr>
          <a:xfrm>
            <a:off x="8523288" y="1939925"/>
            <a:ext cx="2835275" cy="4044950"/>
          </a:xfrm>
        </p:spPr>
        <p:txBody>
          <a:bodyPr/>
          <a:lstStyle>
            <a:lvl1pPr marL="0" indent="0">
              <a:buNone/>
              <a:defRPr>
                <a:solidFill>
                  <a:srgbClr val="FFFFFF"/>
                </a:solidFill>
              </a:defRPr>
            </a:lvl1pPr>
          </a:lstStyle>
          <a:p>
            <a:r>
              <a:rPr lang="en-US"/>
              <a:t>Click to insert image here</a:t>
            </a:r>
          </a:p>
        </p:txBody>
      </p:sp>
    </p:spTree>
    <p:extLst>
      <p:ext uri="{BB962C8B-B14F-4D97-AF65-F5344CB8AC3E}">
        <p14:creationId xmlns:p14="http://schemas.microsoft.com/office/powerpoint/2010/main" val="53136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Orange 1">
    <p:spTree>
      <p:nvGrpSpPr>
        <p:cNvPr id="1" name=""/>
        <p:cNvGrpSpPr/>
        <p:nvPr/>
      </p:nvGrpSpPr>
      <p:grpSpPr>
        <a:xfrm>
          <a:off x="0" y="0"/>
          <a:ext cx="0" cy="0"/>
          <a:chOff x="0" y="0"/>
          <a:chExt cx="0" cy="0"/>
        </a:xfrm>
      </p:grpSpPr>
      <p:pic>
        <p:nvPicPr>
          <p:cNvPr id="2" name="Gradient_Yellow.jpg" descr="/Volumes/Work Folder/Clients/SEAI/XXXX_SEAI_PPT_Template/2 Creative/Creative Support Files/Images/Gradient_Yellow.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0"/>
            <a:ext cx="12188825" cy="6870828"/>
          </a:xfrm>
          <a:prstGeom prst="rect">
            <a:avLst/>
          </a:prstGeom>
        </p:spPr>
      </p:pic>
      <p:sp>
        <p:nvSpPr>
          <p:cNvPr id="10"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cxnSp>
        <p:nvCxnSpPr>
          <p:cNvPr id="16" name="Straight Connector 15"/>
          <p:cNvCxnSpPr/>
          <p:nvPr userDrawn="1"/>
        </p:nvCxnSpPr>
        <p:spPr>
          <a:xfrm flipH="1">
            <a:off x="899610" y="6337300"/>
            <a:ext cx="8193590" cy="0"/>
          </a:xfrm>
          <a:prstGeom prst="line">
            <a:avLst/>
          </a:prstGeom>
          <a:ln w="3175" cmpd="sng">
            <a:solidFill>
              <a:schemeClr val="bg1"/>
            </a:solidFill>
          </a:ln>
          <a:effectLst/>
        </p:spPr>
        <p:style>
          <a:lnRef idx="2">
            <a:schemeClr val="accent4"/>
          </a:lnRef>
          <a:fillRef idx="0">
            <a:schemeClr val="accent4"/>
          </a:fillRef>
          <a:effectRef idx="1">
            <a:schemeClr val="accent4"/>
          </a:effectRef>
          <a:fontRef idx="minor">
            <a:schemeClr val="tx1"/>
          </a:fontRef>
        </p:style>
      </p:cxnSp>
      <p:sp>
        <p:nvSpPr>
          <p:cNvPr id="17" name="Title 1"/>
          <p:cNvSpPr>
            <a:spLocks noGrp="1"/>
          </p:cNvSpPr>
          <p:nvPr>
            <p:ph type="title"/>
          </p:nvPr>
        </p:nvSpPr>
        <p:spPr>
          <a:xfrm>
            <a:off x="792000" y="1936800"/>
            <a:ext cx="7543249" cy="2817553"/>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20" name="Subtitle 2"/>
          <p:cNvSpPr>
            <a:spLocks noGrp="1"/>
          </p:cNvSpPr>
          <p:nvPr>
            <p:ph type="subTitle" idx="1"/>
          </p:nvPr>
        </p:nvSpPr>
        <p:spPr>
          <a:xfrm>
            <a:off x="811857" y="5427378"/>
            <a:ext cx="7543249"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pic>
        <p:nvPicPr>
          <p:cNvPr id="12"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pic>
        <p:nvPicPr>
          <p:cNvPr id="8" name="SEAI_Pylon.png" descr="/Volumes/Work Folder/Clients/SEAI/XXXX_SEAI_PPT_Template/2 Creative/Creative Support Files/Images/SEAI_Icons/White/SEAI_Pylon.png"/>
          <p:cNvPicPr>
            <a:picLocks noChangeAspect="1"/>
          </p:cNvPicPr>
          <p:nvPr userDrawn="1"/>
        </p:nvPicPr>
        <p:blipFill>
          <a:blip r:embed="rId6" r:link="rId7" cstate="screen">
            <a:extLst>
              <a:ext uri="{28A0092B-C50C-407E-A947-70E740481C1C}">
                <a14:useLocalDpi xmlns:a14="http://schemas.microsoft.com/office/drawing/2010/main"/>
              </a:ext>
            </a:extLst>
          </a:blip>
          <a:stretch>
            <a:fillRect/>
          </a:stretch>
        </p:blipFill>
        <p:spPr>
          <a:xfrm>
            <a:off x="9198924" y="2437145"/>
            <a:ext cx="2152598" cy="3269918"/>
          </a:xfrm>
          <a:prstGeom prst="rect">
            <a:avLst/>
          </a:prstGeom>
        </p:spPr>
      </p:pic>
    </p:spTree>
    <p:extLst>
      <p:ext uri="{BB962C8B-B14F-4D97-AF65-F5344CB8AC3E}">
        <p14:creationId xmlns:p14="http://schemas.microsoft.com/office/powerpoint/2010/main" val="238219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Orange 3">
    <p:spTree>
      <p:nvGrpSpPr>
        <p:cNvPr id="1" name=""/>
        <p:cNvGrpSpPr/>
        <p:nvPr/>
      </p:nvGrpSpPr>
      <p:grpSpPr>
        <a:xfrm>
          <a:off x="0" y="0"/>
          <a:ext cx="0" cy="0"/>
          <a:chOff x="0" y="0"/>
          <a:chExt cx="0" cy="0"/>
        </a:xfrm>
      </p:grpSpPr>
      <p:pic>
        <p:nvPicPr>
          <p:cNvPr id="2" name="Gradient_Yellow.jpg" descr="/Volumes/Work Folder/Clients/SEAI/XXXX_SEAI_PPT_Template/2 Creative/Creative Support Files/Images/Gradient_Yellow.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0"/>
            <a:ext cx="12188825" cy="6870828"/>
          </a:xfrm>
          <a:prstGeom prst="rect">
            <a:avLst/>
          </a:prstGeom>
        </p:spPr>
      </p:pic>
      <p:sp>
        <p:nvSpPr>
          <p:cNvPr id="10"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cxnSp>
        <p:nvCxnSpPr>
          <p:cNvPr id="16" name="Straight Connector 15"/>
          <p:cNvCxnSpPr/>
          <p:nvPr userDrawn="1"/>
        </p:nvCxnSpPr>
        <p:spPr>
          <a:xfrm flipH="1">
            <a:off x="899610" y="6337300"/>
            <a:ext cx="8193590" cy="0"/>
          </a:xfrm>
          <a:prstGeom prst="line">
            <a:avLst/>
          </a:prstGeom>
          <a:ln w="3175" cmpd="sng">
            <a:solidFill>
              <a:schemeClr val="bg1"/>
            </a:solidFill>
          </a:ln>
          <a:effectLst/>
        </p:spPr>
        <p:style>
          <a:lnRef idx="2">
            <a:schemeClr val="accent4"/>
          </a:lnRef>
          <a:fillRef idx="0">
            <a:schemeClr val="accent4"/>
          </a:fillRef>
          <a:effectRef idx="1">
            <a:schemeClr val="accent4"/>
          </a:effectRef>
          <a:fontRef idx="minor">
            <a:schemeClr val="tx1"/>
          </a:fontRef>
        </p:style>
      </p:cxnSp>
      <p:sp>
        <p:nvSpPr>
          <p:cNvPr id="17" name="Title 1"/>
          <p:cNvSpPr>
            <a:spLocks noGrp="1"/>
          </p:cNvSpPr>
          <p:nvPr>
            <p:ph type="title"/>
          </p:nvPr>
        </p:nvSpPr>
        <p:spPr>
          <a:xfrm>
            <a:off x="792000" y="1936800"/>
            <a:ext cx="7543249" cy="2817553"/>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20" name="Subtitle 2"/>
          <p:cNvSpPr>
            <a:spLocks noGrp="1"/>
          </p:cNvSpPr>
          <p:nvPr>
            <p:ph type="subTitle" idx="1"/>
          </p:nvPr>
        </p:nvSpPr>
        <p:spPr>
          <a:xfrm>
            <a:off x="811857" y="5427378"/>
            <a:ext cx="7543249"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pic>
        <p:nvPicPr>
          <p:cNvPr id="12"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pic>
        <p:nvPicPr>
          <p:cNvPr id="4" name="Picture 3" descr="SEAI_Research_Icon_White_RGB_LoRes.png"/>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9429266" y="1910080"/>
            <a:ext cx="2091048" cy="4175760"/>
          </a:xfrm>
          <a:prstGeom prst="rect">
            <a:avLst/>
          </a:prstGeom>
        </p:spPr>
      </p:pic>
    </p:spTree>
    <p:extLst>
      <p:ext uri="{BB962C8B-B14F-4D97-AF65-F5344CB8AC3E}">
        <p14:creationId xmlns:p14="http://schemas.microsoft.com/office/powerpoint/2010/main" val="175400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Orange 3 blank">
    <p:spTree>
      <p:nvGrpSpPr>
        <p:cNvPr id="1" name=""/>
        <p:cNvGrpSpPr/>
        <p:nvPr/>
      </p:nvGrpSpPr>
      <p:grpSpPr>
        <a:xfrm>
          <a:off x="0" y="0"/>
          <a:ext cx="0" cy="0"/>
          <a:chOff x="0" y="0"/>
          <a:chExt cx="0" cy="0"/>
        </a:xfrm>
      </p:grpSpPr>
      <p:pic>
        <p:nvPicPr>
          <p:cNvPr id="2" name="Gradient_Yellow.jpg" descr="/Volumes/Work Folder/Clients/SEAI/XXXX_SEAI_PPT_Template/2 Creative/Creative Support Files/Images/Gradient_Yellow.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0"/>
            <a:ext cx="12188825" cy="6870828"/>
          </a:xfrm>
          <a:prstGeom prst="rect">
            <a:avLst/>
          </a:prstGeom>
        </p:spPr>
      </p:pic>
      <p:sp>
        <p:nvSpPr>
          <p:cNvPr id="10"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cxnSp>
        <p:nvCxnSpPr>
          <p:cNvPr id="16" name="Straight Connector 15"/>
          <p:cNvCxnSpPr/>
          <p:nvPr userDrawn="1"/>
        </p:nvCxnSpPr>
        <p:spPr>
          <a:xfrm flipH="1">
            <a:off x="899610" y="6337300"/>
            <a:ext cx="8193590" cy="0"/>
          </a:xfrm>
          <a:prstGeom prst="line">
            <a:avLst/>
          </a:prstGeom>
          <a:ln w="3175" cmpd="sng">
            <a:solidFill>
              <a:schemeClr val="bg1"/>
            </a:solidFill>
          </a:ln>
          <a:effectLst/>
        </p:spPr>
        <p:style>
          <a:lnRef idx="2">
            <a:schemeClr val="accent4"/>
          </a:lnRef>
          <a:fillRef idx="0">
            <a:schemeClr val="accent4"/>
          </a:fillRef>
          <a:effectRef idx="1">
            <a:schemeClr val="accent4"/>
          </a:effectRef>
          <a:fontRef idx="minor">
            <a:schemeClr val="tx1"/>
          </a:fontRef>
        </p:style>
      </p:cxnSp>
      <p:sp>
        <p:nvSpPr>
          <p:cNvPr id="17" name="Title 1"/>
          <p:cNvSpPr>
            <a:spLocks noGrp="1"/>
          </p:cNvSpPr>
          <p:nvPr>
            <p:ph type="title"/>
          </p:nvPr>
        </p:nvSpPr>
        <p:spPr>
          <a:xfrm>
            <a:off x="792000" y="1936800"/>
            <a:ext cx="7543249" cy="2817553"/>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20" name="Subtitle 2"/>
          <p:cNvSpPr>
            <a:spLocks noGrp="1"/>
          </p:cNvSpPr>
          <p:nvPr>
            <p:ph type="subTitle" idx="1"/>
          </p:nvPr>
        </p:nvSpPr>
        <p:spPr>
          <a:xfrm>
            <a:off x="811857" y="5427378"/>
            <a:ext cx="7543249"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pic>
        <p:nvPicPr>
          <p:cNvPr id="12"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sp>
        <p:nvSpPr>
          <p:cNvPr id="4" name="Picture Placeholder 3"/>
          <p:cNvSpPr>
            <a:spLocks noGrp="1"/>
          </p:cNvSpPr>
          <p:nvPr>
            <p:ph type="pic" sz="quarter" idx="10" hasCustomPrompt="1"/>
          </p:nvPr>
        </p:nvSpPr>
        <p:spPr>
          <a:xfrm>
            <a:off x="8443279" y="1879600"/>
            <a:ext cx="2965450" cy="4084638"/>
          </a:xfrm>
        </p:spPr>
        <p:txBody>
          <a:bodyPr/>
          <a:lstStyle>
            <a:lvl1pPr marL="0" indent="0">
              <a:buNone/>
              <a:defRPr>
                <a:solidFill>
                  <a:srgbClr val="FFFFFF"/>
                </a:solidFill>
              </a:defRPr>
            </a:lvl1pPr>
          </a:lstStyle>
          <a:p>
            <a:r>
              <a:rPr lang="en-US"/>
              <a:t>Click to insert image here</a:t>
            </a:r>
          </a:p>
        </p:txBody>
      </p:sp>
    </p:spTree>
    <p:extLst>
      <p:ext uri="{BB962C8B-B14F-4D97-AF65-F5344CB8AC3E}">
        <p14:creationId xmlns:p14="http://schemas.microsoft.com/office/powerpoint/2010/main" val="147743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ceholder_Grey">
    <p:spTree>
      <p:nvGrpSpPr>
        <p:cNvPr id="1" name=""/>
        <p:cNvGrpSpPr/>
        <p:nvPr/>
      </p:nvGrpSpPr>
      <p:grpSpPr>
        <a:xfrm>
          <a:off x="0" y="0"/>
          <a:ext cx="0" cy="0"/>
          <a:chOff x="0" y="0"/>
          <a:chExt cx="0" cy="0"/>
        </a:xfrm>
      </p:grpSpPr>
      <p:sp>
        <p:nvSpPr>
          <p:cNvPr id="6" name="Rectangle 5"/>
          <p:cNvSpPr/>
          <p:nvPr userDrawn="1"/>
        </p:nvSpPr>
        <p:spPr>
          <a:xfrm rot="10800000">
            <a:off x="-1" y="-1"/>
            <a:ext cx="12188825" cy="6858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latin typeface="Arial"/>
            </a:endParaRPr>
          </a:p>
        </p:txBody>
      </p:sp>
      <p:pic>
        <p:nvPicPr>
          <p:cNvPr id="7" name="White_Lines_2.png" descr="/Volumes/Work Folder/Clients/SEAI/XXXX_SEAI_PPT_Template/2 Creative/Creative Support Files/Images/White_Lines_2.png"/>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l="6761" r="3377"/>
          <a:stretch>
            <a:fillRect/>
          </a:stretch>
        </p:blipFill>
        <p:spPr>
          <a:xfrm>
            <a:off x="0" y="-54042"/>
            <a:ext cx="11289218" cy="5940709"/>
          </a:xfrm>
          <a:prstGeom prst="rect">
            <a:avLst/>
          </a:prstGeom>
        </p:spPr>
      </p:pic>
      <p:pic>
        <p:nvPicPr>
          <p:cNvPr id="5" name="SEAI_LogoPos_Lrg.png" descr="/Volumes/Work Folder/Clients/SEAI/XXXX_SEAI_PPT_Template/2 Creative/Creative Support Files/Images/Icons/SEAI_LogoPos_Lrg.png"/>
          <p:cNvPicPr>
            <a:picLocks noChangeAspect="1"/>
          </p:cNvPicPr>
          <p:nvPr userDrawn="1"/>
        </p:nvPicPr>
        <p:blipFill>
          <a:blip r:embed="rId4" r:link="rId5">
            <a:extLst>
              <a:ext uri="{28A0092B-C50C-407E-A947-70E740481C1C}">
                <a14:useLocalDpi xmlns:a14="http://schemas.microsoft.com/office/drawing/2010/main"/>
              </a:ext>
            </a:extLst>
          </a:blip>
          <a:stretch>
            <a:fillRect/>
          </a:stretch>
        </p:blipFill>
        <p:spPr>
          <a:xfrm>
            <a:off x="2743200" y="2078203"/>
            <a:ext cx="6692900" cy="1778000"/>
          </a:xfrm>
          <a:prstGeom prst="rect">
            <a:avLst/>
          </a:prstGeom>
        </p:spPr>
      </p:pic>
      <p:cxnSp>
        <p:nvCxnSpPr>
          <p:cNvPr id="8" name="Straight Connector 7"/>
          <p:cNvCxnSpPr/>
          <p:nvPr userDrawn="1"/>
        </p:nvCxnSpPr>
        <p:spPr>
          <a:xfrm flipH="1">
            <a:off x="899610" y="6337300"/>
            <a:ext cx="8193590" cy="0"/>
          </a:xfrm>
          <a:prstGeom prst="line">
            <a:avLst/>
          </a:prstGeom>
          <a:ln w="6350" cmpd="sng">
            <a:solidFill>
              <a:srgbClr val="00AC75"/>
            </a:solidFill>
          </a:ln>
          <a:effectLst/>
        </p:spPr>
        <p:style>
          <a:lnRef idx="2">
            <a:schemeClr val="accent4"/>
          </a:lnRef>
          <a:fillRef idx="0">
            <a:schemeClr val="accent4"/>
          </a:fillRef>
          <a:effectRef idx="1">
            <a:schemeClr val="accent4"/>
          </a:effectRef>
          <a:fontRef idx="minor">
            <a:schemeClr val="tx1"/>
          </a:fontRef>
        </p:style>
      </p:cxnSp>
      <p:sp>
        <p:nvSpPr>
          <p:cNvPr id="9" name="TextBox 8"/>
          <p:cNvSpPr txBox="1"/>
          <p:nvPr userDrawn="1"/>
        </p:nvSpPr>
        <p:spPr>
          <a:xfrm>
            <a:off x="9826750" y="6075666"/>
            <a:ext cx="1416236" cy="369332"/>
          </a:xfrm>
          <a:prstGeom prst="rect">
            <a:avLst/>
          </a:prstGeom>
          <a:noFill/>
        </p:spPr>
        <p:txBody>
          <a:bodyPr wrap="none" rtlCol="0">
            <a:spAutoFit/>
          </a:bodyPr>
          <a:lstStyle/>
          <a:p>
            <a:r>
              <a:rPr lang="en-US" err="1">
                <a:solidFill>
                  <a:srgbClr val="1D2958"/>
                </a:solidFill>
              </a:rPr>
              <a:t>www.seai.ie</a:t>
            </a:r>
            <a:endParaRPr lang="en-US">
              <a:solidFill>
                <a:srgbClr val="1D2958"/>
              </a:solidFill>
            </a:endParaRPr>
          </a:p>
        </p:txBody>
      </p:sp>
    </p:spTree>
    <p:extLst>
      <p:ext uri="{BB962C8B-B14F-4D97-AF65-F5344CB8AC3E}">
        <p14:creationId xmlns:p14="http://schemas.microsoft.com/office/powerpoint/2010/main" val="46023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Red 1">
    <p:spTree>
      <p:nvGrpSpPr>
        <p:cNvPr id="1" name=""/>
        <p:cNvGrpSpPr/>
        <p:nvPr/>
      </p:nvGrpSpPr>
      <p:grpSpPr>
        <a:xfrm>
          <a:off x="0" y="0"/>
          <a:ext cx="0" cy="0"/>
          <a:chOff x="0" y="0"/>
          <a:chExt cx="0" cy="0"/>
        </a:xfrm>
      </p:grpSpPr>
      <p:pic>
        <p:nvPicPr>
          <p:cNvPr id="3" name="Picture 2" descr="Red_orange_no_lines_Gradien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40000" cy="6886793"/>
          </a:xfrm>
          <a:prstGeom prst="rect">
            <a:avLst/>
          </a:prstGeom>
        </p:spPr>
      </p:pic>
      <p:sp>
        <p:nvSpPr>
          <p:cNvPr id="10"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cxnSp>
        <p:nvCxnSpPr>
          <p:cNvPr id="16" name="Straight Connector 15"/>
          <p:cNvCxnSpPr/>
          <p:nvPr userDrawn="1"/>
        </p:nvCxnSpPr>
        <p:spPr>
          <a:xfrm flipH="1">
            <a:off x="899610" y="6337300"/>
            <a:ext cx="8193590" cy="0"/>
          </a:xfrm>
          <a:prstGeom prst="line">
            <a:avLst/>
          </a:prstGeom>
          <a:ln w="3175" cmpd="sng">
            <a:solidFill>
              <a:schemeClr val="bg1"/>
            </a:solidFill>
          </a:ln>
          <a:effectLst/>
        </p:spPr>
        <p:style>
          <a:lnRef idx="2">
            <a:schemeClr val="accent4"/>
          </a:lnRef>
          <a:fillRef idx="0">
            <a:schemeClr val="accent4"/>
          </a:fillRef>
          <a:effectRef idx="1">
            <a:schemeClr val="accent4"/>
          </a:effectRef>
          <a:fontRef idx="minor">
            <a:schemeClr val="tx1"/>
          </a:fontRef>
        </p:style>
      </p:cxnSp>
      <p:sp>
        <p:nvSpPr>
          <p:cNvPr id="17" name="Title 1"/>
          <p:cNvSpPr>
            <a:spLocks noGrp="1"/>
          </p:cNvSpPr>
          <p:nvPr>
            <p:ph type="title"/>
          </p:nvPr>
        </p:nvSpPr>
        <p:spPr>
          <a:xfrm>
            <a:off x="792000" y="1936800"/>
            <a:ext cx="7620222" cy="2817553"/>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20" name="Subtitle 2"/>
          <p:cNvSpPr>
            <a:spLocks noGrp="1"/>
          </p:cNvSpPr>
          <p:nvPr>
            <p:ph type="subTitle" idx="1"/>
          </p:nvPr>
        </p:nvSpPr>
        <p:spPr>
          <a:xfrm>
            <a:off x="801694" y="5427378"/>
            <a:ext cx="7620222"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pic>
        <p:nvPicPr>
          <p:cNvPr id="12" name="SEAI_Wht.png" descr="/Volumes/Work Folder/Clients/SEAI/XXXX_SEAI_PPT_Template/2 Creative/Creative Support Files/Images/SEAI_Wht.png"/>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spTree>
    <p:extLst>
      <p:ext uri="{BB962C8B-B14F-4D97-AF65-F5344CB8AC3E}">
        <p14:creationId xmlns:p14="http://schemas.microsoft.com/office/powerpoint/2010/main" val="28104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Red 2">
    <p:spTree>
      <p:nvGrpSpPr>
        <p:cNvPr id="1" name=""/>
        <p:cNvGrpSpPr/>
        <p:nvPr/>
      </p:nvGrpSpPr>
      <p:grpSpPr>
        <a:xfrm>
          <a:off x="0" y="0"/>
          <a:ext cx="0" cy="0"/>
          <a:chOff x="0" y="0"/>
          <a:chExt cx="0" cy="0"/>
        </a:xfrm>
      </p:grpSpPr>
      <p:pic>
        <p:nvPicPr>
          <p:cNvPr id="2" name="Picture 1" descr="Lined_Gradient_Red.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0"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cxnSp>
        <p:nvCxnSpPr>
          <p:cNvPr id="16" name="Straight Connector 15"/>
          <p:cNvCxnSpPr/>
          <p:nvPr userDrawn="1"/>
        </p:nvCxnSpPr>
        <p:spPr>
          <a:xfrm flipH="1">
            <a:off x="899610" y="6337300"/>
            <a:ext cx="8193590" cy="0"/>
          </a:xfrm>
          <a:prstGeom prst="line">
            <a:avLst/>
          </a:prstGeom>
          <a:ln w="3175" cmpd="sng">
            <a:solidFill>
              <a:schemeClr val="bg1"/>
            </a:solidFill>
          </a:ln>
          <a:effectLst/>
        </p:spPr>
        <p:style>
          <a:lnRef idx="2">
            <a:schemeClr val="accent4"/>
          </a:lnRef>
          <a:fillRef idx="0">
            <a:schemeClr val="accent4"/>
          </a:fillRef>
          <a:effectRef idx="1">
            <a:schemeClr val="accent4"/>
          </a:effectRef>
          <a:fontRef idx="minor">
            <a:schemeClr val="tx1"/>
          </a:fontRef>
        </p:style>
      </p:cxnSp>
      <p:sp>
        <p:nvSpPr>
          <p:cNvPr id="17" name="Title 1"/>
          <p:cNvSpPr>
            <a:spLocks noGrp="1"/>
          </p:cNvSpPr>
          <p:nvPr>
            <p:ph type="title"/>
          </p:nvPr>
        </p:nvSpPr>
        <p:spPr>
          <a:xfrm>
            <a:off x="791535" y="1936800"/>
            <a:ext cx="7620222" cy="2817553"/>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20" name="Subtitle 2"/>
          <p:cNvSpPr>
            <a:spLocks noGrp="1"/>
          </p:cNvSpPr>
          <p:nvPr>
            <p:ph type="subTitle" idx="1"/>
          </p:nvPr>
        </p:nvSpPr>
        <p:spPr>
          <a:xfrm>
            <a:off x="791535" y="5427378"/>
            <a:ext cx="7620222"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pic>
        <p:nvPicPr>
          <p:cNvPr id="12" name="SEAI_Wht.png" descr="/Volumes/Work Folder/Clients/SEAI/XXXX_SEAI_PPT_Template/2 Creative/Creative Support Files/Images/SEAI_Wht.png"/>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pic>
        <p:nvPicPr>
          <p:cNvPr id="8" name="SEAI_Services.png" descr="/Volumes/Work Folder/Clients/SEAI/XXXX_SEAI_PPT_Template/2 Creative/Creative Support Files/Images/SEAI_Icons/White/SEAI_Services.png"/>
          <p:cNvPicPr>
            <a:picLocks noChangeAspect="1"/>
          </p:cNvPicPr>
          <p:nvPr userDrawn="1"/>
        </p:nvPicPr>
        <p:blipFill>
          <a:blip r:embed="rId5" r:link="rId6" cstate="screen">
            <a:extLst>
              <a:ext uri="{28A0092B-C50C-407E-A947-70E740481C1C}">
                <a14:useLocalDpi xmlns:a14="http://schemas.microsoft.com/office/drawing/2010/main"/>
              </a:ext>
            </a:extLst>
          </a:blip>
          <a:stretch>
            <a:fillRect/>
          </a:stretch>
        </p:blipFill>
        <p:spPr>
          <a:xfrm>
            <a:off x="8845893" y="2526805"/>
            <a:ext cx="2563192" cy="3180258"/>
          </a:xfrm>
          <a:prstGeom prst="rect">
            <a:avLst/>
          </a:prstGeom>
        </p:spPr>
      </p:pic>
    </p:spTree>
    <p:extLst>
      <p:ext uri="{BB962C8B-B14F-4D97-AF65-F5344CB8AC3E}">
        <p14:creationId xmlns:p14="http://schemas.microsoft.com/office/powerpoint/2010/main" val="956991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Red 3 Blank">
    <p:spTree>
      <p:nvGrpSpPr>
        <p:cNvPr id="1" name=""/>
        <p:cNvGrpSpPr/>
        <p:nvPr/>
      </p:nvGrpSpPr>
      <p:grpSpPr>
        <a:xfrm>
          <a:off x="0" y="0"/>
          <a:ext cx="0" cy="0"/>
          <a:chOff x="0" y="0"/>
          <a:chExt cx="0" cy="0"/>
        </a:xfrm>
      </p:grpSpPr>
      <p:pic>
        <p:nvPicPr>
          <p:cNvPr id="2" name="Picture 1" descr="Lined_Gradient_Red.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0"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cxnSp>
        <p:nvCxnSpPr>
          <p:cNvPr id="16" name="Straight Connector 15"/>
          <p:cNvCxnSpPr/>
          <p:nvPr userDrawn="1"/>
        </p:nvCxnSpPr>
        <p:spPr>
          <a:xfrm flipH="1">
            <a:off x="899610" y="6337300"/>
            <a:ext cx="8193590" cy="0"/>
          </a:xfrm>
          <a:prstGeom prst="line">
            <a:avLst/>
          </a:prstGeom>
          <a:ln w="3175" cmpd="sng">
            <a:solidFill>
              <a:schemeClr val="bg1"/>
            </a:solidFill>
          </a:ln>
          <a:effectLst/>
        </p:spPr>
        <p:style>
          <a:lnRef idx="2">
            <a:schemeClr val="accent4"/>
          </a:lnRef>
          <a:fillRef idx="0">
            <a:schemeClr val="accent4"/>
          </a:fillRef>
          <a:effectRef idx="1">
            <a:schemeClr val="accent4"/>
          </a:effectRef>
          <a:fontRef idx="minor">
            <a:schemeClr val="tx1"/>
          </a:fontRef>
        </p:style>
      </p:cxnSp>
      <p:sp>
        <p:nvSpPr>
          <p:cNvPr id="17" name="Title 1"/>
          <p:cNvSpPr>
            <a:spLocks noGrp="1"/>
          </p:cNvSpPr>
          <p:nvPr>
            <p:ph type="title"/>
          </p:nvPr>
        </p:nvSpPr>
        <p:spPr>
          <a:xfrm>
            <a:off x="791535" y="1936800"/>
            <a:ext cx="7620222" cy="2817553"/>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20" name="Subtitle 2"/>
          <p:cNvSpPr>
            <a:spLocks noGrp="1"/>
          </p:cNvSpPr>
          <p:nvPr>
            <p:ph type="subTitle" idx="1"/>
          </p:nvPr>
        </p:nvSpPr>
        <p:spPr>
          <a:xfrm>
            <a:off x="791535" y="5427378"/>
            <a:ext cx="7620222"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pic>
        <p:nvPicPr>
          <p:cNvPr id="12" name="SEAI_Wht.png" descr="/Volumes/Work Folder/Clients/SEAI/XXXX_SEAI_PPT_Template/2 Creative/Creative Support Files/Images/SEAI_Wht.png"/>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sp>
        <p:nvSpPr>
          <p:cNvPr id="4" name="Picture Placeholder 3"/>
          <p:cNvSpPr>
            <a:spLocks noGrp="1"/>
          </p:cNvSpPr>
          <p:nvPr>
            <p:ph type="pic" sz="quarter" idx="10" hasCustomPrompt="1"/>
          </p:nvPr>
        </p:nvSpPr>
        <p:spPr>
          <a:xfrm>
            <a:off x="8625390" y="1909763"/>
            <a:ext cx="2691897" cy="3962400"/>
          </a:xfrm>
        </p:spPr>
        <p:txBody>
          <a:bodyPr/>
          <a:lstStyle>
            <a:lvl1pPr marL="0" indent="0">
              <a:buNone/>
              <a:defRPr baseline="0">
                <a:solidFill>
                  <a:schemeClr val="bg1"/>
                </a:solidFill>
              </a:defRPr>
            </a:lvl1pPr>
          </a:lstStyle>
          <a:p>
            <a:r>
              <a:rPr lang="en-US"/>
              <a:t>Click to insert image here</a:t>
            </a:r>
          </a:p>
        </p:txBody>
      </p:sp>
    </p:spTree>
    <p:extLst>
      <p:ext uri="{BB962C8B-B14F-4D97-AF65-F5344CB8AC3E}">
        <p14:creationId xmlns:p14="http://schemas.microsoft.com/office/powerpoint/2010/main" val="585032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section Divider">
    <p:spTree>
      <p:nvGrpSpPr>
        <p:cNvPr id="1" name=""/>
        <p:cNvGrpSpPr/>
        <p:nvPr/>
      </p:nvGrpSpPr>
      <p:grpSpPr>
        <a:xfrm>
          <a:off x="0" y="0"/>
          <a:ext cx="0" cy="0"/>
          <a:chOff x="0" y="0"/>
          <a:chExt cx="0" cy="0"/>
        </a:xfrm>
      </p:grpSpPr>
      <p:sp>
        <p:nvSpPr>
          <p:cNvPr id="8" name="Rectangle 7"/>
          <p:cNvSpPr/>
          <p:nvPr userDrawn="1"/>
        </p:nvSpPr>
        <p:spPr>
          <a:xfrm rot="10800000">
            <a:off x="-1" y="-1"/>
            <a:ext cx="12188825" cy="6858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latin typeface="Arial"/>
            </a:endParaRPr>
          </a:p>
        </p:txBody>
      </p:sp>
      <p:pic>
        <p:nvPicPr>
          <p:cNvPr id="15" name="White_Lines_2.png" descr="/Volumes/Work Folder/Clients/SEAI/XXXX_SEAI_PPT_Template/2 Creative/Creative Support Files/Images/White_Lines_2.png"/>
          <p:cNvPicPr>
            <a:picLocks noChangeAspect="1"/>
          </p:cNvPicPr>
          <p:nvPr userDrawn="1"/>
        </p:nvPicPr>
        <p:blipFill rotWithShape="1">
          <a:blip r:embed="rId2" r:link="rId3" cstate="screen">
            <a:alphaModFix amt="70000"/>
            <a:extLst>
              <a:ext uri="{28A0092B-C50C-407E-A947-70E740481C1C}">
                <a14:useLocalDpi xmlns:a14="http://schemas.microsoft.com/office/drawing/2010/main"/>
              </a:ext>
            </a:extLst>
          </a:blip>
          <a:srcRect l="6761" r="3377"/>
          <a:stretch>
            <a:fillRect/>
          </a:stretch>
        </p:blipFill>
        <p:spPr>
          <a:xfrm>
            <a:off x="680685" y="301558"/>
            <a:ext cx="11289218" cy="5940709"/>
          </a:xfrm>
          <a:prstGeom prst="rect">
            <a:avLst/>
          </a:prstGeom>
        </p:spPr>
      </p:pic>
      <p:sp>
        <p:nvSpPr>
          <p:cNvPr id="9" name="Title 1"/>
          <p:cNvSpPr>
            <a:spLocks noGrp="1"/>
          </p:cNvSpPr>
          <p:nvPr>
            <p:ph type="title"/>
          </p:nvPr>
        </p:nvSpPr>
        <p:spPr>
          <a:xfrm>
            <a:off x="798020" y="1607731"/>
            <a:ext cx="8179941" cy="3548469"/>
          </a:xfrm>
        </p:spPr>
        <p:txBody>
          <a:bodyPr anchor="t">
            <a:normAutofit/>
          </a:bodyPr>
          <a:lstStyle>
            <a:lvl1pPr>
              <a:defRPr sz="4800" b="1" i="0">
                <a:solidFill>
                  <a:srgbClr val="14346F"/>
                </a:solidFill>
                <a:latin typeface="Arial"/>
                <a:cs typeface="Arial"/>
              </a:defRPr>
            </a:lvl1pPr>
          </a:lstStyle>
          <a:p>
            <a:r>
              <a:rPr lang="ga-IE"/>
              <a:t>Click to edit Master title style</a:t>
            </a:r>
            <a:endParaRPr lang="en-US"/>
          </a:p>
        </p:txBody>
      </p:sp>
      <p:sp>
        <p:nvSpPr>
          <p:cNvPr id="7"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1"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Helvetica"/>
              </a:defRPr>
            </a:lvl1pPr>
          </a:lstStyle>
          <a:p>
            <a:r>
              <a:rPr lang="en-IE">
                <a:latin typeface="Gotham Book" panose="02000604040000020004" pitchFamily="2" charset="0"/>
              </a:rPr>
              <a:t>www.seai.ie</a:t>
            </a:r>
          </a:p>
          <a:p>
            <a:endParaRPr lang="en-US">
              <a:latin typeface="Arial"/>
            </a:endParaRPr>
          </a:p>
        </p:txBody>
      </p:sp>
      <p:sp>
        <p:nvSpPr>
          <p:cNvPr id="13" name="Subtitle 2"/>
          <p:cNvSpPr>
            <a:spLocks noGrp="1"/>
          </p:cNvSpPr>
          <p:nvPr>
            <p:ph type="subTitle" idx="1"/>
          </p:nvPr>
        </p:nvSpPr>
        <p:spPr>
          <a:xfrm>
            <a:off x="798019" y="5156200"/>
            <a:ext cx="8179941" cy="909922"/>
          </a:xfrm>
        </p:spPr>
        <p:txBody>
          <a:bodyPr/>
          <a:lstStyle>
            <a:lvl1pPr marL="0" indent="0" algn="l">
              <a:buNone/>
              <a:defRPr>
                <a:solidFill>
                  <a:srgbClr val="00AC7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pic>
        <p:nvPicPr>
          <p:cNvPr id="10" name="SEAI_col.png" descr="/Volumes/Work Folder/Clients/SEAI/XXXX_SEAI_PPT_Template/2 Creative/Creative Support Files/Images/SEAI_col.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498515" y="6126164"/>
            <a:ext cx="1790699" cy="466258"/>
          </a:xfrm>
          <a:prstGeom prst="rect">
            <a:avLst/>
          </a:prstGeom>
        </p:spPr>
      </p:pic>
      <p:cxnSp>
        <p:nvCxnSpPr>
          <p:cNvPr id="14" name="Straight Connector 13"/>
          <p:cNvCxnSpPr/>
          <p:nvPr userDrawn="1"/>
        </p:nvCxnSpPr>
        <p:spPr>
          <a:xfrm flipH="1">
            <a:off x="899610" y="6337300"/>
            <a:ext cx="8193590" cy="0"/>
          </a:xfrm>
          <a:prstGeom prst="line">
            <a:avLst/>
          </a:prstGeom>
          <a:ln w="6350" cmpd="sng">
            <a:solidFill>
              <a:srgbClr val="00AC75"/>
            </a:solidFill>
          </a:ln>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184936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3"/>
          <p:cNvSpPr>
            <a:spLocks noGrp="1"/>
          </p:cNvSpPr>
          <p:nvPr>
            <p:ph type="body" sz="half" idx="2"/>
          </p:nvPr>
        </p:nvSpPr>
        <p:spPr>
          <a:xfrm>
            <a:off x="899610" y="1536701"/>
            <a:ext cx="5036636" cy="4356186"/>
          </a:xfrm>
        </p:spPr>
        <p:txBody>
          <a:bodyPr>
            <a:normAutofit/>
          </a:bodyPr>
          <a:lstStyle>
            <a:lvl1pPr marL="285750" indent="-285750">
              <a:buFont typeface="Arial"/>
              <a:buChar char="•"/>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0" name="Title 1"/>
          <p:cNvSpPr>
            <a:spLocks noGrp="1"/>
          </p:cNvSpPr>
          <p:nvPr>
            <p:ph type="title"/>
          </p:nvPr>
        </p:nvSpPr>
        <p:spPr>
          <a:xfrm>
            <a:off x="899610" y="452477"/>
            <a:ext cx="10389606" cy="701601"/>
          </a:xfrm>
        </p:spPr>
        <p:txBody>
          <a:bodyPr/>
          <a:lstStyle/>
          <a:p>
            <a:r>
              <a:rPr lang="ga-IE"/>
              <a:t>Click to edit Master title style</a:t>
            </a:r>
            <a:endParaRPr lang="en-US"/>
          </a:p>
        </p:txBody>
      </p:sp>
      <p:sp>
        <p:nvSpPr>
          <p:cNvPr id="11" name="Text Placeholder 3"/>
          <p:cNvSpPr>
            <a:spLocks noGrp="1"/>
          </p:cNvSpPr>
          <p:nvPr>
            <p:ph type="body" sz="half" idx="13"/>
          </p:nvPr>
        </p:nvSpPr>
        <p:spPr>
          <a:xfrm>
            <a:off x="6252580" y="1536701"/>
            <a:ext cx="5036636" cy="4356185"/>
          </a:xfrm>
        </p:spPr>
        <p:txBody>
          <a:bodyPr>
            <a:normAutofit/>
          </a:bodyPr>
          <a:lstStyle>
            <a:lvl1pPr marL="285750" indent="-285750">
              <a:buFont typeface="Arial"/>
              <a:buChar char="•"/>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9"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2"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Arial"/>
                <a:cs typeface="Arial"/>
              </a:defRPr>
            </a:lvl1pPr>
          </a:lstStyle>
          <a:p>
            <a:r>
              <a:rPr lang="en-IE"/>
              <a:t>www.seai.ie</a:t>
            </a:r>
          </a:p>
          <a:p>
            <a:endParaRPr lang="en-US"/>
          </a:p>
        </p:txBody>
      </p:sp>
    </p:spTree>
    <p:extLst>
      <p:ext uri="{BB962C8B-B14F-4D97-AF65-F5344CB8AC3E}">
        <p14:creationId xmlns:p14="http://schemas.microsoft.com/office/powerpoint/2010/main" val="2782917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tat and Text">
    <p:spTree>
      <p:nvGrpSpPr>
        <p:cNvPr id="1" name=""/>
        <p:cNvGrpSpPr/>
        <p:nvPr/>
      </p:nvGrpSpPr>
      <p:grpSpPr>
        <a:xfrm>
          <a:off x="0" y="0"/>
          <a:ext cx="0" cy="0"/>
          <a:chOff x="0" y="0"/>
          <a:chExt cx="0" cy="0"/>
        </a:xfrm>
      </p:grpSpPr>
      <p:sp>
        <p:nvSpPr>
          <p:cNvPr id="7" name="Picture Placeholder 2"/>
          <p:cNvSpPr>
            <a:spLocks noGrp="1"/>
          </p:cNvSpPr>
          <p:nvPr>
            <p:ph type="pic" idx="15"/>
          </p:nvPr>
        </p:nvSpPr>
        <p:spPr>
          <a:xfrm>
            <a:off x="6245612" y="1536701"/>
            <a:ext cx="5036636" cy="4356186"/>
          </a:xfrm>
        </p:spPr>
        <p:txBody>
          <a:bodyPr>
            <a:norm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3"/>
          <p:cNvSpPr>
            <a:spLocks noGrp="1"/>
          </p:cNvSpPr>
          <p:nvPr>
            <p:ph type="body" sz="half" idx="2"/>
          </p:nvPr>
        </p:nvSpPr>
        <p:spPr>
          <a:xfrm>
            <a:off x="899610" y="1536701"/>
            <a:ext cx="5036636" cy="4356186"/>
          </a:xfrm>
        </p:spPr>
        <p:txBody>
          <a:bodyPr>
            <a:normAutofit/>
          </a:bodyPr>
          <a:lstStyle>
            <a:lvl1pPr marL="0" indent="0">
              <a:buFont typeface="Arial"/>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0" name="Title 1"/>
          <p:cNvSpPr>
            <a:spLocks noGrp="1"/>
          </p:cNvSpPr>
          <p:nvPr>
            <p:ph type="title"/>
          </p:nvPr>
        </p:nvSpPr>
        <p:spPr>
          <a:xfrm>
            <a:off x="899610" y="452477"/>
            <a:ext cx="10389606" cy="701601"/>
          </a:xfrm>
        </p:spPr>
        <p:txBody>
          <a:bodyPr/>
          <a:lstStyle/>
          <a:p>
            <a:r>
              <a:rPr lang="ga-IE"/>
              <a:t>Click to edit Master title style</a:t>
            </a:r>
            <a:endParaRPr lang="en-US"/>
          </a:p>
        </p:txBody>
      </p:sp>
      <p:sp>
        <p:nvSpPr>
          <p:cNvPr id="9"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2"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Arial"/>
                <a:cs typeface="Arial"/>
              </a:defRPr>
            </a:lvl1pPr>
          </a:lstStyle>
          <a:p>
            <a:r>
              <a:rPr lang="en-IE"/>
              <a:t>www.seai.ie</a:t>
            </a:r>
          </a:p>
          <a:p>
            <a:endParaRPr lang="en-US"/>
          </a:p>
        </p:txBody>
      </p:sp>
      <p:sp>
        <p:nvSpPr>
          <p:cNvPr id="11" name="Text Placeholder 3"/>
          <p:cNvSpPr>
            <a:spLocks noGrp="1"/>
          </p:cNvSpPr>
          <p:nvPr>
            <p:ph type="body" sz="half" idx="13"/>
          </p:nvPr>
        </p:nvSpPr>
        <p:spPr>
          <a:xfrm>
            <a:off x="6520362" y="1848456"/>
            <a:ext cx="4286430" cy="4044430"/>
          </a:xfrm>
        </p:spPr>
        <p:txBody>
          <a:bodyPr>
            <a:normAutofit/>
          </a:bodyPr>
          <a:lstStyle>
            <a:lvl1pPr marL="0" indent="0">
              <a:buFont typeface="Arial"/>
              <a:buNone/>
              <a:defRPr sz="2400" b="1">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Tree>
    <p:extLst>
      <p:ext uri="{BB962C8B-B14F-4D97-AF65-F5344CB8AC3E}">
        <p14:creationId xmlns:p14="http://schemas.microsoft.com/office/powerpoint/2010/main" val="593772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slide three column text">
    <p:spTree>
      <p:nvGrpSpPr>
        <p:cNvPr id="1" name=""/>
        <p:cNvGrpSpPr/>
        <p:nvPr/>
      </p:nvGrpSpPr>
      <p:grpSpPr>
        <a:xfrm>
          <a:off x="0" y="0"/>
          <a:ext cx="0" cy="0"/>
          <a:chOff x="0" y="0"/>
          <a:chExt cx="0" cy="0"/>
        </a:xfrm>
      </p:grpSpPr>
      <p:sp>
        <p:nvSpPr>
          <p:cNvPr id="8" name="Picture Placeholder 2"/>
          <p:cNvSpPr>
            <a:spLocks noGrp="1"/>
          </p:cNvSpPr>
          <p:nvPr>
            <p:ph type="pic" idx="15"/>
          </p:nvPr>
        </p:nvSpPr>
        <p:spPr>
          <a:xfrm>
            <a:off x="899609" y="460963"/>
            <a:ext cx="10389607" cy="3066814"/>
          </a:xfrm>
        </p:spPr>
        <p:txBody>
          <a:bodyPr>
            <a:norm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3"/>
          <p:cNvSpPr>
            <a:spLocks noGrp="1"/>
          </p:cNvSpPr>
          <p:nvPr>
            <p:ph type="body" sz="half" idx="2"/>
          </p:nvPr>
        </p:nvSpPr>
        <p:spPr>
          <a:xfrm>
            <a:off x="899610" y="4020802"/>
            <a:ext cx="3264905" cy="18720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5" name="Text Placeholder 3"/>
          <p:cNvSpPr>
            <a:spLocks noGrp="1"/>
          </p:cNvSpPr>
          <p:nvPr>
            <p:ph type="body" sz="half" idx="18"/>
          </p:nvPr>
        </p:nvSpPr>
        <p:spPr>
          <a:xfrm>
            <a:off x="4470241" y="4023277"/>
            <a:ext cx="3264905" cy="18720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6" name="Text Placeholder 3"/>
          <p:cNvSpPr>
            <a:spLocks noGrp="1"/>
          </p:cNvSpPr>
          <p:nvPr>
            <p:ph type="body" sz="half" idx="19"/>
          </p:nvPr>
        </p:nvSpPr>
        <p:spPr>
          <a:xfrm>
            <a:off x="8034100" y="4023280"/>
            <a:ext cx="3264905" cy="18720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7" name="Text Placeholder 3"/>
          <p:cNvSpPr>
            <a:spLocks noGrp="1"/>
          </p:cNvSpPr>
          <p:nvPr>
            <p:ph type="body" sz="half" idx="20"/>
          </p:nvPr>
        </p:nvSpPr>
        <p:spPr>
          <a:xfrm>
            <a:off x="899610" y="3730505"/>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8" name="Text Placeholder 3"/>
          <p:cNvSpPr>
            <a:spLocks noGrp="1"/>
          </p:cNvSpPr>
          <p:nvPr>
            <p:ph type="body" sz="half" idx="21"/>
          </p:nvPr>
        </p:nvSpPr>
        <p:spPr>
          <a:xfrm>
            <a:off x="4470241" y="3730505"/>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9" name="Text Placeholder 3"/>
          <p:cNvSpPr>
            <a:spLocks noGrp="1"/>
          </p:cNvSpPr>
          <p:nvPr>
            <p:ph type="body" sz="half" idx="22"/>
          </p:nvPr>
        </p:nvSpPr>
        <p:spPr>
          <a:xfrm>
            <a:off x="8024311" y="3744279"/>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21"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3"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Arial"/>
                <a:cs typeface="Arial"/>
              </a:defRPr>
            </a:lvl1pPr>
          </a:lstStyle>
          <a:p>
            <a:r>
              <a:rPr lang="en-IE"/>
              <a:t>www.seai.ie</a:t>
            </a:r>
          </a:p>
          <a:p>
            <a:endParaRPr lang="en-US"/>
          </a:p>
        </p:txBody>
      </p:sp>
    </p:spTree>
    <p:extLst>
      <p:ext uri="{BB962C8B-B14F-4D97-AF65-F5344CB8AC3E}">
        <p14:creationId xmlns:p14="http://schemas.microsoft.com/office/powerpoint/2010/main" val="997407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age slide three column with header">
    <p:spTree>
      <p:nvGrpSpPr>
        <p:cNvPr id="1" name=""/>
        <p:cNvGrpSpPr/>
        <p:nvPr/>
      </p:nvGrpSpPr>
      <p:grpSpPr>
        <a:xfrm>
          <a:off x="0" y="0"/>
          <a:ext cx="0" cy="0"/>
          <a:chOff x="0" y="0"/>
          <a:chExt cx="0" cy="0"/>
        </a:xfrm>
      </p:grpSpPr>
      <p:sp>
        <p:nvSpPr>
          <p:cNvPr id="8" name="Picture Placeholder 2"/>
          <p:cNvSpPr>
            <a:spLocks noGrp="1"/>
          </p:cNvSpPr>
          <p:nvPr>
            <p:ph type="pic" idx="15"/>
          </p:nvPr>
        </p:nvSpPr>
        <p:spPr>
          <a:xfrm>
            <a:off x="899609" y="1281445"/>
            <a:ext cx="10389607" cy="2506190"/>
          </a:xfrm>
        </p:spPr>
        <p:txBody>
          <a:bodyPr>
            <a:norm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3"/>
          <p:cNvSpPr>
            <a:spLocks noGrp="1"/>
          </p:cNvSpPr>
          <p:nvPr>
            <p:ph type="body" sz="half" idx="2"/>
          </p:nvPr>
        </p:nvSpPr>
        <p:spPr>
          <a:xfrm>
            <a:off x="899610" y="4311096"/>
            <a:ext cx="3264905" cy="165386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5" name="Text Placeholder 3"/>
          <p:cNvSpPr>
            <a:spLocks noGrp="1"/>
          </p:cNvSpPr>
          <p:nvPr>
            <p:ph type="body" sz="half" idx="18"/>
          </p:nvPr>
        </p:nvSpPr>
        <p:spPr>
          <a:xfrm>
            <a:off x="4470241" y="4313571"/>
            <a:ext cx="3264905" cy="165138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6" name="Text Placeholder 3"/>
          <p:cNvSpPr>
            <a:spLocks noGrp="1"/>
          </p:cNvSpPr>
          <p:nvPr>
            <p:ph type="body" sz="half" idx="19"/>
          </p:nvPr>
        </p:nvSpPr>
        <p:spPr>
          <a:xfrm>
            <a:off x="8034100" y="4313574"/>
            <a:ext cx="3264905" cy="1651383"/>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7" name="Text Placeholder 3"/>
          <p:cNvSpPr>
            <a:spLocks noGrp="1"/>
          </p:cNvSpPr>
          <p:nvPr>
            <p:ph type="body" sz="half" idx="20"/>
          </p:nvPr>
        </p:nvSpPr>
        <p:spPr>
          <a:xfrm>
            <a:off x="899610" y="4020799"/>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8" name="Text Placeholder 3"/>
          <p:cNvSpPr>
            <a:spLocks noGrp="1"/>
          </p:cNvSpPr>
          <p:nvPr>
            <p:ph type="body" sz="half" idx="21"/>
          </p:nvPr>
        </p:nvSpPr>
        <p:spPr>
          <a:xfrm>
            <a:off x="4470241" y="4020799"/>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9" name="Text Placeholder 3"/>
          <p:cNvSpPr>
            <a:spLocks noGrp="1"/>
          </p:cNvSpPr>
          <p:nvPr>
            <p:ph type="body" sz="half" idx="22"/>
          </p:nvPr>
        </p:nvSpPr>
        <p:spPr>
          <a:xfrm>
            <a:off x="8024311" y="4034573"/>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21"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3"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Arial"/>
                <a:cs typeface="Arial"/>
              </a:defRPr>
            </a:lvl1pPr>
          </a:lstStyle>
          <a:p>
            <a:r>
              <a:rPr lang="en-IE"/>
              <a:t>www.seai.ie</a:t>
            </a:r>
          </a:p>
          <a:p>
            <a:endParaRPr lang="en-US"/>
          </a:p>
        </p:txBody>
      </p:sp>
      <p:sp>
        <p:nvSpPr>
          <p:cNvPr id="11" name="Title 1"/>
          <p:cNvSpPr>
            <a:spLocks noGrp="1"/>
          </p:cNvSpPr>
          <p:nvPr>
            <p:ph type="title"/>
          </p:nvPr>
        </p:nvSpPr>
        <p:spPr>
          <a:xfrm>
            <a:off x="899610" y="520403"/>
            <a:ext cx="10389605" cy="661739"/>
          </a:xfrm>
        </p:spPr>
        <p:txBody>
          <a:bodyPr/>
          <a:lstStyle/>
          <a:p>
            <a:r>
              <a:rPr lang="ga-IE"/>
              <a:t>Click to edit Master title style</a:t>
            </a:r>
            <a:endParaRPr lang="en-US"/>
          </a:p>
        </p:txBody>
      </p:sp>
    </p:spTree>
    <p:extLst>
      <p:ext uri="{BB962C8B-B14F-4D97-AF65-F5344CB8AC3E}">
        <p14:creationId xmlns:p14="http://schemas.microsoft.com/office/powerpoint/2010/main" val="3513444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slide two column text">
    <p:spTree>
      <p:nvGrpSpPr>
        <p:cNvPr id="1" name=""/>
        <p:cNvGrpSpPr/>
        <p:nvPr/>
      </p:nvGrpSpPr>
      <p:grpSpPr>
        <a:xfrm>
          <a:off x="0" y="0"/>
          <a:ext cx="0" cy="0"/>
          <a:chOff x="0" y="0"/>
          <a:chExt cx="0" cy="0"/>
        </a:xfrm>
      </p:grpSpPr>
      <p:sp>
        <p:nvSpPr>
          <p:cNvPr id="8" name="Picture Placeholder 2"/>
          <p:cNvSpPr>
            <a:spLocks noGrp="1"/>
          </p:cNvSpPr>
          <p:nvPr>
            <p:ph type="pic" idx="15"/>
          </p:nvPr>
        </p:nvSpPr>
        <p:spPr>
          <a:xfrm>
            <a:off x="899609" y="460963"/>
            <a:ext cx="10389607" cy="3066814"/>
          </a:xfrm>
        </p:spPr>
        <p:txBody>
          <a:bodyPr>
            <a:norm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3"/>
          <p:cNvSpPr>
            <a:spLocks noGrp="1"/>
          </p:cNvSpPr>
          <p:nvPr>
            <p:ph type="body" sz="half" idx="2"/>
          </p:nvPr>
        </p:nvSpPr>
        <p:spPr>
          <a:xfrm>
            <a:off x="899610" y="4020802"/>
            <a:ext cx="5036636" cy="18720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7" name="Text Placeholder 3"/>
          <p:cNvSpPr>
            <a:spLocks noGrp="1"/>
          </p:cNvSpPr>
          <p:nvPr>
            <p:ph type="body" sz="half" idx="20"/>
          </p:nvPr>
        </p:nvSpPr>
        <p:spPr>
          <a:xfrm>
            <a:off x="899610" y="3730505"/>
            <a:ext cx="5036636"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2" name="Text Placeholder 3"/>
          <p:cNvSpPr>
            <a:spLocks noGrp="1"/>
          </p:cNvSpPr>
          <p:nvPr>
            <p:ph type="body" sz="half" idx="21"/>
          </p:nvPr>
        </p:nvSpPr>
        <p:spPr>
          <a:xfrm>
            <a:off x="6252580" y="4018448"/>
            <a:ext cx="5036636" cy="18720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3" name="Text Placeholder 3"/>
          <p:cNvSpPr>
            <a:spLocks noGrp="1"/>
          </p:cNvSpPr>
          <p:nvPr>
            <p:ph type="body" sz="half" idx="22"/>
          </p:nvPr>
        </p:nvSpPr>
        <p:spPr>
          <a:xfrm>
            <a:off x="6252580" y="3728151"/>
            <a:ext cx="5036636"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1"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5"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Arial"/>
                <a:cs typeface="Arial"/>
              </a:defRPr>
            </a:lvl1pPr>
          </a:lstStyle>
          <a:p>
            <a:r>
              <a:rPr lang="en-IE"/>
              <a:t>www.seai.ie</a:t>
            </a:r>
          </a:p>
          <a:p>
            <a:endParaRPr lang="en-US"/>
          </a:p>
        </p:txBody>
      </p:sp>
    </p:spTree>
    <p:extLst>
      <p:ext uri="{BB962C8B-B14F-4D97-AF65-F5344CB8AC3E}">
        <p14:creationId xmlns:p14="http://schemas.microsoft.com/office/powerpoint/2010/main" val="572362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16" name="Picture Placeholder 2"/>
          <p:cNvSpPr>
            <a:spLocks noGrp="1"/>
          </p:cNvSpPr>
          <p:nvPr>
            <p:ph type="pic" idx="16"/>
          </p:nvPr>
        </p:nvSpPr>
        <p:spPr>
          <a:xfrm>
            <a:off x="4484495" y="2037226"/>
            <a:ext cx="3264905" cy="1578630"/>
          </a:xfrm>
        </p:spPr>
        <p:txBody>
          <a:bodyPr>
            <a:norm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Picture Placeholder 2"/>
          <p:cNvSpPr>
            <a:spLocks noGrp="1"/>
          </p:cNvSpPr>
          <p:nvPr>
            <p:ph type="pic" idx="17"/>
          </p:nvPr>
        </p:nvSpPr>
        <p:spPr>
          <a:xfrm>
            <a:off x="8034100" y="2037226"/>
            <a:ext cx="3264905" cy="1578630"/>
          </a:xfrm>
        </p:spPr>
        <p:txBody>
          <a:bodyPr>
            <a:norm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3"/>
          <p:cNvSpPr>
            <a:spLocks noGrp="1"/>
          </p:cNvSpPr>
          <p:nvPr>
            <p:ph type="body" sz="half" idx="2"/>
          </p:nvPr>
        </p:nvSpPr>
        <p:spPr>
          <a:xfrm>
            <a:off x="899610" y="4020802"/>
            <a:ext cx="3264905" cy="18720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25" name="Text Placeholder 3"/>
          <p:cNvSpPr>
            <a:spLocks noGrp="1"/>
          </p:cNvSpPr>
          <p:nvPr>
            <p:ph type="body" sz="half" idx="18"/>
          </p:nvPr>
        </p:nvSpPr>
        <p:spPr>
          <a:xfrm>
            <a:off x="4470241" y="4023277"/>
            <a:ext cx="3264905" cy="18720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27" name="Text Placeholder 3"/>
          <p:cNvSpPr>
            <a:spLocks noGrp="1"/>
          </p:cNvSpPr>
          <p:nvPr>
            <p:ph type="body" sz="half" idx="19"/>
          </p:nvPr>
        </p:nvSpPr>
        <p:spPr>
          <a:xfrm>
            <a:off x="8034100" y="4023280"/>
            <a:ext cx="3264905" cy="18720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30" name="Text Placeholder 3"/>
          <p:cNvSpPr>
            <a:spLocks noGrp="1"/>
          </p:cNvSpPr>
          <p:nvPr>
            <p:ph type="body" sz="half" idx="20"/>
          </p:nvPr>
        </p:nvSpPr>
        <p:spPr>
          <a:xfrm>
            <a:off x="899610" y="3730505"/>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31" name="Text Placeholder 3"/>
          <p:cNvSpPr>
            <a:spLocks noGrp="1"/>
          </p:cNvSpPr>
          <p:nvPr>
            <p:ph type="body" sz="half" idx="21"/>
          </p:nvPr>
        </p:nvSpPr>
        <p:spPr>
          <a:xfrm>
            <a:off x="4470241" y="3730505"/>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32" name="Text Placeholder 3"/>
          <p:cNvSpPr>
            <a:spLocks noGrp="1"/>
          </p:cNvSpPr>
          <p:nvPr>
            <p:ph type="body" sz="half" idx="22"/>
          </p:nvPr>
        </p:nvSpPr>
        <p:spPr>
          <a:xfrm>
            <a:off x="8024311" y="3744279"/>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8" name="Picture Placeholder 2"/>
          <p:cNvSpPr>
            <a:spLocks noGrp="1"/>
          </p:cNvSpPr>
          <p:nvPr>
            <p:ph type="pic" idx="23"/>
          </p:nvPr>
        </p:nvSpPr>
        <p:spPr>
          <a:xfrm>
            <a:off x="899610" y="2037226"/>
            <a:ext cx="3264905" cy="1578630"/>
          </a:xfrm>
        </p:spPr>
        <p:txBody>
          <a:bodyPr>
            <a:norm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5"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Helvetica"/>
              </a:defRPr>
            </a:lvl1pPr>
          </a:lstStyle>
          <a:p>
            <a:r>
              <a:rPr lang="en-IE">
                <a:latin typeface="Gotham Book" panose="02000604040000020004" pitchFamily="2" charset="0"/>
              </a:rPr>
              <a:t>www.seai.ie</a:t>
            </a:r>
          </a:p>
          <a:p>
            <a:endParaRPr lang="en-US">
              <a:latin typeface="Arial"/>
            </a:endParaRPr>
          </a:p>
        </p:txBody>
      </p:sp>
    </p:spTree>
    <p:extLst>
      <p:ext uri="{BB962C8B-B14F-4D97-AF65-F5344CB8AC3E}">
        <p14:creationId xmlns:p14="http://schemas.microsoft.com/office/powerpoint/2010/main" val="181067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4" name="Lines_Gradient_Dblue.jpg" descr="/Volumes/Work Folder/Clients/SEAI/XXXX_SEAI_PPT_Template/2 Creative/Creative Support Files/Images/Lines_Gradient_Dblue.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6480" y="0"/>
            <a:ext cx="12195305" cy="6858000"/>
          </a:xfrm>
          <a:prstGeom prst="rect">
            <a:avLst/>
          </a:prstGeom>
        </p:spPr>
      </p:pic>
      <p:pic>
        <p:nvPicPr>
          <p:cNvPr id="5"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sp>
        <p:nvSpPr>
          <p:cNvPr id="21" name="Subtitle 2"/>
          <p:cNvSpPr>
            <a:spLocks noGrp="1"/>
          </p:cNvSpPr>
          <p:nvPr>
            <p:ph type="subTitle" idx="1"/>
          </p:nvPr>
        </p:nvSpPr>
        <p:spPr>
          <a:xfrm>
            <a:off x="801698" y="5389564"/>
            <a:ext cx="6796591"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14" name="Title 1"/>
          <p:cNvSpPr>
            <a:spLocks noGrp="1"/>
          </p:cNvSpPr>
          <p:nvPr>
            <p:ph type="title"/>
          </p:nvPr>
        </p:nvSpPr>
        <p:spPr>
          <a:xfrm>
            <a:off x="801700" y="1607731"/>
            <a:ext cx="6796589" cy="3121147"/>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cxnSp>
        <p:nvCxnSpPr>
          <p:cNvPr id="7" name="Straight Connector 6"/>
          <p:cNvCxnSpPr/>
          <p:nvPr userDrawn="1"/>
        </p:nvCxnSpPr>
        <p:spPr>
          <a:xfrm flipH="1">
            <a:off x="899610" y="6337300"/>
            <a:ext cx="8193590" cy="0"/>
          </a:xfrm>
          <a:prstGeom prst="line">
            <a:avLst/>
          </a:prstGeom>
          <a:ln w="6350" cmpd="sng">
            <a:solidFill>
              <a:srgbClr val="00AC75"/>
            </a:solidFill>
          </a:ln>
          <a:effectLst/>
        </p:spPr>
        <p:style>
          <a:lnRef idx="2">
            <a:schemeClr val="accent4"/>
          </a:lnRef>
          <a:fillRef idx="0">
            <a:schemeClr val="accent4"/>
          </a:fillRef>
          <a:effectRef idx="1">
            <a:schemeClr val="accent4"/>
          </a:effectRef>
          <a:fontRef idx="minor">
            <a:schemeClr val="tx1"/>
          </a:fontRef>
        </p:style>
      </p:cxnSp>
      <p:pic>
        <p:nvPicPr>
          <p:cNvPr id="8" name="SEAI_Industry.png" descr="/Volumes/Work Folder/Clients/SEAI/XXXX_SEAI_PPT_Template/2 Creative/Creative Support Files/Images/SEAI_Icons/White/SEAI_Industry.png"/>
          <p:cNvPicPr>
            <a:picLocks noChangeAspect="1"/>
          </p:cNvPicPr>
          <p:nvPr userDrawn="1"/>
        </p:nvPicPr>
        <p:blipFill>
          <a:blip r:embed="rId6" r:link="rId7" cstate="screen">
            <a:extLst>
              <a:ext uri="{28A0092B-C50C-407E-A947-70E740481C1C}">
                <a14:useLocalDpi xmlns:a14="http://schemas.microsoft.com/office/drawing/2010/main"/>
              </a:ext>
            </a:extLst>
          </a:blip>
          <a:stretch>
            <a:fillRect/>
          </a:stretch>
        </p:blipFill>
        <p:spPr>
          <a:xfrm>
            <a:off x="8101800" y="2837631"/>
            <a:ext cx="3205690" cy="2879592"/>
          </a:xfrm>
          <a:prstGeom prst="rect">
            <a:avLst/>
          </a:prstGeom>
        </p:spPr>
      </p:pic>
    </p:spTree>
    <p:extLst>
      <p:ext uri="{BB962C8B-B14F-4D97-AF65-F5344CB8AC3E}">
        <p14:creationId xmlns:p14="http://schemas.microsoft.com/office/powerpoint/2010/main" val="101788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1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iterate type="lt">
                    <p:tmPct val="10000"/>
                  </p:iterate>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4"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16" name="Picture Placeholder 2"/>
          <p:cNvSpPr>
            <a:spLocks noGrp="1"/>
          </p:cNvSpPr>
          <p:nvPr>
            <p:ph type="pic" idx="16"/>
          </p:nvPr>
        </p:nvSpPr>
        <p:spPr>
          <a:xfrm>
            <a:off x="4484495" y="1204483"/>
            <a:ext cx="3264905" cy="2411373"/>
          </a:xfrm>
        </p:spPr>
        <p:txBody>
          <a:bodyPr>
            <a:norm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Picture Placeholder 2"/>
          <p:cNvSpPr>
            <a:spLocks noGrp="1"/>
          </p:cNvSpPr>
          <p:nvPr>
            <p:ph type="pic" idx="17"/>
          </p:nvPr>
        </p:nvSpPr>
        <p:spPr>
          <a:xfrm>
            <a:off x="8034100" y="1204483"/>
            <a:ext cx="3264905" cy="2411373"/>
          </a:xfrm>
        </p:spPr>
        <p:txBody>
          <a:bodyPr>
            <a:norm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3"/>
          <p:cNvSpPr>
            <a:spLocks noGrp="1"/>
          </p:cNvSpPr>
          <p:nvPr>
            <p:ph type="body" sz="half" idx="2"/>
          </p:nvPr>
        </p:nvSpPr>
        <p:spPr>
          <a:xfrm>
            <a:off x="899610" y="4020802"/>
            <a:ext cx="3264905" cy="18720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25" name="Text Placeholder 3"/>
          <p:cNvSpPr>
            <a:spLocks noGrp="1"/>
          </p:cNvSpPr>
          <p:nvPr>
            <p:ph type="body" sz="half" idx="18"/>
          </p:nvPr>
        </p:nvSpPr>
        <p:spPr>
          <a:xfrm>
            <a:off x="4470241" y="4023277"/>
            <a:ext cx="3264905" cy="18720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27" name="Text Placeholder 3"/>
          <p:cNvSpPr>
            <a:spLocks noGrp="1"/>
          </p:cNvSpPr>
          <p:nvPr>
            <p:ph type="body" sz="half" idx="19"/>
          </p:nvPr>
        </p:nvSpPr>
        <p:spPr>
          <a:xfrm>
            <a:off x="8034100" y="4023280"/>
            <a:ext cx="3264905" cy="18720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30" name="Text Placeholder 3"/>
          <p:cNvSpPr>
            <a:spLocks noGrp="1"/>
          </p:cNvSpPr>
          <p:nvPr>
            <p:ph type="body" sz="half" idx="20"/>
          </p:nvPr>
        </p:nvSpPr>
        <p:spPr>
          <a:xfrm>
            <a:off x="899610" y="3730505"/>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31" name="Text Placeholder 3"/>
          <p:cNvSpPr>
            <a:spLocks noGrp="1"/>
          </p:cNvSpPr>
          <p:nvPr>
            <p:ph type="body" sz="half" idx="21"/>
          </p:nvPr>
        </p:nvSpPr>
        <p:spPr>
          <a:xfrm>
            <a:off x="4470241" y="3730505"/>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32" name="Text Placeholder 3"/>
          <p:cNvSpPr>
            <a:spLocks noGrp="1"/>
          </p:cNvSpPr>
          <p:nvPr>
            <p:ph type="body" sz="half" idx="22"/>
          </p:nvPr>
        </p:nvSpPr>
        <p:spPr>
          <a:xfrm>
            <a:off x="8024311" y="3744279"/>
            <a:ext cx="3264905" cy="290294"/>
          </a:xfrm>
        </p:spPr>
        <p:txBody>
          <a:bodyPr>
            <a:noAutofit/>
          </a:bodyPr>
          <a:lstStyle>
            <a:lvl1pPr marL="0" indent="0">
              <a:buNone/>
              <a:defRPr sz="1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8" name="Picture Placeholder 2"/>
          <p:cNvSpPr>
            <a:spLocks noGrp="1"/>
          </p:cNvSpPr>
          <p:nvPr>
            <p:ph type="pic" idx="23"/>
          </p:nvPr>
        </p:nvSpPr>
        <p:spPr>
          <a:xfrm>
            <a:off x="899610" y="1204483"/>
            <a:ext cx="3264905" cy="2411373"/>
          </a:xfrm>
        </p:spPr>
        <p:txBody>
          <a:bodyPr>
            <a:normAutofit/>
          </a:bodyPr>
          <a:lstStyle>
            <a:lvl1pPr marL="0" indent="0">
              <a:buNone/>
              <a:defRPr sz="11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5"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Helvetica"/>
              </a:defRPr>
            </a:lvl1pPr>
          </a:lstStyle>
          <a:p>
            <a:r>
              <a:rPr lang="en-IE">
                <a:latin typeface="Gotham Book" panose="02000604040000020004" pitchFamily="2" charset="0"/>
              </a:rPr>
              <a:t>www.seai.ie</a:t>
            </a:r>
          </a:p>
          <a:p>
            <a:endParaRPr lang="en-US">
              <a:latin typeface="Arial"/>
            </a:endParaRPr>
          </a:p>
        </p:txBody>
      </p:sp>
    </p:spTree>
    <p:extLst>
      <p:ext uri="{BB962C8B-B14F-4D97-AF65-F5344CB8AC3E}">
        <p14:creationId xmlns:p14="http://schemas.microsoft.com/office/powerpoint/2010/main" val="747428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899610" y="440957"/>
            <a:ext cx="10389605" cy="51188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ext Placeholder 3"/>
          <p:cNvSpPr>
            <a:spLocks noGrp="1"/>
          </p:cNvSpPr>
          <p:nvPr>
            <p:ph type="body" sz="half" idx="20"/>
          </p:nvPr>
        </p:nvSpPr>
        <p:spPr>
          <a:xfrm>
            <a:off x="899610" y="5728905"/>
            <a:ext cx="5008405" cy="598939"/>
          </a:xfrm>
        </p:spPr>
        <p:txBody>
          <a:bodyPr>
            <a:normAutofit/>
          </a:bodyPr>
          <a:lstStyle>
            <a:lvl1pPr marL="0" indent="0">
              <a:buNone/>
              <a:defRPr sz="12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12"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0"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Helvetica"/>
              </a:defRPr>
            </a:lvl1pPr>
          </a:lstStyle>
          <a:p>
            <a:r>
              <a:rPr lang="en-IE">
                <a:latin typeface="Gotham Book" panose="02000604040000020004" pitchFamily="2" charset="0"/>
              </a:rPr>
              <a:t>www.seai.ie</a:t>
            </a:r>
          </a:p>
          <a:p>
            <a:endParaRPr lang="en-US">
              <a:latin typeface="Arial"/>
            </a:endParaRPr>
          </a:p>
        </p:txBody>
      </p:sp>
    </p:spTree>
    <p:extLst>
      <p:ext uri="{BB962C8B-B14F-4D97-AF65-F5344CB8AC3E}">
        <p14:creationId xmlns:p14="http://schemas.microsoft.com/office/powerpoint/2010/main" val="4212340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Quote on White">
    <p:spTree>
      <p:nvGrpSpPr>
        <p:cNvPr id="1" name=""/>
        <p:cNvGrpSpPr/>
        <p:nvPr/>
      </p:nvGrpSpPr>
      <p:grpSpPr>
        <a:xfrm>
          <a:off x="0" y="0"/>
          <a:ext cx="0" cy="0"/>
          <a:chOff x="0" y="0"/>
          <a:chExt cx="0" cy="0"/>
        </a:xfrm>
      </p:grpSpPr>
      <p:sp>
        <p:nvSpPr>
          <p:cNvPr id="9" name="Title 1"/>
          <p:cNvSpPr>
            <a:spLocks noGrp="1"/>
          </p:cNvSpPr>
          <p:nvPr>
            <p:ph type="title"/>
          </p:nvPr>
        </p:nvSpPr>
        <p:spPr>
          <a:xfrm>
            <a:off x="6026143" y="1417529"/>
            <a:ext cx="5271187" cy="3738672"/>
          </a:xfrm>
        </p:spPr>
        <p:txBody>
          <a:bodyPr anchor="t">
            <a:normAutofit/>
          </a:bodyPr>
          <a:lstStyle>
            <a:lvl1pPr>
              <a:defRPr sz="3200" b="0" i="0">
                <a:solidFill>
                  <a:schemeClr val="bg1">
                    <a:lumMod val="50000"/>
                  </a:schemeClr>
                </a:solidFill>
                <a:latin typeface="Arial"/>
                <a:cs typeface="Arial"/>
              </a:defRPr>
            </a:lvl1pPr>
          </a:lstStyle>
          <a:p>
            <a:r>
              <a:rPr lang="ga-IE"/>
              <a:t>Click to edit Master title style</a:t>
            </a:r>
            <a:endParaRPr lang="en-US"/>
          </a:p>
        </p:txBody>
      </p:sp>
      <p:sp>
        <p:nvSpPr>
          <p:cNvPr id="7"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1"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Helvetica"/>
              </a:defRPr>
            </a:lvl1pPr>
          </a:lstStyle>
          <a:p>
            <a:r>
              <a:rPr lang="en-IE">
                <a:latin typeface="Gotham Book" panose="02000604040000020004" pitchFamily="2" charset="0"/>
              </a:rPr>
              <a:t>www.seai.ie</a:t>
            </a:r>
          </a:p>
          <a:p>
            <a:endParaRPr lang="en-US">
              <a:latin typeface="Arial"/>
            </a:endParaRPr>
          </a:p>
        </p:txBody>
      </p:sp>
      <p:sp>
        <p:nvSpPr>
          <p:cNvPr id="13" name="Subtitle 2"/>
          <p:cNvSpPr>
            <a:spLocks noGrp="1"/>
          </p:cNvSpPr>
          <p:nvPr>
            <p:ph type="subTitle" idx="1"/>
          </p:nvPr>
        </p:nvSpPr>
        <p:spPr>
          <a:xfrm>
            <a:off x="6026143" y="5156200"/>
            <a:ext cx="5271186" cy="909922"/>
          </a:xfrm>
        </p:spPr>
        <p:txBody>
          <a:bodyPr/>
          <a:lstStyle>
            <a:lvl1pPr marL="0" indent="0" algn="l">
              <a:buNone/>
              <a:defRPr>
                <a:solidFill>
                  <a:srgbClr val="00AC7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pic>
        <p:nvPicPr>
          <p:cNvPr id="8" name="GreyLines3.png" descr="/Volumes/Work Folder/Clients/SEAI/XXXX_SEAI_PPT_Template/2 Creative/Creative Support Files/Images/GreyLines3.png"/>
          <p:cNvPicPr>
            <a:picLocks noChangeAspect="1"/>
          </p:cNvPicPr>
          <p:nvPr userDrawn="1"/>
        </p:nvPicPr>
        <p:blipFill rotWithShape="1">
          <a:blip r:embed="rId2" r:link="rId3" cstate="screen">
            <a:alphaModFix amt="70000"/>
            <a:extLst>
              <a:ext uri="{28A0092B-C50C-407E-A947-70E740481C1C}">
                <a14:useLocalDpi xmlns:a14="http://schemas.microsoft.com/office/drawing/2010/main"/>
              </a:ext>
            </a:extLst>
          </a:blip>
          <a:srcRect/>
          <a:stretch>
            <a:fillRect/>
          </a:stretch>
        </p:blipFill>
        <p:spPr>
          <a:xfrm>
            <a:off x="-170096" y="14713"/>
            <a:ext cx="6196240" cy="6291577"/>
          </a:xfrm>
          <a:prstGeom prst="rect">
            <a:avLst/>
          </a:prstGeom>
        </p:spPr>
      </p:pic>
    </p:spTree>
    <p:extLst>
      <p:ext uri="{BB962C8B-B14F-4D97-AF65-F5344CB8AC3E}">
        <p14:creationId xmlns:p14="http://schemas.microsoft.com/office/powerpoint/2010/main" val="55187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_Blue">
    <p:spTree>
      <p:nvGrpSpPr>
        <p:cNvPr id="1" name=""/>
        <p:cNvGrpSpPr/>
        <p:nvPr/>
      </p:nvGrpSpPr>
      <p:grpSpPr>
        <a:xfrm>
          <a:off x="0" y="0"/>
          <a:ext cx="0" cy="0"/>
          <a:chOff x="0" y="0"/>
          <a:chExt cx="0" cy="0"/>
        </a:xfrm>
      </p:grpSpPr>
      <p:pic>
        <p:nvPicPr>
          <p:cNvPr id="4" name="Lines_Gradient_Dblue.jpg" descr="/Volumes/Work Folder/Clients/SEAI/XXXX_SEAI_PPT_Template/2 Creative/Creative Support Files/Images/Lines_Gradient_Dblue.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106581" y="0"/>
            <a:ext cx="12322952" cy="6931660"/>
          </a:xfrm>
          <a:prstGeom prst="rect">
            <a:avLst/>
          </a:prstGeom>
        </p:spPr>
      </p:pic>
      <p:pic>
        <p:nvPicPr>
          <p:cNvPr id="5"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sp>
        <p:nvSpPr>
          <p:cNvPr id="14" name="Title 1"/>
          <p:cNvSpPr>
            <a:spLocks noGrp="1"/>
          </p:cNvSpPr>
          <p:nvPr>
            <p:ph type="title"/>
          </p:nvPr>
        </p:nvSpPr>
        <p:spPr>
          <a:xfrm>
            <a:off x="903288" y="1607731"/>
            <a:ext cx="6796589" cy="3121147"/>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cxnSp>
        <p:nvCxnSpPr>
          <p:cNvPr id="7" name="Straight Connector 6"/>
          <p:cNvCxnSpPr/>
          <p:nvPr userDrawn="1"/>
        </p:nvCxnSpPr>
        <p:spPr>
          <a:xfrm flipH="1">
            <a:off x="899610" y="6337300"/>
            <a:ext cx="8193590" cy="0"/>
          </a:xfrm>
          <a:prstGeom prst="line">
            <a:avLst/>
          </a:prstGeom>
          <a:ln w="6350" cmpd="sng">
            <a:solidFill>
              <a:srgbClr val="00AC75"/>
            </a:solidFill>
          </a:ln>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982811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NERP Cover">
    <p:spTree>
      <p:nvGrpSpPr>
        <p:cNvPr id="1" name=""/>
        <p:cNvGrpSpPr/>
        <p:nvPr/>
      </p:nvGrpSpPr>
      <p:grpSpPr>
        <a:xfrm>
          <a:off x="0" y="0"/>
          <a:ext cx="0" cy="0"/>
          <a:chOff x="0" y="0"/>
          <a:chExt cx="0" cy="0"/>
        </a:xfrm>
      </p:grpSpPr>
      <p:cxnSp>
        <p:nvCxnSpPr>
          <p:cNvPr id="7" name="Straight Connector 6"/>
          <p:cNvCxnSpPr/>
          <p:nvPr userDrawn="1"/>
        </p:nvCxnSpPr>
        <p:spPr>
          <a:xfrm flipH="1">
            <a:off x="899610" y="6337300"/>
            <a:ext cx="8193590" cy="0"/>
          </a:xfrm>
          <a:prstGeom prst="line">
            <a:avLst/>
          </a:prstGeom>
          <a:ln w="6350" cmpd="sng">
            <a:solidFill>
              <a:srgbClr val="00AC75"/>
            </a:solidFill>
          </a:ln>
          <a:effectLst/>
        </p:spPr>
        <p:style>
          <a:lnRef idx="2">
            <a:schemeClr val="accent4"/>
          </a:lnRef>
          <a:fillRef idx="0">
            <a:schemeClr val="accent4"/>
          </a:fillRef>
          <a:effectRef idx="1">
            <a:schemeClr val="accent4"/>
          </a:effectRef>
          <a:fontRef idx="minor">
            <a:schemeClr val="tx1"/>
          </a:fontRef>
        </p:style>
      </p:cxnSp>
      <p:sp>
        <p:nvSpPr>
          <p:cNvPr id="2" name="TextBox 1"/>
          <p:cNvSpPr txBox="1"/>
          <p:nvPr userDrawn="1"/>
        </p:nvSpPr>
        <p:spPr>
          <a:xfrm>
            <a:off x="9826750" y="6075666"/>
            <a:ext cx="1416236" cy="369332"/>
          </a:xfrm>
          <a:prstGeom prst="rect">
            <a:avLst/>
          </a:prstGeom>
          <a:noFill/>
        </p:spPr>
        <p:txBody>
          <a:bodyPr wrap="none" rtlCol="0">
            <a:spAutoFit/>
          </a:bodyPr>
          <a:lstStyle/>
          <a:p>
            <a:r>
              <a:rPr lang="en-US" err="1">
                <a:solidFill>
                  <a:schemeClr val="bg1"/>
                </a:solidFill>
              </a:rPr>
              <a:t>www.seai.ie</a:t>
            </a:r>
            <a:endParaRPr lang="en-US">
              <a:solidFill>
                <a:schemeClr val="bg1"/>
              </a:solidFill>
            </a:endParaRPr>
          </a:p>
        </p:txBody>
      </p:sp>
      <p:pic>
        <p:nvPicPr>
          <p:cNvPr id="4" name="Lines_Gradient_Dblue.jpg"/>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1" y="0"/>
            <a:ext cx="12192000" cy="6858000"/>
          </a:xfrm>
          <a:prstGeom prst="rect">
            <a:avLst/>
          </a:prstGeom>
        </p:spPr>
      </p:pic>
      <p:pic>
        <p:nvPicPr>
          <p:cNvPr id="14" name="SEAI_WhtLogo_Lrg.png" descr="/Volumes/Work Folder/Clients/SEAI/XXXX_SEAI_PPT_Template/2 Creative/Creative Support Files/Images/Icons/SEAI_WhtLogo_Lrg.png">
            <a:extLst>
              <a:ext uri="{FF2B5EF4-FFF2-40B4-BE49-F238E27FC236}">
                <a16:creationId xmlns:a16="http://schemas.microsoft.com/office/drawing/2014/main" id="{0C0A47C3-6FDC-7622-6B9D-C2B13FAD1046}"/>
              </a:ext>
            </a:extLst>
          </p:cNvPr>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63199" y="633599"/>
            <a:ext cx="2129226" cy="550536"/>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202982EB-689B-10CC-4B46-0914DEC620C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17478" y="6152633"/>
            <a:ext cx="1297594" cy="446949"/>
          </a:xfrm>
          <a:prstGeom prst="rect">
            <a:avLst/>
          </a:prstGeom>
        </p:spPr>
      </p:pic>
    </p:spTree>
    <p:extLst>
      <p:ext uri="{BB962C8B-B14F-4D97-AF65-F5344CB8AC3E}">
        <p14:creationId xmlns:p14="http://schemas.microsoft.com/office/powerpoint/2010/main" val="3881101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NERP Divider">
    <p:spTree>
      <p:nvGrpSpPr>
        <p:cNvPr id="1" name=""/>
        <p:cNvGrpSpPr/>
        <p:nvPr/>
      </p:nvGrpSpPr>
      <p:grpSpPr>
        <a:xfrm>
          <a:off x="0" y="0"/>
          <a:ext cx="0" cy="0"/>
          <a:chOff x="0" y="0"/>
          <a:chExt cx="0" cy="0"/>
        </a:xfrm>
      </p:grpSpPr>
      <p:cxnSp>
        <p:nvCxnSpPr>
          <p:cNvPr id="7" name="Straight Connector 6"/>
          <p:cNvCxnSpPr/>
          <p:nvPr userDrawn="1"/>
        </p:nvCxnSpPr>
        <p:spPr>
          <a:xfrm flipH="1">
            <a:off x="899610" y="6337300"/>
            <a:ext cx="8193590" cy="0"/>
          </a:xfrm>
          <a:prstGeom prst="line">
            <a:avLst/>
          </a:prstGeom>
          <a:ln w="6350" cmpd="sng">
            <a:solidFill>
              <a:srgbClr val="00AC75"/>
            </a:solidFill>
          </a:ln>
          <a:effectLst/>
        </p:spPr>
        <p:style>
          <a:lnRef idx="2">
            <a:schemeClr val="accent4"/>
          </a:lnRef>
          <a:fillRef idx="0">
            <a:schemeClr val="accent4"/>
          </a:fillRef>
          <a:effectRef idx="1">
            <a:schemeClr val="accent4"/>
          </a:effectRef>
          <a:fontRef idx="minor">
            <a:schemeClr val="tx1"/>
          </a:fontRef>
        </p:style>
      </p:cxnSp>
      <p:sp>
        <p:nvSpPr>
          <p:cNvPr id="2" name="TextBox 1"/>
          <p:cNvSpPr txBox="1"/>
          <p:nvPr userDrawn="1"/>
        </p:nvSpPr>
        <p:spPr>
          <a:xfrm>
            <a:off x="9826750" y="6075666"/>
            <a:ext cx="1416236" cy="369332"/>
          </a:xfrm>
          <a:prstGeom prst="rect">
            <a:avLst/>
          </a:prstGeom>
          <a:noFill/>
        </p:spPr>
        <p:txBody>
          <a:bodyPr wrap="none" rtlCol="0">
            <a:spAutoFit/>
          </a:bodyPr>
          <a:lstStyle/>
          <a:p>
            <a:r>
              <a:rPr lang="en-US" err="1">
                <a:solidFill>
                  <a:schemeClr val="bg1"/>
                </a:solidFill>
              </a:rPr>
              <a:t>www.seai.ie</a:t>
            </a:r>
            <a:endParaRPr lang="en-US">
              <a:solidFill>
                <a:schemeClr val="bg1"/>
              </a:solidFill>
            </a:endParaRPr>
          </a:p>
        </p:txBody>
      </p:sp>
      <p:pic>
        <p:nvPicPr>
          <p:cNvPr id="4" name="Lines_Gradient_Dblue.jpg"/>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1" y="0"/>
            <a:ext cx="12192000" cy="6858000"/>
          </a:xfrm>
          <a:prstGeom prst="rect">
            <a:avLst/>
          </a:prstGeom>
        </p:spPr>
      </p:pic>
      <p:pic>
        <p:nvPicPr>
          <p:cNvPr id="3" name="SEAI_WhtLogo_Lrg.png" descr="/Volumes/Work Folder/Clients/SEAI/XXXX_SEAI_PPT_Template/2 Creative/Creative Support Files/Images/Icons/SEAI_WhtLogo_Lrg.png">
            <a:extLst>
              <a:ext uri="{FF2B5EF4-FFF2-40B4-BE49-F238E27FC236}">
                <a16:creationId xmlns:a16="http://schemas.microsoft.com/office/drawing/2014/main" id="{E2749CFB-2901-45C8-3785-4117DBE4FE10}"/>
              </a:ext>
            </a:extLst>
          </p:cNvPr>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63199" y="633599"/>
            <a:ext cx="1483360" cy="383540"/>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E96CE1D5-E176-C643-38BC-90DE0E2925F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47295" y="6152634"/>
            <a:ext cx="1072254" cy="369332"/>
          </a:xfrm>
          <a:prstGeom prst="rect">
            <a:avLst/>
          </a:prstGeom>
        </p:spPr>
      </p:pic>
      <p:sp>
        <p:nvSpPr>
          <p:cNvPr id="6" name="Subtitle 2">
            <a:extLst>
              <a:ext uri="{FF2B5EF4-FFF2-40B4-BE49-F238E27FC236}">
                <a16:creationId xmlns:a16="http://schemas.microsoft.com/office/drawing/2014/main" id="{82CCDDAE-894D-C444-B93C-E4C259E8AEFD}"/>
              </a:ext>
            </a:extLst>
          </p:cNvPr>
          <p:cNvSpPr>
            <a:spLocks noGrp="1"/>
          </p:cNvSpPr>
          <p:nvPr>
            <p:ph type="subTitle" idx="1"/>
          </p:nvPr>
        </p:nvSpPr>
        <p:spPr>
          <a:xfrm>
            <a:off x="754806" y="5366118"/>
            <a:ext cx="6796591" cy="909922"/>
          </a:xfrm>
        </p:spPr>
        <p:txBody>
          <a:bodyPr lIns="0" tIns="0" rIns="0" bIns="0">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itle 1">
            <a:extLst>
              <a:ext uri="{FF2B5EF4-FFF2-40B4-BE49-F238E27FC236}">
                <a16:creationId xmlns:a16="http://schemas.microsoft.com/office/drawing/2014/main" id="{CCC61934-5AB3-033F-29AB-F8A963400031}"/>
              </a:ext>
            </a:extLst>
          </p:cNvPr>
          <p:cNvSpPr>
            <a:spLocks noGrp="1"/>
          </p:cNvSpPr>
          <p:nvPr>
            <p:ph type="title"/>
          </p:nvPr>
        </p:nvSpPr>
        <p:spPr>
          <a:xfrm>
            <a:off x="754808" y="2754923"/>
            <a:ext cx="6796589" cy="1973955"/>
          </a:xfrm>
        </p:spPr>
        <p:txBody>
          <a:bodyPr lIns="0" tIns="0" rIns="0" bIns="0" anchor="t">
            <a:normAutofit/>
          </a:bodyPr>
          <a:lstStyle>
            <a:lvl1pPr>
              <a:defRPr sz="48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16166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afterEffect">
                  <p:stCondLst>
                    <p:cond delay="0"/>
                  </p:stCondLst>
                  <p:iterate type="lt">
                    <p:tmPct val="10000"/>
                  </p:iterate>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lide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EC1F04-A7B4-9889-93A1-F95F321A4B32}"/>
              </a:ext>
            </a:extLst>
          </p:cNvPr>
          <p:cNvSpPr>
            <a:spLocks noGrp="1"/>
          </p:cNvSpPr>
          <p:nvPr>
            <p:ph type="pic" sz="quarter" idx="10"/>
          </p:nvPr>
        </p:nvSpPr>
        <p:spPr>
          <a:xfrm>
            <a:off x="6818638" y="1543813"/>
            <a:ext cx="7180391" cy="4356925"/>
          </a:xfrm>
          <a:prstGeom prst="parallelogram">
            <a:avLst>
              <a:gd name="adj" fmla="val 37281"/>
            </a:avLst>
          </a:prstGeom>
        </p:spPr>
        <p:txBody>
          <a:bodyPr/>
          <a:lstStyle/>
          <a:p>
            <a:r>
              <a:rPr lang="en-US"/>
              <a:t>Click icon to add picture</a:t>
            </a:r>
          </a:p>
        </p:txBody>
      </p:sp>
      <p:sp>
        <p:nvSpPr>
          <p:cNvPr id="14" name="Text Placeholder 3"/>
          <p:cNvSpPr>
            <a:spLocks noGrp="1"/>
          </p:cNvSpPr>
          <p:nvPr>
            <p:ph type="body" sz="half" idx="2"/>
          </p:nvPr>
        </p:nvSpPr>
        <p:spPr>
          <a:xfrm>
            <a:off x="899610" y="2340000"/>
            <a:ext cx="5729790" cy="3560738"/>
          </a:xfrm>
        </p:spPr>
        <p:txBody>
          <a:bodyPr lIns="0" rIns="90000">
            <a:normAutofit/>
          </a:bodyPr>
          <a:lstStyle>
            <a:lvl1pPr marL="285750" indent="-285750">
              <a:buFont typeface="Arial"/>
              <a:buChar char="•"/>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899610" y="1543813"/>
            <a:ext cx="6830260" cy="701601"/>
          </a:xfrm>
        </p:spPr>
        <p:txBody>
          <a:bodyPr lIns="0" rIns="90000"/>
          <a:lstStyle/>
          <a:p>
            <a:r>
              <a:rPr lang="en-US"/>
              <a:t>Click to edit Master title style</a:t>
            </a:r>
          </a:p>
        </p:txBody>
      </p:sp>
      <p:sp>
        <p:nvSpPr>
          <p:cNvPr id="9"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2"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Arial"/>
                <a:cs typeface="Arial"/>
              </a:defRPr>
            </a:lvl1pPr>
          </a:lstStyle>
          <a:p>
            <a:r>
              <a:rPr lang="en-IE"/>
              <a:t>www.seai.ie</a:t>
            </a:r>
          </a:p>
          <a:p>
            <a:endParaRPr lang="en-US"/>
          </a:p>
        </p:txBody>
      </p:sp>
      <p:sp>
        <p:nvSpPr>
          <p:cNvPr id="5" name="Parallelogram 4">
            <a:extLst>
              <a:ext uri="{FF2B5EF4-FFF2-40B4-BE49-F238E27FC236}">
                <a16:creationId xmlns:a16="http://schemas.microsoft.com/office/drawing/2014/main" id="{B2EAE38E-DADB-9712-AA1E-648C6755843E}"/>
              </a:ext>
            </a:extLst>
          </p:cNvPr>
          <p:cNvSpPr/>
          <p:nvPr userDrawn="1"/>
        </p:nvSpPr>
        <p:spPr>
          <a:xfrm>
            <a:off x="6812288" y="3378689"/>
            <a:ext cx="1058537" cy="2526322"/>
          </a:xfrm>
          <a:prstGeom prst="parallelogram">
            <a:avLst>
              <a:gd name="adj" fmla="val 88916"/>
            </a:avLst>
          </a:prstGeom>
          <a:solidFill>
            <a:srgbClr val="1BAE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89"/>
              </a:solidFill>
            </a:endParaRPr>
          </a:p>
        </p:txBody>
      </p:sp>
    </p:spTree>
    <p:extLst>
      <p:ext uri="{BB962C8B-B14F-4D97-AF65-F5344CB8AC3E}">
        <p14:creationId xmlns:p14="http://schemas.microsoft.com/office/powerpoint/2010/main" val="1389937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lide layout 4">
    <p:spTree>
      <p:nvGrpSpPr>
        <p:cNvPr id="1" name=""/>
        <p:cNvGrpSpPr/>
        <p:nvPr/>
      </p:nvGrpSpPr>
      <p:grpSpPr>
        <a:xfrm>
          <a:off x="0" y="0"/>
          <a:ext cx="0" cy="0"/>
          <a:chOff x="0" y="0"/>
          <a:chExt cx="0" cy="0"/>
        </a:xfrm>
      </p:grpSpPr>
      <p:sp>
        <p:nvSpPr>
          <p:cNvPr id="14" name="Text Placeholder 3"/>
          <p:cNvSpPr>
            <a:spLocks noGrp="1"/>
          </p:cNvSpPr>
          <p:nvPr>
            <p:ph type="body" sz="half" idx="2"/>
          </p:nvPr>
        </p:nvSpPr>
        <p:spPr>
          <a:xfrm>
            <a:off x="899610" y="2340000"/>
            <a:ext cx="5036636" cy="3560736"/>
          </a:xfrm>
        </p:spPr>
        <p:txBody>
          <a:bodyPr lIns="0">
            <a:normAutofit/>
          </a:bodyPr>
          <a:lstStyle>
            <a:lvl1pPr marL="285750" indent="-285750">
              <a:buFont typeface="Arial"/>
              <a:buChar char="•"/>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899610" y="1544400"/>
            <a:ext cx="10389606" cy="701601"/>
          </a:xfrm>
        </p:spPr>
        <p:txBody>
          <a:bodyPr lIns="0"/>
          <a:lstStyle/>
          <a:p>
            <a:r>
              <a:rPr lang="en-US"/>
              <a:t>Click to edit Master title style</a:t>
            </a:r>
          </a:p>
        </p:txBody>
      </p:sp>
      <p:sp>
        <p:nvSpPr>
          <p:cNvPr id="11" name="Text Placeholder 3"/>
          <p:cNvSpPr>
            <a:spLocks noGrp="1"/>
          </p:cNvSpPr>
          <p:nvPr>
            <p:ph type="body" sz="half" idx="13"/>
          </p:nvPr>
        </p:nvSpPr>
        <p:spPr>
          <a:xfrm>
            <a:off x="6252580" y="2339999"/>
            <a:ext cx="5036636" cy="3560737"/>
          </a:xfrm>
        </p:spPr>
        <p:txBody>
          <a:bodyPr lIns="0">
            <a:normAutofit/>
          </a:bodyPr>
          <a:lstStyle>
            <a:lvl1pPr marL="285750" indent="-285750">
              <a:buFont typeface="Arial"/>
              <a:buChar char="•"/>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2"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Arial"/>
                <a:cs typeface="Arial"/>
              </a:defRPr>
            </a:lvl1pPr>
          </a:lstStyle>
          <a:p>
            <a:r>
              <a:rPr lang="en-IE"/>
              <a:t>www.seai.ie</a:t>
            </a:r>
          </a:p>
          <a:p>
            <a:endParaRPr lang="en-US"/>
          </a:p>
        </p:txBody>
      </p:sp>
    </p:spTree>
    <p:extLst>
      <p:ext uri="{BB962C8B-B14F-4D97-AF65-F5344CB8AC3E}">
        <p14:creationId xmlns:p14="http://schemas.microsoft.com/office/powerpoint/2010/main" val="2809374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lide layou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001" y="2340000"/>
            <a:ext cx="10389605" cy="3560738"/>
          </a:xfr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900000" y="1544400"/>
            <a:ext cx="10389606" cy="701601"/>
          </a:xfrm>
        </p:spPr>
        <p:txBody>
          <a:bodyPr lIns="0"/>
          <a:lstStyle/>
          <a:p>
            <a:r>
              <a:rPr lang="en-US"/>
              <a:t>Click to edit Master title style</a:t>
            </a:r>
          </a:p>
        </p:txBody>
      </p:sp>
      <p:sp>
        <p:nvSpPr>
          <p:cNvPr id="9"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6"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Helvetica"/>
              </a:defRPr>
            </a:lvl1pPr>
          </a:lstStyle>
          <a:p>
            <a:r>
              <a:rPr lang="en-IE">
                <a:latin typeface="Gotham-Book" panose="02000604040000020004" pitchFamily="2" charset="0"/>
              </a:rPr>
              <a:t>www.seai.ie</a:t>
            </a:r>
          </a:p>
          <a:p>
            <a:endParaRPr lang="en-US">
              <a:latin typeface="Arial"/>
            </a:endParaRPr>
          </a:p>
        </p:txBody>
      </p:sp>
    </p:spTree>
    <p:extLst>
      <p:ext uri="{BB962C8B-B14F-4D97-AF65-F5344CB8AC3E}">
        <p14:creationId xmlns:p14="http://schemas.microsoft.com/office/powerpoint/2010/main" val="110146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NERP Thank You">
    <p:spTree>
      <p:nvGrpSpPr>
        <p:cNvPr id="1" name=""/>
        <p:cNvGrpSpPr/>
        <p:nvPr/>
      </p:nvGrpSpPr>
      <p:grpSpPr>
        <a:xfrm>
          <a:off x="0" y="0"/>
          <a:ext cx="0" cy="0"/>
          <a:chOff x="0" y="0"/>
          <a:chExt cx="0" cy="0"/>
        </a:xfrm>
      </p:grpSpPr>
      <p:cxnSp>
        <p:nvCxnSpPr>
          <p:cNvPr id="7" name="Straight Connector 6"/>
          <p:cNvCxnSpPr/>
          <p:nvPr userDrawn="1"/>
        </p:nvCxnSpPr>
        <p:spPr>
          <a:xfrm flipH="1">
            <a:off x="899610" y="6337300"/>
            <a:ext cx="8193590" cy="0"/>
          </a:xfrm>
          <a:prstGeom prst="line">
            <a:avLst/>
          </a:prstGeom>
          <a:ln w="6350" cmpd="sng">
            <a:solidFill>
              <a:srgbClr val="00AC75"/>
            </a:solidFill>
          </a:ln>
          <a:effectLst/>
        </p:spPr>
        <p:style>
          <a:lnRef idx="2">
            <a:schemeClr val="accent4"/>
          </a:lnRef>
          <a:fillRef idx="0">
            <a:schemeClr val="accent4"/>
          </a:fillRef>
          <a:effectRef idx="1">
            <a:schemeClr val="accent4"/>
          </a:effectRef>
          <a:fontRef idx="minor">
            <a:schemeClr val="tx1"/>
          </a:fontRef>
        </p:style>
      </p:cxnSp>
      <p:sp>
        <p:nvSpPr>
          <p:cNvPr id="2" name="TextBox 1"/>
          <p:cNvSpPr txBox="1"/>
          <p:nvPr userDrawn="1"/>
        </p:nvSpPr>
        <p:spPr>
          <a:xfrm>
            <a:off x="9826750" y="6075666"/>
            <a:ext cx="1416236" cy="369332"/>
          </a:xfrm>
          <a:prstGeom prst="rect">
            <a:avLst/>
          </a:prstGeom>
          <a:noFill/>
        </p:spPr>
        <p:txBody>
          <a:bodyPr wrap="none" rtlCol="0">
            <a:spAutoFit/>
          </a:bodyPr>
          <a:lstStyle/>
          <a:p>
            <a:r>
              <a:rPr lang="en-US" err="1">
                <a:solidFill>
                  <a:schemeClr val="bg1"/>
                </a:solidFill>
              </a:rPr>
              <a:t>www.seai.ie</a:t>
            </a:r>
            <a:endParaRPr lang="en-US">
              <a:solidFill>
                <a:schemeClr val="bg1"/>
              </a:solidFill>
            </a:endParaRPr>
          </a:p>
        </p:txBody>
      </p:sp>
      <p:pic>
        <p:nvPicPr>
          <p:cNvPr id="4" name="Lines_Gradient_Dblue.jpg"/>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1" y="0"/>
            <a:ext cx="12192000" cy="6858000"/>
          </a:xfrm>
          <a:prstGeom prst="rect">
            <a:avLst/>
          </a:prstGeom>
        </p:spPr>
      </p:pic>
      <p:pic>
        <p:nvPicPr>
          <p:cNvPr id="3" name="SEAI_WhtLogo_Lrg.png" descr="/Volumes/Work Folder/Clients/SEAI/XXXX_SEAI_PPT_Template/2 Creative/Creative Support Files/Images/Icons/SEAI_WhtLogo_Lrg.png">
            <a:extLst>
              <a:ext uri="{FF2B5EF4-FFF2-40B4-BE49-F238E27FC236}">
                <a16:creationId xmlns:a16="http://schemas.microsoft.com/office/drawing/2014/main" id="{E2749CFB-2901-45C8-3785-4117DBE4FE10}"/>
              </a:ext>
            </a:extLst>
          </p:cNvPr>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63199" y="633599"/>
            <a:ext cx="1483360" cy="383540"/>
          </a:xfrm>
          <a:prstGeom prst="rect">
            <a:avLst/>
          </a:prstGeom>
        </p:spPr>
      </p:pic>
      <p:sp>
        <p:nvSpPr>
          <p:cNvPr id="6" name="Subtitle 2">
            <a:extLst>
              <a:ext uri="{FF2B5EF4-FFF2-40B4-BE49-F238E27FC236}">
                <a16:creationId xmlns:a16="http://schemas.microsoft.com/office/drawing/2014/main" id="{82CCDDAE-894D-C444-B93C-E4C259E8AEFD}"/>
              </a:ext>
            </a:extLst>
          </p:cNvPr>
          <p:cNvSpPr>
            <a:spLocks noGrp="1"/>
          </p:cNvSpPr>
          <p:nvPr>
            <p:ph type="subTitle" idx="1"/>
          </p:nvPr>
        </p:nvSpPr>
        <p:spPr>
          <a:xfrm>
            <a:off x="754806" y="5366118"/>
            <a:ext cx="6796591" cy="909922"/>
          </a:xfrm>
        </p:spPr>
        <p:txBody>
          <a:bodyPr lIns="0" tIns="0" rIns="0" bIns="0">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itle 1">
            <a:extLst>
              <a:ext uri="{FF2B5EF4-FFF2-40B4-BE49-F238E27FC236}">
                <a16:creationId xmlns:a16="http://schemas.microsoft.com/office/drawing/2014/main" id="{CCC61934-5AB3-033F-29AB-F8A963400031}"/>
              </a:ext>
            </a:extLst>
          </p:cNvPr>
          <p:cNvSpPr>
            <a:spLocks noGrp="1"/>
          </p:cNvSpPr>
          <p:nvPr>
            <p:ph type="title"/>
          </p:nvPr>
        </p:nvSpPr>
        <p:spPr>
          <a:xfrm>
            <a:off x="754808" y="2754923"/>
            <a:ext cx="6796589" cy="1973955"/>
          </a:xfrm>
        </p:spPr>
        <p:txBody>
          <a:bodyPr lIns="0" tIns="0" rIns="0" bIns="0" anchor="t">
            <a:normAutofit/>
          </a:bodyPr>
          <a:lstStyle>
            <a:lvl1pPr>
              <a:defRPr sz="4800" b="1" i="0">
                <a:solidFill>
                  <a:schemeClr val="bg1"/>
                </a:solidFill>
                <a:latin typeface="Arial"/>
                <a:cs typeface="Arial"/>
              </a:defRPr>
            </a:lvl1pPr>
          </a:lstStyle>
          <a:p>
            <a:r>
              <a:rPr lang="en-US"/>
              <a:t>Click to edit Master title style</a:t>
            </a:r>
          </a:p>
        </p:txBody>
      </p:sp>
      <p:pic>
        <p:nvPicPr>
          <p:cNvPr id="10" name="Picture 9" descr="Graphical user interface, text&#10;&#10;Description automatically generated">
            <a:extLst>
              <a:ext uri="{FF2B5EF4-FFF2-40B4-BE49-F238E27FC236}">
                <a16:creationId xmlns:a16="http://schemas.microsoft.com/office/drawing/2014/main" id="{CDBECB1E-8005-C69D-55DC-7868AA194C0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47295" y="6152634"/>
            <a:ext cx="1072254" cy="369332"/>
          </a:xfrm>
          <a:prstGeom prst="rect">
            <a:avLst/>
          </a:prstGeom>
        </p:spPr>
      </p:pic>
    </p:spTree>
    <p:extLst>
      <p:ext uri="{BB962C8B-B14F-4D97-AF65-F5344CB8AC3E}">
        <p14:creationId xmlns:p14="http://schemas.microsoft.com/office/powerpoint/2010/main" val="217543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afterEffect">
                  <p:stCondLst>
                    <p:cond delay="0"/>
                  </p:stCondLst>
                  <p:iterate type="lt">
                    <p:tmPct val="10000"/>
                  </p:iterate>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ge blank">
    <p:spTree>
      <p:nvGrpSpPr>
        <p:cNvPr id="1" name=""/>
        <p:cNvGrpSpPr/>
        <p:nvPr/>
      </p:nvGrpSpPr>
      <p:grpSpPr>
        <a:xfrm>
          <a:off x="0" y="0"/>
          <a:ext cx="0" cy="0"/>
          <a:chOff x="0" y="0"/>
          <a:chExt cx="0" cy="0"/>
        </a:xfrm>
      </p:grpSpPr>
      <p:pic>
        <p:nvPicPr>
          <p:cNvPr id="4" name="Lines_Gradient_Dblue.jpg" descr="/Volumes/Work Folder/Clients/SEAI/XXXX_SEAI_PPT_Template/2 Creative/Creative Support Files/Images/Lines_Gradient_Dblue.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6480" y="0"/>
            <a:ext cx="12195305" cy="6858000"/>
          </a:xfrm>
          <a:prstGeom prst="rect">
            <a:avLst/>
          </a:prstGeom>
        </p:spPr>
      </p:pic>
      <p:pic>
        <p:nvPicPr>
          <p:cNvPr id="5"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sp>
        <p:nvSpPr>
          <p:cNvPr id="21" name="Subtitle 2"/>
          <p:cNvSpPr>
            <a:spLocks noGrp="1"/>
          </p:cNvSpPr>
          <p:nvPr>
            <p:ph type="subTitle" idx="1"/>
          </p:nvPr>
        </p:nvSpPr>
        <p:spPr>
          <a:xfrm>
            <a:off x="801698" y="5389564"/>
            <a:ext cx="6796591"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14" name="Title 1"/>
          <p:cNvSpPr>
            <a:spLocks noGrp="1"/>
          </p:cNvSpPr>
          <p:nvPr>
            <p:ph type="title"/>
          </p:nvPr>
        </p:nvSpPr>
        <p:spPr>
          <a:xfrm>
            <a:off x="801700" y="1607731"/>
            <a:ext cx="6796589" cy="3121147"/>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cxnSp>
        <p:nvCxnSpPr>
          <p:cNvPr id="7" name="Straight Connector 6"/>
          <p:cNvCxnSpPr/>
          <p:nvPr userDrawn="1"/>
        </p:nvCxnSpPr>
        <p:spPr>
          <a:xfrm flipH="1">
            <a:off x="899610" y="6337300"/>
            <a:ext cx="8193590" cy="0"/>
          </a:xfrm>
          <a:prstGeom prst="line">
            <a:avLst/>
          </a:prstGeom>
          <a:ln w="6350" cmpd="sng">
            <a:solidFill>
              <a:srgbClr val="00AC75"/>
            </a:solidFill>
          </a:ln>
          <a:effectLst/>
        </p:spPr>
        <p:style>
          <a:lnRef idx="2">
            <a:schemeClr val="accent4"/>
          </a:lnRef>
          <a:fillRef idx="0">
            <a:schemeClr val="accent4"/>
          </a:fillRef>
          <a:effectRef idx="1">
            <a:schemeClr val="accent4"/>
          </a:effectRef>
          <a:fontRef idx="minor">
            <a:schemeClr val="tx1"/>
          </a:fontRef>
        </p:style>
      </p:cxnSp>
      <p:sp>
        <p:nvSpPr>
          <p:cNvPr id="3" name="Picture Placeholder 2"/>
          <p:cNvSpPr>
            <a:spLocks noGrp="1"/>
          </p:cNvSpPr>
          <p:nvPr>
            <p:ph type="pic" sz="quarter" idx="10" hasCustomPrompt="1"/>
          </p:nvPr>
        </p:nvSpPr>
        <p:spPr>
          <a:xfrm>
            <a:off x="8137524" y="1564641"/>
            <a:ext cx="3200400" cy="4145598"/>
          </a:xfrm>
        </p:spPr>
        <p:txBody>
          <a:bodyPr/>
          <a:lstStyle>
            <a:lvl1pPr marL="0" indent="0">
              <a:buNone/>
              <a:defRPr baseline="0">
                <a:solidFill>
                  <a:schemeClr val="bg1"/>
                </a:solidFill>
              </a:defRPr>
            </a:lvl1pPr>
          </a:lstStyle>
          <a:p>
            <a:r>
              <a:rPr lang="en-US"/>
              <a:t>Click to insert image here</a:t>
            </a:r>
          </a:p>
        </p:txBody>
      </p:sp>
    </p:spTree>
    <p:extLst>
      <p:ext uri="{BB962C8B-B14F-4D97-AF65-F5344CB8AC3E}">
        <p14:creationId xmlns:p14="http://schemas.microsoft.com/office/powerpoint/2010/main" val="33131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1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iterate type="lt">
                    <p:tmPct val="10000"/>
                  </p:iterate>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4"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3"/>
          <p:cNvSpPr>
            <a:spLocks noGrp="1"/>
          </p:cNvSpPr>
          <p:nvPr>
            <p:ph type="body" sz="half" idx="2"/>
          </p:nvPr>
        </p:nvSpPr>
        <p:spPr>
          <a:xfrm>
            <a:off x="899610" y="1536701"/>
            <a:ext cx="5036636" cy="4356186"/>
          </a:xfrm>
        </p:spPr>
        <p:txBody>
          <a:bodyPr>
            <a:normAutofit/>
          </a:bodyPr>
          <a:lstStyle>
            <a:lvl1pPr marL="285664" indent="-285664">
              <a:buFont typeface="Arial"/>
              <a:buChar char="•"/>
              <a:defRPr sz="15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ga-IE"/>
              <a:t>Click to edit Master text styles</a:t>
            </a:r>
          </a:p>
        </p:txBody>
      </p:sp>
      <p:sp>
        <p:nvSpPr>
          <p:cNvPr id="10" name="Title 1"/>
          <p:cNvSpPr>
            <a:spLocks noGrp="1"/>
          </p:cNvSpPr>
          <p:nvPr>
            <p:ph type="title"/>
          </p:nvPr>
        </p:nvSpPr>
        <p:spPr>
          <a:xfrm>
            <a:off x="899610" y="452479"/>
            <a:ext cx="10389606" cy="701601"/>
          </a:xfrm>
        </p:spPr>
        <p:txBody>
          <a:bodyPr/>
          <a:lstStyle/>
          <a:p>
            <a:r>
              <a:rPr lang="ga-IE"/>
              <a:t>Click to edit Master title style</a:t>
            </a:r>
            <a:endParaRPr lang="en-US"/>
          </a:p>
        </p:txBody>
      </p:sp>
      <p:sp>
        <p:nvSpPr>
          <p:cNvPr id="11" name="Text Placeholder 3"/>
          <p:cNvSpPr>
            <a:spLocks noGrp="1"/>
          </p:cNvSpPr>
          <p:nvPr>
            <p:ph type="body" sz="half" idx="13"/>
          </p:nvPr>
        </p:nvSpPr>
        <p:spPr>
          <a:xfrm>
            <a:off x="6252580" y="1536703"/>
            <a:ext cx="5036636" cy="4356185"/>
          </a:xfrm>
        </p:spPr>
        <p:txBody>
          <a:bodyPr>
            <a:normAutofit/>
          </a:bodyPr>
          <a:lstStyle>
            <a:lvl1pPr marL="285664" indent="-285664">
              <a:buFont typeface="Arial"/>
              <a:buChar char="•"/>
              <a:defRPr sz="15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ga-IE"/>
              <a:t>Click to edit Master text styles</a:t>
            </a:r>
          </a:p>
        </p:txBody>
      </p:sp>
      <p:sp>
        <p:nvSpPr>
          <p:cNvPr id="9" name="Slide Number Placeholder 5"/>
          <p:cNvSpPr>
            <a:spLocks noGrp="1"/>
          </p:cNvSpPr>
          <p:nvPr>
            <p:ph type="sldNum" sz="quarter" idx="4"/>
          </p:nvPr>
        </p:nvSpPr>
        <p:spPr>
          <a:xfrm>
            <a:off x="899611" y="6445724"/>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2" name="Footer Placeholder 4"/>
          <p:cNvSpPr>
            <a:spLocks noGrp="1"/>
          </p:cNvSpPr>
          <p:nvPr>
            <p:ph type="ftr" sz="quarter" idx="3"/>
          </p:nvPr>
        </p:nvSpPr>
        <p:spPr>
          <a:xfrm>
            <a:off x="1317076" y="6525684"/>
            <a:ext cx="3859795" cy="183206"/>
          </a:xfrm>
          <a:prstGeom prst="rect">
            <a:avLst/>
          </a:prstGeom>
        </p:spPr>
        <p:txBody>
          <a:bodyPr vert="horz" lIns="91440" tIns="45720" rIns="91440" bIns="45720" rtlCol="0" anchor="ctr"/>
          <a:lstStyle>
            <a:lvl1pPr algn="l">
              <a:defRPr sz="800">
                <a:solidFill>
                  <a:srgbClr val="8E8F8F"/>
                </a:solidFill>
                <a:latin typeface="Arial"/>
                <a:cs typeface="Arial"/>
              </a:defRPr>
            </a:lvl1pPr>
          </a:lstStyle>
          <a:p>
            <a:r>
              <a:rPr lang="en-IE"/>
              <a:t>www.seai.ie</a:t>
            </a:r>
          </a:p>
          <a:p>
            <a:endParaRPr lang="en-US"/>
          </a:p>
        </p:txBody>
      </p:sp>
    </p:spTree>
    <p:extLst>
      <p:ext uri="{BB962C8B-B14F-4D97-AF65-F5344CB8AC3E}">
        <p14:creationId xmlns:p14="http://schemas.microsoft.com/office/powerpoint/2010/main" val="2834438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p:cNvSpPr/>
          <p:nvPr userDrawn="1"/>
        </p:nvSpPr>
        <p:spPr>
          <a:xfrm rot="10800000">
            <a:off x="899608" y="1291145"/>
            <a:ext cx="10389608" cy="4500954"/>
          </a:xfrm>
          <a:prstGeom prst="rect">
            <a:avLst/>
          </a:prstGeom>
          <a:solidFill>
            <a:schemeClr val="tx1">
              <a:lumMod val="20000"/>
              <a:lumOff val="80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endParaRPr>
          </a:p>
        </p:txBody>
      </p:sp>
      <p:pic>
        <p:nvPicPr>
          <p:cNvPr id="8" name="White_Lines_2.png" descr="/Volumes/Work Folder/Clients/SEAI/XXXX_SEAI_PPT_Template/2 Creative/Creative Support Files/Images/White_Lines_2.png"/>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l="7583" t="11923" r="4830" b="7836"/>
          <a:stretch>
            <a:fillRect/>
          </a:stretch>
        </p:blipFill>
        <p:spPr>
          <a:xfrm>
            <a:off x="899608" y="1291144"/>
            <a:ext cx="10389608" cy="4500955"/>
          </a:xfrm>
          <a:prstGeom prst="rect">
            <a:avLst/>
          </a:prstGeom>
        </p:spPr>
      </p:pic>
      <p:sp>
        <p:nvSpPr>
          <p:cNvPr id="2" name="Title 1"/>
          <p:cNvSpPr>
            <a:spLocks noGrp="1"/>
          </p:cNvSpPr>
          <p:nvPr>
            <p:ph type="title"/>
          </p:nvPr>
        </p:nvSpPr>
        <p:spPr>
          <a:xfrm>
            <a:off x="899610" y="489103"/>
            <a:ext cx="10389606" cy="701601"/>
          </a:xfrm>
        </p:spPr>
        <p:txBody>
          <a:bodyPr/>
          <a:lstStyle/>
          <a:p>
            <a:r>
              <a:rPr lang="ga-IE"/>
              <a:t>Click to edit Master title style</a:t>
            </a:r>
            <a:endParaRPr lang="en-US"/>
          </a:p>
        </p:txBody>
      </p:sp>
      <p:sp>
        <p:nvSpPr>
          <p:cNvPr id="3" name="Content Placeholder 2"/>
          <p:cNvSpPr>
            <a:spLocks noGrp="1"/>
          </p:cNvSpPr>
          <p:nvPr>
            <p:ph idx="1"/>
          </p:nvPr>
        </p:nvSpPr>
        <p:spPr>
          <a:xfrm>
            <a:off x="899610" y="1498601"/>
            <a:ext cx="8193590" cy="4592288"/>
          </a:xfrm>
        </p:spPr>
        <p:txBody>
          <a:bodyPr/>
          <a:lstStyle>
            <a:lvl1pPr>
              <a:defRPr>
                <a:ln>
                  <a:noFill/>
                </a:ln>
              </a:defRPr>
            </a:lvl1pPr>
            <a:lvl2pPr>
              <a:defRPr>
                <a:ln>
                  <a:noFill/>
                </a:ln>
              </a:defRPr>
            </a:lvl2pPr>
            <a:lvl3pPr>
              <a:defRPr>
                <a:ln>
                  <a:noFill/>
                </a:ln>
              </a:defRPr>
            </a:lvl3pPr>
            <a:lvl4pPr>
              <a:defRPr>
                <a:ln>
                  <a:noFill/>
                </a:ln>
              </a:defRPr>
            </a:lvl4pPr>
            <a:lvl5pPr>
              <a:defRPr>
                <a:ln>
                  <a:noFill/>
                </a:ln>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9"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6"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Helvetica"/>
              </a:defRPr>
            </a:lvl1pPr>
          </a:lstStyle>
          <a:p>
            <a:r>
              <a:rPr lang="en-IE">
                <a:latin typeface="Gotham Book" panose="02000604040000020004" pitchFamily="2" charset="0"/>
              </a:rPr>
              <a:t>www.seai.ie</a:t>
            </a:r>
          </a:p>
          <a:p>
            <a:endParaRPr lang="en-US">
              <a:latin typeface="Arial"/>
            </a:endParaRPr>
          </a:p>
        </p:txBody>
      </p:sp>
    </p:spTree>
    <p:extLst>
      <p:ext uri="{BB962C8B-B14F-4D97-AF65-F5344CB8AC3E}">
        <p14:creationId xmlns:p14="http://schemas.microsoft.com/office/powerpoint/2010/main" val="416275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899610" y="489103"/>
            <a:ext cx="10389606" cy="701601"/>
          </a:xfrm>
        </p:spPr>
        <p:txBody>
          <a:bodyPr/>
          <a:lstStyle/>
          <a:p>
            <a:r>
              <a:rPr lang="ga-IE"/>
              <a:t>Click to edit Master title style</a:t>
            </a:r>
            <a:endParaRPr lang="en-US"/>
          </a:p>
        </p:txBody>
      </p:sp>
      <p:sp>
        <p:nvSpPr>
          <p:cNvPr id="3" name="Content Placeholder 2"/>
          <p:cNvSpPr>
            <a:spLocks noGrp="1"/>
          </p:cNvSpPr>
          <p:nvPr>
            <p:ph idx="1"/>
          </p:nvPr>
        </p:nvSpPr>
        <p:spPr>
          <a:xfrm>
            <a:off x="899610" y="1498601"/>
            <a:ext cx="8193590" cy="4592288"/>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9"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6"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Helvetica"/>
              </a:defRPr>
            </a:lvl1pPr>
          </a:lstStyle>
          <a:p>
            <a:r>
              <a:rPr lang="en-IE">
                <a:latin typeface="Gotham Book" panose="02000604040000020004" pitchFamily="2" charset="0"/>
              </a:rPr>
              <a:t>www.seai.ie</a:t>
            </a:r>
          </a:p>
          <a:p>
            <a:endParaRPr lang="en-US">
              <a:latin typeface="Arial"/>
            </a:endParaRPr>
          </a:p>
        </p:txBody>
      </p:sp>
    </p:spTree>
    <p:extLst>
      <p:ext uri="{BB962C8B-B14F-4D97-AF65-F5344CB8AC3E}">
        <p14:creationId xmlns:p14="http://schemas.microsoft.com/office/powerpoint/2010/main" val="4087170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Graph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612" y="1296725"/>
            <a:ext cx="10389606" cy="4500955"/>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2" name="Title 1"/>
          <p:cNvSpPr>
            <a:spLocks noGrp="1"/>
          </p:cNvSpPr>
          <p:nvPr>
            <p:ph type="title"/>
          </p:nvPr>
        </p:nvSpPr>
        <p:spPr>
          <a:xfrm>
            <a:off x="899610" y="489103"/>
            <a:ext cx="10389606" cy="701601"/>
          </a:xfrm>
        </p:spPr>
        <p:txBody>
          <a:bodyPr/>
          <a:lstStyle/>
          <a:p>
            <a:r>
              <a:rPr lang="ga-IE"/>
              <a:t>Click to edit Master title style</a:t>
            </a:r>
            <a:endParaRPr lang="en-US"/>
          </a:p>
        </p:txBody>
      </p:sp>
      <p:sp>
        <p:nvSpPr>
          <p:cNvPr id="9"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6"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Helvetica"/>
              </a:defRPr>
            </a:lvl1pPr>
          </a:lstStyle>
          <a:p>
            <a:r>
              <a:rPr lang="en-IE">
                <a:latin typeface="Gotham Book" panose="02000604040000020004" pitchFamily="2" charset="0"/>
              </a:rPr>
              <a:t>www.seai.ie</a:t>
            </a:r>
          </a:p>
          <a:p>
            <a:endParaRPr lang="en-US">
              <a:latin typeface="Arial"/>
            </a:endParaRPr>
          </a:p>
        </p:txBody>
      </p:sp>
    </p:spTree>
    <p:extLst>
      <p:ext uri="{BB962C8B-B14F-4D97-AF65-F5344CB8AC3E}">
        <p14:creationId xmlns:p14="http://schemas.microsoft.com/office/powerpoint/2010/main" val="3934873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894033" y="1330960"/>
            <a:ext cx="10423255" cy="4714240"/>
          </a:xfrm>
        </p:spPr>
        <p:txBody>
          <a:bodyPr/>
          <a:lstStyle>
            <a:lvl1pPr marL="0" indent="0">
              <a:buNone/>
              <a:defRPr/>
            </a:lvl1pPr>
          </a:lstStyle>
          <a:p>
            <a:r>
              <a:rPr lang="en-US"/>
              <a:t>Click to insert image here</a:t>
            </a:r>
          </a:p>
        </p:txBody>
      </p:sp>
      <p:sp>
        <p:nvSpPr>
          <p:cNvPr id="10"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8E8F8F"/>
                </a:solidFill>
                <a:latin typeface="Arial"/>
              </a:defRPr>
            </a:lvl1pPr>
          </a:lstStyle>
          <a:p>
            <a:fld id="{316755DE-A14E-A247-9B1E-AB0C957F89E6}" type="slidenum">
              <a:rPr lang="en-US" smtClean="0"/>
              <a:pPr/>
              <a:t>‹#›</a:t>
            </a:fld>
            <a:endParaRPr lang="en-US"/>
          </a:p>
        </p:txBody>
      </p:sp>
      <p:sp>
        <p:nvSpPr>
          <p:cNvPr id="11"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rgbClr val="8E8F8F"/>
                </a:solidFill>
                <a:latin typeface="Helvetica"/>
              </a:defRPr>
            </a:lvl1pPr>
          </a:lstStyle>
          <a:p>
            <a:r>
              <a:rPr lang="en-IE">
                <a:latin typeface="Gotham Book" panose="02000604040000020004" pitchFamily="2" charset="0"/>
              </a:rPr>
              <a:t>www.seai.ie</a:t>
            </a:r>
          </a:p>
          <a:p>
            <a:endParaRPr lang="en-US">
              <a:latin typeface="Arial"/>
            </a:endParaRPr>
          </a:p>
        </p:txBody>
      </p:sp>
      <p:sp>
        <p:nvSpPr>
          <p:cNvPr id="12" name="Title 1"/>
          <p:cNvSpPr>
            <a:spLocks noGrp="1"/>
          </p:cNvSpPr>
          <p:nvPr>
            <p:ph type="title"/>
          </p:nvPr>
        </p:nvSpPr>
        <p:spPr>
          <a:xfrm>
            <a:off x="899610" y="489103"/>
            <a:ext cx="10389606" cy="701601"/>
          </a:xfrm>
        </p:spPr>
        <p:txBody>
          <a:bodyPr/>
          <a:lstStyle/>
          <a:p>
            <a:r>
              <a:rPr lang="ga-IE"/>
              <a:t>Click to edit Master title style</a:t>
            </a:r>
            <a:endParaRPr lang="en-US"/>
          </a:p>
        </p:txBody>
      </p:sp>
    </p:spTree>
    <p:extLst>
      <p:ext uri="{BB962C8B-B14F-4D97-AF65-F5344CB8AC3E}">
        <p14:creationId xmlns:p14="http://schemas.microsoft.com/office/powerpoint/2010/main" val="4212566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_Blue">
    <p:spTree>
      <p:nvGrpSpPr>
        <p:cNvPr id="1" name=""/>
        <p:cNvGrpSpPr/>
        <p:nvPr/>
      </p:nvGrpSpPr>
      <p:grpSpPr>
        <a:xfrm>
          <a:off x="0" y="0"/>
          <a:ext cx="0" cy="0"/>
          <a:chOff x="0" y="0"/>
          <a:chExt cx="0" cy="0"/>
        </a:xfrm>
      </p:grpSpPr>
      <p:pic>
        <p:nvPicPr>
          <p:cNvPr id="4" name="Green_Gradient.jpg" descr="/Volumes/Work Folder/Clients/SEAI/XXXX_SEAI_PPT_Template/2 Creative/Creative Support Files/Images/Green_Gradient.jp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0"/>
            <a:ext cx="12188825" cy="6858000"/>
          </a:xfrm>
          <a:prstGeom prst="rect">
            <a:avLst/>
          </a:prstGeom>
        </p:spPr>
      </p:pic>
      <p:cxnSp>
        <p:nvCxnSpPr>
          <p:cNvPr id="9" name="Straight Connector 8"/>
          <p:cNvCxnSpPr/>
          <p:nvPr userDrawn="1"/>
        </p:nvCxnSpPr>
        <p:spPr>
          <a:xfrm flipH="1">
            <a:off x="899610" y="6337300"/>
            <a:ext cx="8193590" cy="0"/>
          </a:xfrm>
          <a:prstGeom prst="line">
            <a:avLst/>
          </a:prstGeom>
          <a:ln w="3175" cmpd="sng">
            <a:solidFill>
              <a:schemeClr val="bg1"/>
            </a:solidFill>
          </a:ln>
          <a:effectLst/>
        </p:spPr>
        <p:style>
          <a:lnRef idx="2">
            <a:schemeClr val="accent4"/>
          </a:lnRef>
          <a:fillRef idx="0">
            <a:schemeClr val="accent4"/>
          </a:fillRef>
          <a:effectRef idx="1">
            <a:schemeClr val="accent4"/>
          </a:effectRef>
          <a:fontRef idx="minor">
            <a:schemeClr val="tx1"/>
          </a:fontRef>
        </p:style>
      </p:cxnSp>
      <p:sp>
        <p:nvSpPr>
          <p:cNvPr id="10" name="Title 1"/>
          <p:cNvSpPr>
            <a:spLocks noGrp="1"/>
          </p:cNvSpPr>
          <p:nvPr>
            <p:ph type="title"/>
          </p:nvPr>
        </p:nvSpPr>
        <p:spPr>
          <a:xfrm>
            <a:off x="792000" y="1936800"/>
            <a:ext cx="7710022" cy="2843208"/>
          </a:xfrm>
        </p:spPr>
        <p:txBody>
          <a:bodyPr anchor="t">
            <a:normAutofit/>
          </a:bodyPr>
          <a:lstStyle>
            <a:lvl1pPr>
              <a:defRPr sz="4800" b="0" i="0">
                <a:solidFill>
                  <a:schemeClr val="bg1"/>
                </a:solidFill>
                <a:latin typeface="Arial"/>
                <a:cs typeface="Arial"/>
              </a:defRPr>
            </a:lvl1pPr>
          </a:lstStyle>
          <a:p>
            <a:r>
              <a:rPr lang="ga-IE"/>
              <a:t>Click to edit Master title style</a:t>
            </a:r>
            <a:endParaRPr lang="en-US"/>
          </a:p>
        </p:txBody>
      </p:sp>
      <p:sp>
        <p:nvSpPr>
          <p:cNvPr id="11" name="Subtitle 2"/>
          <p:cNvSpPr>
            <a:spLocks noGrp="1"/>
          </p:cNvSpPr>
          <p:nvPr>
            <p:ph type="subTitle" idx="1"/>
          </p:nvPr>
        </p:nvSpPr>
        <p:spPr>
          <a:xfrm>
            <a:off x="801691" y="5427378"/>
            <a:ext cx="7710023" cy="909922"/>
          </a:xfr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12"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rgbClr val="FFFFFF"/>
                </a:solidFill>
                <a:latin typeface="Arial"/>
              </a:defRPr>
            </a:lvl1pPr>
          </a:lstStyle>
          <a:p>
            <a:fld id="{316755DE-A14E-A247-9B1E-AB0C957F89E6}" type="slidenum">
              <a:rPr lang="en-US" smtClean="0"/>
              <a:pPr/>
              <a:t>‹#›</a:t>
            </a:fld>
            <a:endParaRPr lang="en-US"/>
          </a:p>
        </p:txBody>
      </p:sp>
      <p:pic>
        <p:nvPicPr>
          <p:cNvPr id="15" name="SEAI_Wht.png" descr="/Volumes/Work Folder/Clients/SEAI/XXXX_SEAI_PPT_Template/2 Creative/Creative Support Files/Images/SEAI_Wht.png"/>
          <p:cNvPicPr>
            <a:picLocks noChangeAspect="1"/>
          </p:cNvPicPr>
          <p:nvPr userDrawn="1"/>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spTree>
    <p:extLst>
      <p:ext uri="{BB962C8B-B14F-4D97-AF65-F5344CB8AC3E}">
        <p14:creationId xmlns:p14="http://schemas.microsoft.com/office/powerpoint/2010/main" val="101267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file://localhost/Volumes/Work%20Folder/Clients/SEAI/XXXX_SEAI_PPT_Template/2%20Creative/Creative%20Support%20Files/Images/SEAI_col.png" TargetMode="Externa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0.xml"/><Relationship Id="rId4" Type="http://schemas.openxmlformats.org/officeDocument/2006/relationships/image" Target="file://localhost/Volumes/Work%20Folder/Clients/SEAI/XXXX_SEAI_PPT_Template/2%20Creative/Creative%20Support%20Files/Images/SEAI_col.pn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SEAI_col.png" descr="/Volumes/Work Folder/Clients/SEAI/XXXX_SEAI_PPT_Template/2 Creative/Creative Support Files/Images/SEAI_col.png"/>
          <p:cNvPicPr>
            <a:picLocks noChangeAspect="1"/>
          </p:cNvPicPr>
          <p:nvPr userDrawn="1"/>
        </p:nvPicPr>
        <p:blipFill>
          <a:blip r:embed="rId41" r:link="rId42" cstate="screen">
            <a:extLst>
              <a:ext uri="{28A0092B-C50C-407E-A947-70E740481C1C}">
                <a14:useLocalDpi xmlns:a14="http://schemas.microsoft.com/office/drawing/2010/main"/>
              </a:ext>
            </a:extLst>
          </a:blip>
          <a:stretch>
            <a:fillRect/>
          </a:stretch>
        </p:blipFill>
        <p:spPr>
          <a:xfrm>
            <a:off x="9519507" y="6115668"/>
            <a:ext cx="1790699" cy="466258"/>
          </a:xfrm>
          <a:prstGeom prst="rect">
            <a:avLst/>
          </a:prstGeom>
        </p:spPr>
      </p:pic>
      <p:sp>
        <p:nvSpPr>
          <p:cNvPr id="2" name="Title Placeholder 1"/>
          <p:cNvSpPr>
            <a:spLocks noGrp="1"/>
          </p:cNvSpPr>
          <p:nvPr>
            <p:ph type="title"/>
          </p:nvPr>
        </p:nvSpPr>
        <p:spPr>
          <a:xfrm>
            <a:off x="899610" y="520403"/>
            <a:ext cx="10389605" cy="661739"/>
          </a:xfrm>
          <a:prstGeom prst="rect">
            <a:avLst/>
          </a:prstGeom>
        </p:spPr>
        <p:txBody>
          <a:bodyPr vert="horz" lIns="91440" tIns="45720" rIns="91440" bIns="45720" rtlCol="0" anchor="t">
            <a:normAutofit/>
          </a:bodyPr>
          <a:lstStyle/>
          <a:p>
            <a:r>
              <a:rPr lang="ga-IE"/>
              <a:t>Click to edit Master title style</a:t>
            </a:r>
            <a:endParaRPr lang="en-US"/>
          </a:p>
        </p:txBody>
      </p:sp>
      <p:sp>
        <p:nvSpPr>
          <p:cNvPr id="3" name="Text Placeholder 2"/>
          <p:cNvSpPr>
            <a:spLocks noGrp="1"/>
          </p:cNvSpPr>
          <p:nvPr>
            <p:ph type="body" idx="1"/>
          </p:nvPr>
        </p:nvSpPr>
        <p:spPr>
          <a:xfrm>
            <a:off x="899610" y="1485900"/>
            <a:ext cx="10389605" cy="4640264"/>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Footer Placeholder 4"/>
          <p:cNvSpPr>
            <a:spLocks noGrp="1"/>
          </p:cNvSpPr>
          <p:nvPr>
            <p:ph type="ftr" sz="quarter" idx="3"/>
          </p:nvPr>
        </p:nvSpPr>
        <p:spPr>
          <a:xfrm>
            <a:off x="1317075" y="6525684"/>
            <a:ext cx="3859795" cy="183206"/>
          </a:xfrm>
          <a:prstGeom prst="rect">
            <a:avLst/>
          </a:prstGeom>
        </p:spPr>
        <p:txBody>
          <a:bodyPr vert="horz" lIns="91440" tIns="45720" rIns="91440" bIns="45720" rtlCol="0" anchor="ctr"/>
          <a:lstStyle>
            <a:lvl1pPr algn="l">
              <a:defRPr sz="800">
                <a:solidFill>
                  <a:schemeClr val="bg1">
                    <a:lumMod val="50000"/>
                  </a:schemeClr>
                </a:solidFill>
                <a:latin typeface="Arial"/>
                <a:cs typeface="Arial"/>
              </a:defRPr>
            </a:lvl1pPr>
          </a:lstStyle>
          <a:p>
            <a:r>
              <a:rPr lang="en-IE"/>
              <a:t>www.seai.ie</a:t>
            </a:r>
          </a:p>
          <a:p>
            <a:endParaRPr lang="en-US"/>
          </a:p>
        </p:txBody>
      </p:sp>
      <p:sp>
        <p:nvSpPr>
          <p:cNvPr id="6" name="Slide Number Placeholder 5"/>
          <p:cNvSpPr>
            <a:spLocks noGrp="1"/>
          </p:cNvSpPr>
          <p:nvPr>
            <p:ph type="sldNum" sz="quarter" idx="4"/>
          </p:nvPr>
        </p:nvSpPr>
        <p:spPr>
          <a:xfrm>
            <a:off x="899610" y="6445722"/>
            <a:ext cx="417465" cy="244353"/>
          </a:xfrm>
          <a:prstGeom prst="rect">
            <a:avLst/>
          </a:prstGeom>
        </p:spPr>
        <p:txBody>
          <a:bodyPr vert="horz" lIns="91440" tIns="45720" rIns="91440" bIns="45720" rtlCol="0" anchor="t"/>
          <a:lstStyle>
            <a:lvl1pPr algn="l">
              <a:defRPr sz="800">
                <a:solidFill>
                  <a:schemeClr val="bg1">
                    <a:lumMod val="50000"/>
                  </a:schemeClr>
                </a:solidFill>
                <a:latin typeface="Arial"/>
              </a:defRPr>
            </a:lvl1pPr>
          </a:lstStyle>
          <a:p>
            <a:fld id="{316755DE-A14E-A247-9B1E-AB0C957F89E6}" type="slidenum">
              <a:rPr lang="en-US" smtClean="0"/>
              <a:pPr/>
              <a:t>‹#›</a:t>
            </a:fld>
            <a:endParaRPr lang="en-US"/>
          </a:p>
        </p:txBody>
      </p:sp>
      <p:cxnSp>
        <p:nvCxnSpPr>
          <p:cNvPr id="9" name="Straight Connector 8"/>
          <p:cNvCxnSpPr/>
          <p:nvPr userDrawn="1"/>
        </p:nvCxnSpPr>
        <p:spPr>
          <a:xfrm flipH="1">
            <a:off x="899610" y="6337300"/>
            <a:ext cx="8193590" cy="0"/>
          </a:xfrm>
          <a:prstGeom prst="line">
            <a:avLst/>
          </a:prstGeom>
          <a:ln w="6350" cmpd="sng">
            <a:solidFill>
              <a:srgbClr val="00AC75"/>
            </a:solidFill>
          </a:ln>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91315249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81" r:id="rId3"/>
    <p:sldLayoutId id="2147483705" r:id="rId4"/>
    <p:sldLayoutId id="2147483650" r:id="rId5"/>
    <p:sldLayoutId id="2147483700" r:id="rId6"/>
    <p:sldLayoutId id="2147483689" r:id="rId7"/>
    <p:sldLayoutId id="2147483696" r:id="rId8"/>
    <p:sldLayoutId id="2147483757" r:id="rId9"/>
    <p:sldLayoutId id="2147483702" r:id="rId10"/>
    <p:sldLayoutId id="2147483676" r:id="rId11"/>
    <p:sldLayoutId id="2147483706" r:id="rId12"/>
    <p:sldLayoutId id="2147483701" r:id="rId13"/>
    <p:sldLayoutId id="2147483686" r:id="rId14"/>
    <p:sldLayoutId id="2147483707" r:id="rId15"/>
    <p:sldLayoutId id="2147483703" r:id="rId16"/>
    <p:sldLayoutId id="2147483680" r:id="rId17"/>
    <p:sldLayoutId id="2147483708" r:id="rId18"/>
    <p:sldLayoutId id="2147483704" r:id="rId19"/>
    <p:sldLayoutId id="2147483684" r:id="rId20"/>
    <p:sldLayoutId id="2147483699" r:id="rId21"/>
    <p:sldLayoutId id="2147483709" r:id="rId22"/>
    <p:sldLayoutId id="2147483666" r:id="rId23"/>
    <p:sldLayoutId id="2147483687" r:id="rId24"/>
    <p:sldLayoutId id="2147483697" r:id="rId25"/>
    <p:sldLayoutId id="2147483649" r:id="rId26"/>
    <p:sldLayoutId id="2147483698" r:id="rId27"/>
    <p:sldLayoutId id="2147483664" r:id="rId28"/>
    <p:sldLayoutId id="2147483652" r:id="rId29"/>
    <p:sldLayoutId id="2147483667" r:id="rId30"/>
    <p:sldLayoutId id="2147483657" r:id="rId31"/>
    <p:sldLayoutId id="2147483688" r:id="rId32"/>
    <p:sldLayoutId id="2147483695" r:id="rId33"/>
    <p:sldLayoutId id="2147483745" r:id="rId34"/>
    <p:sldLayoutId id="2147483746" r:id="rId35"/>
    <p:sldLayoutId id="2147483747" r:id="rId36"/>
    <p:sldLayoutId id="2147483748" r:id="rId37"/>
    <p:sldLayoutId id="2147483749" r:id="rId38"/>
    <p:sldLayoutId id="2147483750" r:id="rId39"/>
  </p:sldLayoutIdLst>
  <p:hf hdr="0" dt="0"/>
  <p:txStyles>
    <p:titleStyle>
      <a:lvl1pPr algn="l" defTabSz="457200" rtl="0" eaLnBrk="1" latinLnBrk="0" hangingPunct="1">
        <a:spcBef>
          <a:spcPct val="0"/>
        </a:spcBef>
        <a:buNone/>
        <a:defRPr sz="2800" b="0" i="0" kern="1200">
          <a:solidFill>
            <a:srgbClr val="00AC75"/>
          </a:solidFill>
          <a:latin typeface="Arial"/>
          <a:ea typeface="+mj-ea"/>
          <a:cs typeface="Arial"/>
        </a:defRPr>
      </a:lvl1pPr>
    </p:titleStyle>
    <p:body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 y="1489077"/>
            <a:ext cx="12188825" cy="5368925"/>
          </a:xfrm>
          <a:prstGeom prst="rect">
            <a:avLst/>
          </a:prstGeom>
          <a:solidFill>
            <a:schemeClr val="accent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7" name="SEAI_col.png" descr="/Volumes/Work Folder/Clients/SEAI/XXXX_SEAI_PPT_Template/2 Creative/Creative Support Files/Images/SEAI_col.png"/>
          <p:cNvPicPr>
            <a:picLocks noChangeAspect="1"/>
          </p:cNvPicPr>
          <p:nvPr userDrawn="1"/>
        </p:nvPicPr>
        <p:blipFill>
          <a:blip r:embed="rId3" r:link="rId4">
            <a:extLst>
              <a:ext uri="{28A0092B-C50C-407E-A947-70E740481C1C}">
                <a14:useLocalDpi xmlns:a14="http://schemas.microsoft.com/office/drawing/2010/main" val="0"/>
              </a:ext>
            </a:extLst>
          </a:blip>
          <a:stretch>
            <a:fillRect/>
          </a:stretch>
        </p:blipFill>
        <p:spPr>
          <a:xfrm>
            <a:off x="9519508" y="6115668"/>
            <a:ext cx="1790699" cy="466258"/>
          </a:xfrm>
          <a:prstGeom prst="rect">
            <a:avLst/>
          </a:prstGeom>
        </p:spPr>
      </p:pic>
      <p:sp>
        <p:nvSpPr>
          <p:cNvPr id="2" name="Title Placeholder 1"/>
          <p:cNvSpPr>
            <a:spLocks noGrp="1"/>
          </p:cNvSpPr>
          <p:nvPr>
            <p:ph type="title"/>
          </p:nvPr>
        </p:nvSpPr>
        <p:spPr>
          <a:xfrm>
            <a:off x="899611" y="520405"/>
            <a:ext cx="10389605" cy="661739"/>
          </a:xfrm>
          <a:prstGeom prst="rect">
            <a:avLst/>
          </a:prstGeom>
        </p:spPr>
        <p:txBody>
          <a:bodyPr vert="horz" lIns="91440" tIns="45720" rIns="91440" bIns="45720" rtlCol="0" anchor="t">
            <a:normAutofit/>
          </a:bodyPr>
          <a:lstStyle/>
          <a:p>
            <a:r>
              <a:rPr lang="ga-IE"/>
              <a:t>Click to edit Master title style</a:t>
            </a:r>
            <a:endParaRPr lang="en-US"/>
          </a:p>
        </p:txBody>
      </p:sp>
      <p:sp>
        <p:nvSpPr>
          <p:cNvPr id="3" name="Text Placeholder 2"/>
          <p:cNvSpPr>
            <a:spLocks noGrp="1"/>
          </p:cNvSpPr>
          <p:nvPr>
            <p:ph type="body" idx="1"/>
          </p:nvPr>
        </p:nvSpPr>
        <p:spPr>
          <a:xfrm>
            <a:off x="899611" y="1485900"/>
            <a:ext cx="10389605" cy="4640264"/>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Footer Placeholder 4"/>
          <p:cNvSpPr>
            <a:spLocks noGrp="1"/>
          </p:cNvSpPr>
          <p:nvPr>
            <p:ph type="ftr" sz="quarter" idx="3"/>
          </p:nvPr>
        </p:nvSpPr>
        <p:spPr>
          <a:xfrm>
            <a:off x="1317076" y="6525684"/>
            <a:ext cx="3859795" cy="183206"/>
          </a:xfrm>
          <a:prstGeom prst="rect">
            <a:avLst/>
          </a:prstGeom>
        </p:spPr>
        <p:txBody>
          <a:bodyPr vert="horz" lIns="91440" tIns="45720" rIns="91440" bIns="45720" rtlCol="0" anchor="ctr"/>
          <a:lstStyle>
            <a:lvl1pPr algn="l">
              <a:defRPr sz="800">
                <a:solidFill>
                  <a:schemeClr val="bg1">
                    <a:lumMod val="50000"/>
                  </a:schemeClr>
                </a:solidFill>
                <a:latin typeface="Arial"/>
                <a:cs typeface="Arial"/>
              </a:defRPr>
            </a:lvl1pPr>
          </a:lstStyle>
          <a:p>
            <a:r>
              <a:rPr lang="en-IE"/>
              <a:t>www.seai.ie</a:t>
            </a:r>
          </a:p>
          <a:p>
            <a:endParaRPr lang="en-US"/>
          </a:p>
        </p:txBody>
      </p:sp>
      <p:sp>
        <p:nvSpPr>
          <p:cNvPr id="6" name="Slide Number Placeholder 5"/>
          <p:cNvSpPr>
            <a:spLocks noGrp="1"/>
          </p:cNvSpPr>
          <p:nvPr>
            <p:ph type="sldNum" sz="quarter" idx="4"/>
          </p:nvPr>
        </p:nvSpPr>
        <p:spPr>
          <a:xfrm>
            <a:off x="899611" y="6445724"/>
            <a:ext cx="417465" cy="244353"/>
          </a:xfrm>
          <a:prstGeom prst="rect">
            <a:avLst/>
          </a:prstGeom>
        </p:spPr>
        <p:txBody>
          <a:bodyPr vert="horz" lIns="91440" tIns="45720" rIns="91440" bIns="45720" rtlCol="0" anchor="t"/>
          <a:lstStyle>
            <a:lvl1pPr algn="l">
              <a:defRPr sz="800">
                <a:solidFill>
                  <a:schemeClr val="bg1">
                    <a:lumMod val="50000"/>
                  </a:schemeClr>
                </a:solidFill>
                <a:latin typeface="Arial"/>
              </a:defRPr>
            </a:lvl1pPr>
          </a:lstStyle>
          <a:p>
            <a:fld id="{316755DE-A14E-A247-9B1E-AB0C957F89E6}" type="slidenum">
              <a:rPr lang="en-US" smtClean="0"/>
              <a:pPr/>
              <a:t>‹#›</a:t>
            </a:fld>
            <a:endParaRPr lang="en-US"/>
          </a:p>
        </p:txBody>
      </p:sp>
      <p:cxnSp>
        <p:nvCxnSpPr>
          <p:cNvPr id="9" name="Straight Connector 8"/>
          <p:cNvCxnSpPr/>
          <p:nvPr userDrawn="1"/>
        </p:nvCxnSpPr>
        <p:spPr>
          <a:xfrm flipH="1">
            <a:off x="899610" y="6337300"/>
            <a:ext cx="8193590" cy="0"/>
          </a:xfrm>
          <a:prstGeom prst="line">
            <a:avLst/>
          </a:prstGeom>
          <a:ln w="6350" cmpd="sng">
            <a:solidFill>
              <a:srgbClr val="00AC75"/>
            </a:solidFill>
          </a:ln>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530157658"/>
      </p:ext>
    </p:extLst>
  </p:cSld>
  <p:clrMap bg1="lt1" tx1="dk1" bg2="lt2" tx2="dk2" accent1="accent1" accent2="accent2" accent3="accent3" accent4="accent4" accent5="accent5" accent6="accent6" hlink="hlink" folHlink="folHlink"/>
  <p:sldLayoutIdLst>
    <p:sldLayoutId id="2147483752" r:id="rId1"/>
  </p:sldLayoutIdLst>
  <p:hf hdr="0" dt="0"/>
  <p:txStyles>
    <p:titleStyle>
      <a:lvl1pPr algn="l" defTabSz="457063" rtl="0" eaLnBrk="1" latinLnBrk="0" hangingPunct="1">
        <a:spcBef>
          <a:spcPct val="0"/>
        </a:spcBef>
        <a:buNone/>
        <a:defRPr sz="2799" b="0" i="0" kern="1200">
          <a:solidFill>
            <a:srgbClr val="00AC75"/>
          </a:solidFill>
          <a:latin typeface="Arial"/>
          <a:ea typeface="+mj-ea"/>
          <a:cs typeface="Arial"/>
        </a:defRPr>
      </a:lvl1pPr>
    </p:titleStyle>
    <p:bodyStyle>
      <a:lvl1pPr marL="342797" indent="-342797" algn="l" defTabSz="457063"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727" indent="-285664" algn="l" defTabSz="457063" rtl="0" eaLnBrk="1" latinLnBrk="0" hangingPunct="1">
        <a:spcBef>
          <a:spcPct val="20000"/>
        </a:spcBef>
        <a:buFont typeface="Arial"/>
        <a:buChar char="–"/>
        <a:defRPr sz="1600" kern="1200">
          <a:solidFill>
            <a:srgbClr val="009C75"/>
          </a:solidFill>
          <a:latin typeface="Arial"/>
          <a:ea typeface="+mn-ea"/>
          <a:cs typeface="Arial"/>
        </a:defRPr>
      </a:lvl2pPr>
      <a:lvl3pPr marL="1142657" indent="-228531" algn="l" defTabSz="457063" rtl="0" eaLnBrk="1" latinLnBrk="0" hangingPunct="1">
        <a:spcBef>
          <a:spcPct val="20000"/>
        </a:spcBef>
        <a:buFont typeface="Arial"/>
        <a:buChar char="•"/>
        <a:defRPr sz="1300" kern="1200">
          <a:solidFill>
            <a:schemeClr val="tx1"/>
          </a:solidFill>
          <a:latin typeface="Arial"/>
          <a:ea typeface="+mn-ea"/>
          <a:cs typeface="Arial"/>
        </a:defRPr>
      </a:lvl3pPr>
      <a:lvl4pPr marL="1599720" indent="-228531" algn="l" defTabSz="457063" rtl="0" eaLnBrk="1" latinLnBrk="0" hangingPunct="1">
        <a:spcBef>
          <a:spcPct val="20000"/>
        </a:spcBef>
        <a:buFont typeface="Arial"/>
        <a:buChar char="–"/>
        <a:defRPr sz="1000" kern="1200">
          <a:solidFill>
            <a:schemeClr val="tx1"/>
          </a:solidFill>
          <a:latin typeface="Arial"/>
          <a:ea typeface="+mn-ea"/>
          <a:cs typeface="Arial"/>
        </a:defRPr>
      </a:lvl4pPr>
      <a:lvl5pPr marL="2056783" indent="-228531" algn="l" defTabSz="457063" rtl="0" eaLnBrk="1" latinLnBrk="0" hangingPunct="1">
        <a:spcBef>
          <a:spcPct val="20000"/>
        </a:spcBef>
        <a:buFont typeface="Arial"/>
        <a:buChar char="»"/>
        <a:defRPr sz="1000" kern="1200">
          <a:solidFill>
            <a:schemeClr val="tx1"/>
          </a:solidFill>
          <a:latin typeface="Arial"/>
          <a:ea typeface="+mn-ea"/>
          <a:cs typeface="Arial"/>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6" Type="http://schemas.openxmlformats.org/officeDocument/2006/relationships/image" Target="../media/image74.png"/><Relationship Id="rId21" Type="http://schemas.openxmlformats.org/officeDocument/2006/relationships/image" Target="../media/image69.png"/><Relationship Id="rId42" Type="http://schemas.openxmlformats.org/officeDocument/2006/relationships/image" Target="../media/image90.png"/><Relationship Id="rId47" Type="http://schemas.openxmlformats.org/officeDocument/2006/relationships/image" Target="../media/image95.png"/><Relationship Id="rId63" Type="http://schemas.openxmlformats.org/officeDocument/2006/relationships/image" Target="../media/image111.png"/><Relationship Id="rId68" Type="http://schemas.openxmlformats.org/officeDocument/2006/relationships/image" Target="../media/image116.png"/><Relationship Id="rId84" Type="http://schemas.openxmlformats.org/officeDocument/2006/relationships/image" Target="file://localhost/Volumes/Work%20Folder/Clients/SEAI/XXXX_SEAI_PPT_Template/2%20Creative/Creative%20Support%20Files/Images/SEAI_col.png" TargetMode="External"/><Relationship Id="rId16" Type="http://schemas.openxmlformats.org/officeDocument/2006/relationships/image" Target="../media/image64.png"/><Relationship Id="rId11" Type="http://schemas.openxmlformats.org/officeDocument/2006/relationships/image" Target="../media/image59.png"/><Relationship Id="rId32" Type="http://schemas.openxmlformats.org/officeDocument/2006/relationships/image" Target="../media/image80.png"/><Relationship Id="rId37" Type="http://schemas.openxmlformats.org/officeDocument/2006/relationships/image" Target="../media/image85.png"/><Relationship Id="rId53" Type="http://schemas.openxmlformats.org/officeDocument/2006/relationships/image" Target="../media/image101.png"/><Relationship Id="rId58" Type="http://schemas.openxmlformats.org/officeDocument/2006/relationships/image" Target="../media/image106.png"/><Relationship Id="rId74" Type="http://schemas.openxmlformats.org/officeDocument/2006/relationships/image" Target="../media/image122.png"/><Relationship Id="rId79" Type="http://schemas.openxmlformats.org/officeDocument/2006/relationships/image" Target="../media/image127.png"/><Relationship Id="rId5" Type="http://schemas.openxmlformats.org/officeDocument/2006/relationships/image" Target="../media/image53.png"/><Relationship Id="rId61" Type="http://schemas.openxmlformats.org/officeDocument/2006/relationships/image" Target="../media/image109.png"/><Relationship Id="rId82" Type="http://schemas.openxmlformats.org/officeDocument/2006/relationships/hyperlink" Target="http://www.seai.ie/sec" TargetMode="External"/><Relationship Id="rId19" Type="http://schemas.openxmlformats.org/officeDocument/2006/relationships/image" Target="../media/image6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83.png"/><Relationship Id="rId43" Type="http://schemas.openxmlformats.org/officeDocument/2006/relationships/image" Target="../media/image91.png"/><Relationship Id="rId48" Type="http://schemas.openxmlformats.org/officeDocument/2006/relationships/image" Target="../media/image96.png"/><Relationship Id="rId56" Type="http://schemas.openxmlformats.org/officeDocument/2006/relationships/image" Target="../media/image104.png"/><Relationship Id="rId64" Type="http://schemas.openxmlformats.org/officeDocument/2006/relationships/image" Target="../media/image112.png"/><Relationship Id="rId69" Type="http://schemas.openxmlformats.org/officeDocument/2006/relationships/image" Target="../media/image117.png"/><Relationship Id="rId77" Type="http://schemas.openxmlformats.org/officeDocument/2006/relationships/image" Target="../media/image125.png"/><Relationship Id="rId8" Type="http://schemas.openxmlformats.org/officeDocument/2006/relationships/image" Target="../media/image56.png"/><Relationship Id="rId51" Type="http://schemas.openxmlformats.org/officeDocument/2006/relationships/image" Target="../media/image99.png"/><Relationship Id="rId72" Type="http://schemas.openxmlformats.org/officeDocument/2006/relationships/image" Target="../media/image120.png"/><Relationship Id="rId80" Type="http://schemas.openxmlformats.org/officeDocument/2006/relationships/image" Target="../media/image128.png"/><Relationship Id="rId3" Type="http://schemas.openxmlformats.org/officeDocument/2006/relationships/image" Target="../media/image51.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1.png"/><Relationship Id="rId38" Type="http://schemas.openxmlformats.org/officeDocument/2006/relationships/image" Target="../media/image86.png"/><Relationship Id="rId46" Type="http://schemas.openxmlformats.org/officeDocument/2006/relationships/image" Target="../media/image94.png"/><Relationship Id="rId59" Type="http://schemas.openxmlformats.org/officeDocument/2006/relationships/image" Target="../media/image107.png"/><Relationship Id="rId67" Type="http://schemas.openxmlformats.org/officeDocument/2006/relationships/image" Target="../media/image115.png"/><Relationship Id="rId20" Type="http://schemas.openxmlformats.org/officeDocument/2006/relationships/image" Target="../media/image68.png"/><Relationship Id="rId41" Type="http://schemas.openxmlformats.org/officeDocument/2006/relationships/image" Target="../media/image89.png"/><Relationship Id="rId54" Type="http://schemas.openxmlformats.org/officeDocument/2006/relationships/image" Target="../media/image102.png"/><Relationship Id="rId62" Type="http://schemas.openxmlformats.org/officeDocument/2006/relationships/image" Target="../media/image110.png"/><Relationship Id="rId70" Type="http://schemas.openxmlformats.org/officeDocument/2006/relationships/image" Target="../media/image118.png"/><Relationship Id="rId75" Type="http://schemas.openxmlformats.org/officeDocument/2006/relationships/image" Target="../media/image123.png"/><Relationship Id="rId83"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4.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png"/><Relationship Id="rId49" Type="http://schemas.openxmlformats.org/officeDocument/2006/relationships/image" Target="../media/image97.png"/><Relationship Id="rId57" Type="http://schemas.openxmlformats.org/officeDocument/2006/relationships/image" Target="../media/image105.png"/><Relationship Id="rId10" Type="http://schemas.openxmlformats.org/officeDocument/2006/relationships/image" Target="../media/image58.png"/><Relationship Id="rId31" Type="http://schemas.openxmlformats.org/officeDocument/2006/relationships/image" Target="../media/image79.png"/><Relationship Id="rId44" Type="http://schemas.openxmlformats.org/officeDocument/2006/relationships/image" Target="../media/image92.png"/><Relationship Id="rId52" Type="http://schemas.openxmlformats.org/officeDocument/2006/relationships/image" Target="../media/image100.png"/><Relationship Id="rId60" Type="http://schemas.openxmlformats.org/officeDocument/2006/relationships/image" Target="../media/image108.png"/><Relationship Id="rId65" Type="http://schemas.openxmlformats.org/officeDocument/2006/relationships/image" Target="../media/image113.png"/><Relationship Id="rId73" Type="http://schemas.openxmlformats.org/officeDocument/2006/relationships/image" Target="../media/image121.png"/><Relationship Id="rId78" Type="http://schemas.openxmlformats.org/officeDocument/2006/relationships/image" Target="../media/image126.png"/><Relationship Id="rId81" Type="http://schemas.openxmlformats.org/officeDocument/2006/relationships/image" Target="../media/image129.png"/><Relationship Id="rId4" Type="http://schemas.openxmlformats.org/officeDocument/2006/relationships/image" Target="../media/image52.png"/><Relationship Id="rId9" Type="http://schemas.openxmlformats.org/officeDocument/2006/relationships/image" Target="../media/image57.png"/><Relationship Id="rId13" Type="http://schemas.openxmlformats.org/officeDocument/2006/relationships/image" Target="../media/image61.png"/><Relationship Id="rId18" Type="http://schemas.openxmlformats.org/officeDocument/2006/relationships/image" Target="../media/image66.png"/><Relationship Id="rId39" Type="http://schemas.openxmlformats.org/officeDocument/2006/relationships/image" Target="../media/image87.png"/><Relationship Id="rId34" Type="http://schemas.openxmlformats.org/officeDocument/2006/relationships/image" Target="../media/image82.png"/><Relationship Id="rId50" Type="http://schemas.openxmlformats.org/officeDocument/2006/relationships/image" Target="../media/image98.png"/><Relationship Id="rId55" Type="http://schemas.openxmlformats.org/officeDocument/2006/relationships/image" Target="../media/image103.png"/><Relationship Id="rId76" Type="http://schemas.openxmlformats.org/officeDocument/2006/relationships/image" Target="../media/image124.png"/><Relationship Id="rId7" Type="http://schemas.openxmlformats.org/officeDocument/2006/relationships/image" Target="../media/image55.png"/><Relationship Id="rId71" Type="http://schemas.openxmlformats.org/officeDocument/2006/relationships/image" Target="../media/image119.png"/><Relationship Id="rId2" Type="http://schemas.openxmlformats.org/officeDocument/2006/relationships/notesSlide" Target="../notesSlides/notesSlide8.xml"/><Relationship Id="rId29" Type="http://schemas.openxmlformats.org/officeDocument/2006/relationships/image" Target="../media/image77.png"/><Relationship Id="rId24" Type="http://schemas.openxmlformats.org/officeDocument/2006/relationships/image" Target="../media/image72.png"/><Relationship Id="rId40" Type="http://schemas.openxmlformats.org/officeDocument/2006/relationships/image" Target="../media/image88.png"/><Relationship Id="rId45" Type="http://schemas.openxmlformats.org/officeDocument/2006/relationships/image" Target="../media/image93.png"/><Relationship Id="rId66" Type="http://schemas.openxmlformats.org/officeDocument/2006/relationships/image" Target="../media/image1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file://localhost/Volumes/Work%20Folder/Clients/SEAI/XXXX_SEAI_PPT_Template/2%20Creative/Creative%20Support%20Files/Images/SEAI_Wht.png" TargetMode="Externa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6.png"/><Relationship Id="rId7" Type="http://schemas.openxmlformats.org/officeDocument/2006/relationships/image" Target="../media/image131.png"/><Relationship Id="rId12" Type="http://schemas.openxmlformats.org/officeDocument/2006/relationships/image" Target="file://localhost/Volumes/Work%20Folder/Clients/SEAI/XXXX_SEAI_PPT_Template/2%20Creative/Creative%20Support%20Files/Images/SEAI_col.pn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mailto:ocommunityress@seai.ie" TargetMode="External"/><Relationship Id="rId11" Type="http://schemas.openxmlformats.org/officeDocument/2006/relationships/image" Target="../media/image1.png"/><Relationship Id="rId5" Type="http://schemas.openxmlformats.org/officeDocument/2006/relationships/hyperlink" Target="https://www.seai.ie/community-energy/ress/enabling-framework/" TargetMode="External"/><Relationship Id="rId10" Type="http://schemas.openxmlformats.org/officeDocument/2006/relationships/image" Target="../media/image134.png"/><Relationship Id="rId4" Type="http://schemas.openxmlformats.org/officeDocument/2006/relationships/image" Target="file://localhost/Volumes/Work%20Folder/Clients/SEAI/XXXX_SEAI_PPT_Template/2%20Creative/Creative%20Support%20Files/Images/SEAI_Wht.png" TargetMode="External"/><Relationship Id="rId9" Type="http://schemas.openxmlformats.org/officeDocument/2006/relationships/image" Target="../media/image133.png"/></Relationships>
</file>

<file path=ppt/slides/_rels/slide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4.xml"/><Relationship Id="rId4" Type="http://schemas.openxmlformats.org/officeDocument/2006/relationships/image" Target="../media/image13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www.seai.ie/energyacademy" TargetMode="External"/><Relationship Id="rId5" Type="http://schemas.openxmlformats.org/officeDocument/2006/relationships/image" Target="../media/image138.png"/><Relationship Id="rId4" Type="http://schemas.openxmlformats.org/officeDocument/2006/relationships/image" Target="file://localhost/Volumes/Work%20Folder/Clients/SEAI/XXXX_SEAI_PPT_Template/2%20Creative/Creative%20Support%20Files/Images/SEAI_col.p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file://localhost/Volumes/Work%20Folder/Clients/SEAI/XXXX_SEAI_PPT_Template/2%20Creative/Creative%20Support%20Files/Images/SEAI_col.png"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0.jpeg"/><Relationship Id="rId1" Type="http://schemas.openxmlformats.org/officeDocument/2006/relationships/slideLayout" Target="../slideLayouts/slideLayout6.xml"/><Relationship Id="rId5" Type="http://schemas.openxmlformats.org/officeDocument/2006/relationships/image" Target="../media/image35.emf"/><Relationship Id="rId4" Type="http://schemas.openxmlformats.org/officeDocument/2006/relationships/image" Target="file://localhost/Volumes/Work%20Folder/Clients/SEAI/XXXX_SEAI_PPT_Template/2%20Creative/Creative%20Support%20Files/Images/SEAI_Wht.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hyperlink" Target="mailto:ruth.buggie@seai.ie" TargetMode="Externa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seai.ie/" TargetMode="External"/><Relationship Id="rId2" Type="http://schemas.openxmlformats.org/officeDocument/2006/relationships/image" Target="../media/image35.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92C1E-E3BB-4B28-A15D-27D83E5B3E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875" y="4790793"/>
            <a:ext cx="4094454" cy="1659244"/>
          </a:xfrm>
          <a:prstGeom prst="rect">
            <a:avLst/>
          </a:prstGeom>
        </p:spPr>
      </p:pic>
    </p:spTree>
    <p:extLst>
      <p:ext uri="{BB962C8B-B14F-4D97-AF65-F5344CB8AC3E}">
        <p14:creationId xmlns:p14="http://schemas.microsoft.com/office/powerpoint/2010/main" val="136204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9443CF-7AC6-5947-97AC-62EE10F3D3B0}"/>
              </a:ext>
            </a:extLst>
          </p:cNvPr>
          <p:cNvSpPr/>
          <p:nvPr/>
        </p:nvSpPr>
        <p:spPr>
          <a:xfrm>
            <a:off x="0" y="1143768"/>
            <a:ext cx="12188825" cy="4799832"/>
          </a:xfrm>
          <a:prstGeom prst="rect">
            <a:avLst/>
          </a:prstGeom>
          <a:gradFill>
            <a:gsLst>
              <a:gs pos="0">
                <a:srgbClr val="EC8D1B">
                  <a:alpha val="50000"/>
                </a:srgbClr>
              </a:gs>
              <a:gs pos="100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yriad Pro" panose="020B0503030403020204" pitchFamily="34" charset="0"/>
            </a:endParaRPr>
          </a:p>
        </p:txBody>
      </p:sp>
      <p:pic>
        <p:nvPicPr>
          <p:cNvPr id="18" name="Picture 17">
            <a:extLst>
              <a:ext uri="{FF2B5EF4-FFF2-40B4-BE49-F238E27FC236}">
                <a16:creationId xmlns:a16="http://schemas.microsoft.com/office/drawing/2014/main" id="{628EFF44-6786-454A-B30C-57050E0558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633" t="-2745" r="52275" b="49706"/>
          <a:stretch/>
        </p:blipFill>
        <p:spPr>
          <a:xfrm>
            <a:off x="3907971" y="0"/>
            <a:ext cx="8280852" cy="6858000"/>
          </a:xfrm>
          <a:prstGeom prst="rect">
            <a:avLst/>
          </a:prstGeom>
        </p:spPr>
      </p:pic>
      <p:sp>
        <p:nvSpPr>
          <p:cNvPr id="6" name="Content Placeholder 2">
            <a:extLst>
              <a:ext uri="{FF2B5EF4-FFF2-40B4-BE49-F238E27FC236}">
                <a16:creationId xmlns:a16="http://schemas.microsoft.com/office/drawing/2014/main" id="{0EBFE778-4871-9A4C-B09C-D13C8B2F6AB3}"/>
              </a:ext>
            </a:extLst>
          </p:cNvPr>
          <p:cNvSpPr txBox="1">
            <a:spLocks/>
          </p:cNvSpPr>
          <p:nvPr/>
        </p:nvSpPr>
        <p:spPr>
          <a:xfrm>
            <a:off x="0" y="354879"/>
            <a:ext cx="7200000" cy="788889"/>
          </a:xfrm>
          <a:prstGeom prst="rect">
            <a:avLst/>
          </a:prstGeom>
          <a:solidFill>
            <a:srgbClr val="EC8D1B"/>
          </a:solidFill>
        </p:spPr>
        <p:txBody>
          <a:bodyPr vert="horz" lIns="180000" tIns="45720" rIns="91440" bIns="45720" rtlCol="0" anchor="ctr" anchorCtr="0">
            <a:norm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700" b="1">
              <a:solidFill>
                <a:schemeClr val="bg1"/>
              </a:solidFill>
            </a:endParaRPr>
          </a:p>
        </p:txBody>
      </p:sp>
      <p:sp>
        <p:nvSpPr>
          <p:cNvPr id="2" name="Title 1">
            <a:extLst>
              <a:ext uri="{FF2B5EF4-FFF2-40B4-BE49-F238E27FC236}">
                <a16:creationId xmlns:a16="http://schemas.microsoft.com/office/drawing/2014/main" id="{8DD0FD19-18F3-B64C-B787-BB012BE07E12}"/>
              </a:ext>
            </a:extLst>
          </p:cNvPr>
          <p:cNvSpPr>
            <a:spLocks noGrp="1"/>
          </p:cNvSpPr>
          <p:nvPr>
            <p:ph type="title"/>
          </p:nvPr>
        </p:nvSpPr>
        <p:spPr/>
        <p:txBody>
          <a:bodyPr/>
          <a:lstStyle/>
          <a:p>
            <a:r>
              <a:rPr lang="en-US" b="1">
                <a:solidFill>
                  <a:schemeClr val="bg1"/>
                </a:solidFill>
                <a:latin typeface="Myriad Pro" panose="020B0503030403020204" pitchFamily="34" charset="0"/>
              </a:rPr>
              <a:t>Individual Energy Upgrade</a:t>
            </a:r>
          </a:p>
        </p:txBody>
      </p:sp>
      <p:sp>
        <p:nvSpPr>
          <p:cNvPr id="3" name="Content Placeholder 2">
            <a:extLst>
              <a:ext uri="{FF2B5EF4-FFF2-40B4-BE49-F238E27FC236}">
                <a16:creationId xmlns:a16="http://schemas.microsoft.com/office/drawing/2014/main" id="{A1CB52CF-5CB0-AF4D-A433-E97210CE5424}"/>
              </a:ext>
            </a:extLst>
          </p:cNvPr>
          <p:cNvSpPr>
            <a:spLocks noGrp="1"/>
          </p:cNvSpPr>
          <p:nvPr>
            <p:ph idx="1"/>
          </p:nvPr>
        </p:nvSpPr>
        <p:spPr>
          <a:xfrm>
            <a:off x="899609" y="1498600"/>
            <a:ext cx="10965820" cy="4730277"/>
          </a:xfrm>
        </p:spPr>
        <p:txBody>
          <a:bodyPr vert="horz" lIns="91440" tIns="45720" rIns="91440" bIns="45720" rtlCol="0" anchor="t">
            <a:normAutofit/>
          </a:bodyPr>
          <a:lstStyle/>
          <a:p>
            <a:pPr>
              <a:buClr>
                <a:schemeClr val="tx1"/>
              </a:buClr>
            </a:pPr>
            <a:r>
              <a:rPr lang="en-US" sz="2000" dirty="0">
                <a:latin typeface="Myriad Pro"/>
              </a:rPr>
              <a:t>For homeowners and private landlords who want to manage their own project</a:t>
            </a:r>
          </a:p>
          <a:p>
            <a:pPr>
              <a:buClr>
                <a:schemeClr val="tx1"/>
              </a:buClr>
            </a:pPr>
            <a:r>
              <a:rPr lang="en-US" sz="2000" dirty="0">
                <a:latin typeface="Myriad Pro"/>
              </a:rPr>
              <a:t>Range of individual energy upgrade grants for attic and wall insulation, heating and renewable technologies</a:t>
            </a:r>
          </a:p>
          <a:p>
            <a:pPr>
              <a:buClr>
                <a:schemeClr val="tx1"/>
              </a:buClr>
            </a:pPr>
            <a:r>
              <a:rPr lang="en-US" sz="2000" dirty="0">
                <a:latin typeface="Myriad Pro"/>
              </a:rPr>
              <a:t>Manage the grant application and works themselves</a:t>
            </a:r>
          </a:p>
          <a:p>
            <a:pPr>
              <a:buClr>
                <a:schemeClr val="tx1"/>
              </a:buClr>
            </a:pPr>
            <a:r>
              <a:rPr lang="en-US" sz="2000" dirty="0">
                <a:latin typeface="Myriad Pro"/>
              </a:rPr>
              <a:t>Homeowners pay for the cost of works and claim the grant afterwards</a:t>
            </a:r>
          </a:p>
          <a:p>
            <a:pPr>
              <a:buClr>
                <a:schemeClr val="tx1"/>
              </a:buClr>
            </a:pPr>
            <a:r>
              <a:rPr lang="en-US" sz="2000" dirty="0">
                <a:latin typeface="Myriad Pro"/>
              </a:rPr>
              <a:t>How to apply:</a:t>
            </a:r>
          </a:p>
          <a:p>
            <a:pPr lvl="1"/>
            <a:r>
              <a:rPr lang="en-US" sz="1800" dirty="0">
                <a:solidFill>
                  <a:srgbClr val="EC8D1B"/>
                </a:solidFill>
                <a:latin typeface="Myriad Pro"/>
              </a:rPr>
              <a:t>Choose your energy upgrade and grant</a:t>
            </a:r>
          </a:p>
          <a:p>
            <a:pPr lvl="1"/>
            <a:r>
              <a:rPr lang="en-US" sz="1800" dirty="0">
                <a:solidFill>
                  <a:srgbClr val="EC8D1B"/>
                </a:solidFill>
                <a:latin typeface="Myriad Pro"/>
              </a:rPr>
              <a:t>Select your SEAI registered contractor</a:t>
            </a:r>
          </a:p>
          <a:p>
            <a:pPr lvl="1"/>
            <a:r>
              <a:rPr lang="en-US" sz="1800" dirty="0">
                <a:solidFill>
                  <a:srgbClr val="EC8D1B"/>
                </a:solidFill>
                <a:latin typeface="Myriad Pro"/>
              </a:rPr>
              <a:t>Submit your grant application – must have grant approval before works commence</a:t>
            </a:r>
          </a:p>
          <a:p>
            <a:pPr lvl="1"/>
            <a:r>
              <a:rPr lang="en-US" sz="1800" dirty="0">
                <a:solidFill>
                  <a:srgbClr val="EC8D1B"/>
                </a:solidFill>
                <a:latin typeface="Myriad Pro"/>
              </a:rPr>
              <a:t>Get works done – 8 months to complete works and claim grant from date of approval</a:t>
            </a:r>
          </a:p>
          <a:p>
            <a:pPr lvl="1"/>
            <a:r>
              <a:rPr lang="en-US" sz="1800" dirty="0">
                <a:solidFill>
                  <a:srgbClr val="EC8D1B"/>
                </a:solidFill>
                <a:latin typeface="Myriad Pro"/>
              </a:rPr>
              <a:t>Submit you grant payment request – 4 to 6 weeks for payment</a:t>
            </a:r>
          </a:p>
          <a:p>
            <a:r>
              <a:rPr lang="en-US" sz="2000" dirty="0">
                <a:latin typeface="Myriad Pro"/>
              </a:rPr>
              <a:t>Homes must be built and occupied before 2011 for insulation and heating controls, and before 2021 for renewable systems</a:t>
            </a:r>
            <a:endParaRPr lang="en-US" sz="2000" dirty="0">
              <a:solidFill>
                <a:schemeClr val="tx1"/>
              </a:solidFill>
              <a:latin typeface="Myriad Pro"/>
            </a:endParaRPr>
          </a:p>
        </p:txBody>
      </p:sp>
      <p:sp>
        <p:nvSpPr>
          <p:cNvPr id="14" name="Slide Number Placeholder 3">
            <a:extLst>
              <a:ext uri="{FF2B5EF4-FFF2-40B4-BE49-F238E27FC236}">
                <a16:creationId xmlns:a16="http://schemas.microsoft.com/office/drawing/2014/main" id="{191D5DA6-CAA8-5F48-AA5A-667865381DA4}"/>
              </a:ext>
            </a:extLst>
          </p:cNvPr>
          <p:cNvSpPr>
            <a:spLocks noGrp="1"/>
          </p:cNvSpPr>
          <p:nvPr>
            <p:ph type="sldNum" sz="quarter" idx="4"/>
          </p:nvPr>
        </p:nvSpPr>
        <p:spPr>
          <a:xfrm>
            <a:off x="899610" y="6445722"/>
            <a:ext cx="417465" cy="244353"/>
          </a:xfrm>
        </p:spPr>
        <p:txBody>
          <a:bodyPr/>
          <a:lstStyle/>
          <a:p>
            <a:fld id="{316755DE-A14E-A247-9B1E-AB0C957F89E6}" type="slidenum">
              <a:rPr lang="en-US" smtClean="0"/>
              <a:pPr/>
              <a:t>10</a:t>
            </a:fld>
            <a:endParaRPr lang="en-US"/>
          </a:p>
        </p:txBody>
      </p:sp>
      <p:sp>
        <p:nvSpPr>
          <p:cNvPr id="16" name="Footer Placeholder 4">
            <a:extLst>
              <a:ext uri="{FF2B5EF4-FFF2-40B4-BE49-F238E27FC236}">
                <a16:creationId xmlns:a16="http://schemas.microsoft.com/office/drawing/2014/main" id="{3782DF5C-E956-D847-8A3E-71A0EAA4900C}"/>
              </a:ext>
            </a:extLst>
          </p:cNvPr>
          <p:cNvSpPr>
            <a:spLocks noGrp="1"/>
          </p:cNvSpPr>
          <p:nvPr>
            <p:ph type="ftr" sz="quarter" idx="3"/>
          </p:nvPr>
        </p:nvSpPr>
        <p:spPr>
          <a:xfrm>
            <a:off x="1317075" y="6525684"/>
            <a:ext cx="3859795" cy="183206"/>
          </a:xfrm>
        </p:spPr>
        <p:txBody>
          <a:bodyPr/>
          <a:lstStyle/>
          <a:p>
            <a:r>
              <a:rPr lang="en-IE" err="1">
                <a:latin typeface="Gotham Book" panose="02000604040000020004" pitchFamily="2" charset="0"/>
              </a:rPr>
              <a:t>www.seai.ie</a:t>
            </a:r>
            <a:endParaRPr lang="en-IE">
              <a:latin typeface="Gotham Book" panose="02000604040000020004" pitchFamily="2" charset="0"/>
            </a:endParaRPr>
          </a:p>
          <a:p>
            <a:endParaRPr lang="en-US">
              <a:latin typeface="Arial"/>
            </a:endParaRPr>
          </a:p>
        </p:txBody>
      </p:sp>
    </p:spTree>
    <p:extLst>
      <p:ext uri="{BB962C8B-B14F-4D97-AF65-F5344CB8AC3E}">
        <p14:creationId xmlns:p14="http://schemas.microsoft.com/office/powerpoint/2010/main" val="303648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AEE5-3D42-6E43-A58D-18AD847E622B}"/>
              </a:ext>
            </a:extLst>
          </p:cNvPr>
          <p:cNvSpPr>
            <a:spLocks noGrp="1"/>
          </p:cNvSpPr>
          <p:nvPr>
            <p:ph type="title"/>
          </p:nvPr>
        </p:nvSpPr>
        <p:spPr/>
        <p:txBody>
          <a:bodyPr/>
          <a:lstStyle/>
          <a:p>
            <a:r>
              <a:rPr lang="en-US">
                <a:latin typeface="Myriad Pro" panose="020B0503030403020204" pitchFamily="34" charset="0"/>
              </a:rPr>
              <a:t>Home Energy Upgrade Grants</a:t>
            </a:r>
          </a:p>
        </p:txBody>
      </p:sp>
      <p:sp>
        <p:nvSpPr>
          <p:cNvPr id="4" name="Slide Number Placeholder 3">
            <a:extLst>
              <a:ext uri="{FF2B5EF4-FFF2-40B4-BE49-F238E27FC236}">
                <a16:creationId xmlns:a16="http://schemas.microsoft.com/office/drawing/2014/main" id="{35579C68-2E48-2646-A0DE-E941BCDAAE3B}"/>
              </a:ext>
            </a:extLst>
          </p:cNvPr>
          <p:cNvSpPr>
            <a:spLocks noGrp="1"/>
          </p:cNvSpPr>
          <p:nvPr>
            <p:ph type="sldNum" sz="quarter" idx="4"/>
          </p:nvPr>
        </p:nvSpPr>
        <p:spPr/>
        <p:txBody>
          <a:bodyPr/>
          <a:lstStyle/>
          <a:p>
            <a:fld id="{316755DE-A14E-A247-9B1E-AB0C957F89E6}" type="slidenum">
              <a:rPr lang="en-US" smtClean="0"/>
              <a:pPr/>
              <a:t>11</a:t>
            </a:fld>
            <a:endParaRPr lang="en-US"/>
          </a:p>
        </p:txBody>
      </p:sp>
      <p:sp>
        <p:nvSpPr>
          <p:cNvPr id="5" name="Footer Placeholder 4">
            <a:extLst>
              <a:ext uri="{FF2B5EF4-FFF2-40B4-BE49-F238E27FC236}">
                <a16:creationId xmlns:a16="http://schemas.microsoft.com/office/drawing/2014/main" id="{709D8CE4-CBA7-AB4F-9317-6B4ACD74933B}"/>
              </a:ext>
            </a:extLst>
          </p:cNvPr>
          <p:cNvSpPr>
            <a:spLocks noGrp="1"/>
          </p:cNvSpPr>
          <p:nvPr>
            <p:ph type="ftr" sz="quarter" idx="3"/>
          </p:nvPr>
        </p:nvSpPr>
        <p:spPr/>
        <p:txBody>
          <a:bodyPr/>
          <a:lstStyle/>
          <a:p>
            <a:r>
              <a:rPr lang="en-IE">
                <a:latin typeface="Gotham Book" panose="02000604040000020004" pitchFamily="2" charset="0"/>
              </a:rPr>
              <a:t>www.seai.ie</a:t>
            </a:r>
          </a:p>
          <a:p>
            <a:endParaRPr lang="en-US">
              <a:latin typeface="Arial"/>
            </a:endParaRPr>
          </a:p>
        </p:txBody>
      </p:sp>
      <p:graphicFrame>
        <p:nvGraphicFramePr>
          <p:cNvPr id="37" name="Table 7">
            <a:extLst>
              <a:ext uri="{FF2B5EF4-FFF2-40B4-BE49-F238E27FC236}">
                <a16:creationId xmlns:a16="http://schemas.microsoft.com/office/drawing/2014/main" id="{D3CB2708-114B-3B4F-BB17-46C027AB64D8}"/>
              </a:ext>
            </a:extLst>
          </p:cNvPr>
          <p:cNvGraphicFramePr>
            <a:graphicFrameLocks noGrp="1"/>
          </p:cNvGraphicFramePr>
          <p:nvPr>
            <p:ph idx="1"/>
            <p:extLst>
              <p:ext uri="{D42A27DB-BD31-4B8C-83A1-F6EECF244321}">
                <p14:modId xmlns:p14="http://schemas.microsoft.com/office/powerpoint/2010/main" val="2608148448"/>
              </p:ext>
            </p:extLst>
          </p:nvPr>
        </p:nvGraphicFramePr>
        <p:xfrm>
          <a:off x="899609" y="1190703"/>
          <a:ext cx="10243225" cy="4841734"/>
        </p:xfrm>
        <a:graphic>
          <a:graphicData uri="http://schemas.openxmlformats.org/drawingml/2006/table">
            <a:tbl>
              <a:tblPr firstRow="1" bandRow="1">
                <a:tableStyleId>{5C22544A-7EE6-4342-B048-85BDC9FD1C3A}</a:tableStyleId>
              </a:tblPr>
              <a:tblGrid>
                <a:gridCol w="2947480">
                  <a:extLst>
                    <a:ext uri="{9D8B030D-6E8A-4147-A177-3AD203B41FA5}">
                      <a16:colId xmlns:a16="http://schemas.microsoft.com/office/drawing/2014/main" val="4160629321"/>
                    </a:ext>
                  </a:extLst>
                </a:gridCol>
                <a:gridCol w="2431915">
                  <a:extLst>
                    <a:ext uri="{9D8B030D-6E8A-4147-A177-3AD203B41FA5}">
                      <a16:colId xmlns:a16="http://schemas.microsoft.com/office/drawing/2014/main" val="4060740406"/>
                    </a:ext>
                  </a:extLst>
                </a:gridCol>
                <a:gridCol w="2431915">
                  <a:extLst>
                    <a:ext uri="{9D8B030D-6E8A-4147-A177-3AD203B41FA5}">
                      <a16:colId xmlns:a16="http://schemas.microsoft.com/office/drawing/2014/main" val="1521624435"/>
                    </a:ext>
                  </a:extLst>
                </a:gridCol>
                <a:gridCol w="2431915">
                  <a:extLst>
                    <a:ext uri="{9D8B030D-6E8A-4147-A177-3AD203B41FA5}">
                      <a16:colId xmlns:a16="http://schemas.microsoft.com/office/drawing/2014/main" val="2680097464"/>
                    </a:ext>
                  </a:extLst>
                </a:gridCol>
              </a:tblGrid>
              <a:tr h="601916">
                <a:tc>
                  <a:txBody>
                    <a:bodyPr/>
                    <a:lstStyle/>
                    <a:p>
                      <a:endParaRPr lang="en-IE" sz="1600"/>
                    </a:p>
                  </a:txBody>
                  <a:tcPr>
                    <a:noFill/>
                  </a:tcPr>
                </a:tc>
                <a:tc>
                  <a:txBody>
                    <a:bodyPr/>
                    <a:lstStyle/>
                    <a:p>
                      <a:pPr algn="ctr"/>
                      <a:r>
                        <a:rPr lang="en-IE" sz="1600"/>
                        <a:t>Fully Funded Energy </a:t>
                      </a:r>
                      <a:br>
                        <a:rPr lang="en-IE" sz="1600"/>
                      </a:br>
                      <a:r>
                        <a:rPr lang="en-IE" sz="1600"/>
                        <a:t>Upgrade</a:t>
                      </a:r>
                    </a:p>
                  </a:txBody>
                  <a:tcPr>
                    <a:solidFill>
                      <a:srgbClr val="FECB3B"/>
                    </a:solidFill>
                  </a:tcPr>
                </a:tc>
                <a:tc>
                  <a:txBody>
                    <a:bodyPr/>
                    <a:lstStyle/>
                    <a:p>
                      <a:pPr algn="ctr"/>
                      <a:r>
                        <a:rPr lang="en-IE" sz="1600"/>
                        <a:t>One Stop Shop </a:t>
                      </a:r>
                      <a:br>
                        <a:rPr lang="en-IE" sz="1600"/>
                      </a:br>
                      <a:r>
                        <a:rPr lang="en-IE" sz="1600"/>
                        <a:t>Service</a:t>
                      </a:r>
                    </a:p>
                  </a:txBody>
                  <a:tcPr>
                    <a:solidFill>
                      <a:srgbClr val="46A09B"/>
                    </a:solidFill>
                  </a:tcPr>
                </a:tc>
                <a:tc>
                  <a:txBody>
                    <a:bodyPr/>
                    <a:lstStyle/>
                    <a:p>
                      <a:pPr algn="ctr"/>
                      <a:r>
                        <a:rPr lang="en-IE" sz="1600"/>
                        <a:t>Individual Energy Upgrade</a:t>
                      </a:r>
                    </a:p>
                  </a:txBody>
                  <a:tcPr>
                    <a:solidFill>
                      <a:srgbClr val="EC8D1B"/>
                    </a:solidFill>
                  </a:tcPr>
                </a:tc>
                <a:extLst>
                  <a:ext uri="{0D108BD9-81ED-4DB2-BD59-A6C34878D82A}">
                    <a16:rowId xmlns:a16="http://schemas.microsoft.com/office/drawing/2014/main" val="3652200194"/>
                  </a:ext>
                </a:extLst>
              </a:tr>
              <a:tr h="385438">
                <a:tc>
                  <a:txBody>
                    <a:bodyPr/>
                    <a:lstStyle/>
                    <a:p>
                      <a:r>
                        <a:rPr lang="en-IE" sz="1600">
                          <a:latin typeface="Myriad Pro" panose="020B0503030403020204" pitchFamily="34" charset="0"/>
                        </a:rPr>
                        <a:t>Home energy assessment</a:t>
                      </a:r>
                    </a:p>
                  </a:txBody>
                  <a:tcPr>
                    <a:solidFill>
                      <a:schemeClr val="bg1">
                        <a:lumMod val="95000"/>
                      </a:schemeClr>
                    </a:solidFill>
                  </a:tcPr>
                </a:tc>
                <a:tc>
                  <a:txBody>
                    <a:bodyPr/>
                    <a:lstStyle/>
                    <a:p>
                      <a:endParaRPr lang="en-IE" sz="1600"/>
                    </a:p>
                  </a:txBody>
                  <a:tcPr>
                    <a:solidFill>
                      <a:srgbClr val="FECB3B">
                        <a:alpha val="15000"/>
                      </a:srgbClr>
                    </a:solidFill>
                  </a:tcPr>
                </a:tc>
                <a:tc>
                  <a:txBody>
                    <a:bodyPr/>
                    <a:lstStyle/>
                    <a:p>
                      <a:endParaRPr lang="en-IE" sz="1600"/>
                    </a:p>
                  </a:txBody>
                  <a:tcPr>
                    <a:solidFill>
                      <a:srgbClr val="46A09B">
                        <a:alpha val="15000"/>
                      </a:srgbClr>
                    </a:solidFill>
                  </a:tcPr>
                </a:tc>
                <a:tc>
                  <a:txBody>
                    <a:bodyPr/>
                    <a:lstStyle/>
                    <a:p>
                      <a:endParaRPr lang="en-IE" sz="1600"/>
                    </a:p>
                  </a:txBody>
                  <a:tcPr>
                    <a:solidFill>
                      <a:srgbClr val="EC8D1B">
                        <a:alpha val="15000"/>
                      </a:srgbClr>
                    </a:solidFill>
                  </a:tcPr>
                </a:tc>
                <a:extLst>
                  <a:ext uri="{0D108BD9-81ED-4DB2-BD59-A6C34878D82A}">
                    <a16:rowId xmlns:a16="http://schemas.microsoft.com/office/drawing/2014/main" val="2896294531"/>
                  </a:ext>
                </a:extLst>
              </a:tr>
              <a:tr h="385438">
                <a:tc>
                  <a:txBody>
                    <a:bodyPr/>
                    <a:lstStyle/>
                    <a:p>
                      <a:r>
                        <a:rPr lang="en-IE" sz="1600">
                          <a:latin typeface="Myriad Pro" panose="020B0503030403020204" pitchFamily="34" charset="0"/>
                        </a:rPr>
                        <a:t>Project management</a:t>
                      </a:r>
                    </a:p>
                  </a:txBody>
                  <a:tcPr>
                    <a:solidFill>
                      <a:schemeClr val="bg1">
                        <a:lumMod val="95000"/>
                      </a:schemeClr>
                    </a:solidFill>
                  </a:tcPr>
                </a:tc>
                <a:tc>
                  <a:txBody>
                    <a:bodyPr/>
                    <a:lstStyle/>
                    <a:p>
                      <a:endParaRPr lang="en-IE" sz="1600"/>
                    </a:p>
                  </a:txBody>
                  <a:tcPr>
                    <a:solidFill>
                      <a:srgbClr val="FECB3B">
                        <a:alpha val="15000"/>
                      </a:srgbClr>
                    </a:solidFill>
                  </a:tcPr>
                </a:tc>
                <a:tc>
                  <a:txBody>
                    <a:bodyPr/>
                    <a:lstStyle/>
                    <a:p>
                      <a:endParaRPr lang="en-IE" sz="1600"/>
                    </a:p>
                  </a:txBody>
                  <a:tcPr>
                    <a:solidFill>
                      <a:srgbClr val="46A09B">
                        <a:alpha val="15000"/>
                      </a:srgbClr>
                    </a:solidFill>
                  </a:tcPr>
                </a:tc>
                <a:tc>
                  <a:txBody>
                    <a:bodyPr/>
                    <a:lstStyle/>
                    <a:p>
                      <a:endParaRPr lang="en-IE" sz="1600"/>
                    </a:p>
                  </a:txBody>
                  <a:tcPr>
                    <a:solidFill>
                      <a:srgbClr val="EC8D1B">
                        <a:alpha val="15000"/>
                      </a:srgbClr>
                    </a:solidFill>
                  </a:tcPr>
                </a:tc>
                <a:extLst>
                  <a:ext uri="{0D108BD9-81ED-4DB2-BD59-A6C34878D82A}">
                    <a16:rowId xmlns:a16="http://schemas.microsoft.com/office/drawing/2014/main" val="4174445919"/>
                  </a:ext>
                </a:extLst>
              </a:tr>
              <a:tr h="385438">
                <a:tc>
                  <a:txBody>
                    <a:bodyPr/>
                    <a:lstStyle/>
                    <a:p>
                      <a:r>
                        <a:rPr lang="en-IE" sz="1600">
                          <a:latin typeface="Myriad Pro" panose="020B0503030403020204" pitchFamily="34" charset="0"/>
                        </a:rPr>
                        <a:t>Wall and roof insulation</a:t>
                      </a:r>
                    </a:p>
                  </a:txBody>
                  <a:tcPr>
                    <a:solidFill>
                      <a:schemeClr val="bg1">
                        <a:lumMod val="95000"/>
                      </a:schemeClr>
                    </a:solidFill>
                  </a:tcPr>
                </a:tc>
                <a:tc>
                  <a:txBody>
                    <a:bodyPr/>
                    <a:lstStyle/>
                    <a:p>
                      <a:endParaRPr lang="en-IE" sz="1600"/>
                    </a:p>
                  </a:txBody>
                  <a:tcPr>
                    <a:solidFill>
                      <a:srgbClr val="FECB3B">
                        <a:alpha val="15000"/>
                      </a:srgbClr>
                    </a:solidFill>
                  </a:tcPr>
                </a:tc>
                <a:tc>
                  <a:txBody>
                    <a:bodyPr/>
                    <a:lstStyle/>
                    <a:p>
                      <a:endParaRPr lang="en-IE" sz="1600"/>
                    </a:p>
                  </a:txBody>
                  <a:tcPr>
                    <a:solidFill>
                      <a:srgbClr val="46A09B">
                        <a:alpha val="15000"/>
                      </a:srgbClr>
                    </a:solidFill>
                  </a:tcPr>
                </a:tc>
                <a:tc>
                  <a:txBody>
                    <a:bodyPr/>
                    <a:lstStyle/>
                    <a:p>
                      <a:endParaRPr lang="en-IE" sz="1600"/>
                    </a:p>
                  </a:txBody>
                  <a:tcPr>
                    <a:solidFill>
                      <a:srgbClr val="EC8D1B">
                        <a:alpha val="15000"/>
                      </a:srgbClr>
                    </a:solidFill>
                  </a:tcPr>
                </a:tc>
                <a:extLst>
                  <a:ext uri="{0D108BD9-81ED-4DB2-BD59-A6C34878D82A}">
                    <a16:rowId xmlns:a16="http://schemas.microsoft.com/office/drawing/2014/main" val="272910193"/>
                  </a:ext>
                </a:extLst>
              </a:tr>
              <a:tr h="385438">
                <a:tc>
                  <a:txBody>
                    <a:bodyPr/>
                    <a:lstStyle/>
                    <a:p>
                      <a:r>
                        <a:rPr lang="en-IE" sz="1600">
                          <a:latin typeface="Myriad Pro" panose="020B0503030403020204" pitchFamily="34" charset="0"/>
                        </a:rPr>
                        <a:t>Floor insulation</a:t>
                      </a:r>
                    </a:p>
                  </a:txBody>
                  <a:tcPr>
                    <a:solidFill>
                      <a:schemeClr val="bg1">
                        <a:lumMod val="95000"/>
                      </a:schemeClr>
                    </a:solidFill>
                  </a:tcPr>
                </a:tc>
                <a:tc>
                  <a:txBody>
                    <a:bodyPr/>
                    <a:lstStyle/>
                    <a:p>
                      <a:endParaRPr lang="en-IE" sz="1600"/>
                    </a:p>
                  </a:txBody>
                  <a:tcPr>
                    <a:solidFill>
                      <a:srgbClr val="FECB3B">
                        <a:alpha val="15000"/>
                      </a:srgbClr>
                    </a:solidFill>
                  </a:tcPr>
                </a:tc>
                <a:tc>
                  <a:txBody>
                    <a:bodyPr/>
                    <a:lstStyle/>
                    <a:p>
                      <a:endParaRPr lang="en-IE" sz="1600"/>
                    </a:p>
                  </a:txBody>
                  <a:tcPr>
                    <a:solidFill>
                      <a:srgbClr val="46A09B">
                        <a:alpha val="15000"/>
                      </a:srgbClr>
                    </a:solidFill>
                  </a:tcPr>
                </a:tc>
                <a:tc>
                  <a:txBody>
                    <a:bodyPr/>
                    <a:lstStyle/>
                    <a:p>
                      <a:endParaRPr lang="en-IE" sz="1600"/>
                    </a:p>
                  </a:txBody>
                  <a:tcPr>
                    <a:solidFill>
                      <a:srgbClr val="EC8D1B">
                        <a:alpha val="15000"/>
                      </a:srgbClr>
                    </a:solidFill>
                  </a:tcPr>
                </a:tc>
                <a:extLst>
                  <a:ext uri="{0D108BD9-81ED-4DB2-BD59-A6C34878D82A}">
                    <a16:rowId xmlns:a16="http://schemas.microsoft.com/office/drawing/2014/main" val="618242365"/>
                  </a:ext>
                </a:extLst>
              </a:tr>
              <a:tr h="385438">
                <a:tc>
                  <a:txBody>
                    <a:bodyPr/>
                    <a:lstStyle/>
                    <a:p>
                      <a:r>
                        <a:rPr lang="en-IE" sz="1600">
                          <a:latin typeface="Myriad Pro" panose="020B0503030403020204" pitchFamily="34" charset="0"/>
                        </a:rPr>
                        <a:t>Windows</a:t>
                      </a:r>
                    </a:p>
                  </a:txBody>
                  <a:tcPr>
                    <a:solidFill>
                      <a:schemeClr val="bg1">
                        <a:lumMod val="95000"/>
                      </a:schemeClr>
                    </a:solidFill>
                  </a:tcPr>
                </a:tc>
                <a:tc>
                  <a:txBody>
                    <a:bodyPr/>
                    <a:lstStyle/>
                    <a:p>
                      <a:endParaRPr lang="en-IE" sz="1600"/>
                    </a:p>
                  </a:txBody>
                  <a:tcPr>
                    <a:solidFill>
                      <a:srgbClr val="FECB3B">
                        <a:alpha val="15000"/>
                      </a:srgbClr>
                    </a:solidFill>
                  </a:tcPr>
                </a:tc>
                <a:tc>
                  <a:txBody>
                    <a:bodyPr/>
                    <a:lstStyle/>
                    <a:p>
                      <a:endParaRPr lang="en-IE" sz="1600"/>
                    </a:p>
                  </a:txBody>
                  <a:tcPr>
                    <a:solidFill>
                      <a:srgbClr val="46A09B">
                        <a:alpha val="15000"/>
                      </a:srgbClr>
                    </a:solidFill>
                  </a:tcPr>
                </a:tc>
                <a:tc>
                  <a:txBody>
                    <a:bodyPr/>
                    <a:lstStyle/>
                    <a:p>
                      <a:endParaRPr lang="en-IE" sz="1600"/>
                    </a:p>
                  </a:txBody>
                  <a:tcPr>
                    <a:solidFill>
                      <a:srgbClr val="EC8D1B">
                        <a:alpha val="15000"/>
                      </a:srgbClr>
                    </a:solidFill>
                  </a:tcPr>
                </a:tc>
                <a:extLst>
                  <a:ext uri="{0D108BD9-81ED-4DB2-BD59-A6C34878D82A}">
                    <a16:rowId xmlns:a16="http://schemas.microsoft.com/office/drawing/2014/main" val="167169397"/>
                  </a:ext>
                </a:extLst>
              </a:tr>
              <a:tr h="385438">
                <a:tc>
                  <a:txBody>
                    <a:bodyPr/>
                    <a:lstStyle/>
                    <a:p>
                      <a:r>
                        <a:rPr lang="en-IE" sz="1600">
                          <a:latin typeface="Myriad Pro" panose="020B0503030403020204" pitchFamily="34" charset="0"/>
                        </a:rPr>
                        <a:t>Heating controls</a:t>
                      </a:r>
                    </a:p>
                  </a:txBody>
                  <a:tcPr>
                    <a:solidFill>
                      <a:schemeClr val="bg1">
                        <a:lumMod val="95000"/>
                      </a:schemeClr>
                    </a:solidFill>
                  </a:tcPr>
                </a:tc>
                <a:tc>
                  <a:txBody>
                    <a:bodyPr/>
                    <a:lstStyle/>
                    <a:p>
                      <a:endParaRPr lang="en-IE" sz="1600"/>
                    </a:p>
                  </a:txBody>
                  <a:tcPr>
                    <a:solidFill>
                      <a:srgbClr val="FECB3B">
                        <a:alpha val="15000"/>
                      </a:srgbClr>
                    </a:solidFill>
                  </a:tcPr>
                </a:tc>
                <a:tc>
                  <a:txBody>
                    <a:bodyPr/>
                    <a:lstStyle/>
                    <a:p>
                      <a:endParaRPr lang="en-IE" sz="1600"/>
                    </a:p>
                  </a:txBody>
                  <a:tcPr>
                    <a:solidFill>
                      <a:srgbClr val="46A09B">
                        <a:alpha val="15000"/>
                      </a:srgbClr>
                    </a:solidFill>
                  </a:tcPr>
                </a:tc>
                <a:tc>
                  <a:txBody>
                    <a:bodyPr/>
                    <a:lstStyle/>
                    <a:p>
                      <a:endParaRPr lang="en-IE" sz="1600"/>
                    </a:p>
                  </a:txBody>
                  <a:tcPr>
                    <a:solidFill>
                      <a:srgbClr val="EC8D1B">
                        <a:alpha val="15000"/>
                      </a:srgbClr>
                    </a:solidFill>
                  </a:tcPr>
                </a:tc>
                <a:extLst>
                  <a:ext uri="{0D108BD9-81ED-4DB2-BD59-A6C34878D82A}">
                    <a16:rowId xmlns:a16="http://schemas.microsoft.com/office/drawing/2014/main" val="1948480123"/>
                  </a:ext>
                </a:extLst>
              </a:tr>
              <a:tr h="385438">
                <a:tc>
                  <a:txBody>
                    <a:bodyPr/>
                    <a:lstStyle/>
                    <a:p>
                      <a:r>
                        <a:rPr lang="en-IE" sz="1600">
                          <a:latin typeface="Myriad Pro" panose="020B0503030403020204" pitchFamily="34" charset="0"/>
                        </a:rPr>
                        <a:t>Heat pump systems</a:t>
                      </a:r>
                    </a:p>
                  </a:txBody>
                  <a:tcPr>
                    <a:solidFill>
                      <a:schemeClr val="bg1">
                        <a:lumMod val="95000"/>
                      </a:schemeClr>
                    </a:solidFill>
                  </a:tcPr>
                </a:tc>
                <a:tc>
                  <a:txBody>
                    <a:bodyPr/>
                    <a:lstStyle/>
                    <a:p>
                      <a:endParaRPr lang="en-IE" sz="1600"/>
                    </a:p>
                  </a:txBody>
                  <a:tcPr>
                    <a:solidFill>
                      <a:srgbClr val="FECB3B">
                        <a:alpha val="15000"/>
                      </a:srgbClr>
                    </a:solidFill>
                  </a:tcPr>
                </a:tc>
                <a:tc>
                  <a:txBody>
                    <a:bodyPr/>
                    <a:lstStyle/>
                    <a:p>
                      <a:endParaRPr lang="en-IE" sz="1600"/>
                    </a:p>
                  </a:txBody>
                  <a:tcPr>
                    <a:solidFill>
                      <a:srgbClr val="46A09B">
                        <a:alpha val="15000"/>
                      </a:srgbClr>
                    </a:solidFill>
                  </a:tcPr>
                </a:tc>
                <a:tc>
                  <a:txBody>
                    <a:bodyPr/>
                    <a:lstStyle/>
                    <a:p>
                      <a:endParaRPr lang="en-IE" sz="1600"/>
                    </a:p>
                  </a:txBody>
                  <a:tcPr>
                    <a:solidFill>
                      <a:srgbClr val="EC8D1B">
                        <a:alpha val="15000"/>
                      </a:srgbClr>
                    </a:solidFill>
                  </a:tcPr>
                </a:tc>
                <a:extLst>
                  <a:ext uri="{0D108BD9-81ED-4DB2-BD59-A6C34878D82A}">
                    <a16:rowId xmlns:a16="http://schemas.microsoft.com/office/drawing/2014/main" val="165271078"/>
                  </a:ext>
                </a:extLst>
              </a:tr>
              <a:tr h="385438">
                <a:tc>
                  <a:txBody>
                    <a:bodyPr/>
                    <a:lstStyle/>
                    <a:p>
                      <a:r>
                        <a:rPr lang="en-IE" sz="1600">
                          <a:latin typeface="Myriad Pro" panose="020B0503030403020204" pitchFamily="34" charset="0"/>
                        </a:rPr>
                        <a:t>Solar water heating</a:t>
                      </a:r>
                    </a:p>
                  </a:txBody>
                  <a:tcPr>
                    <a:solidFill>
                      <a:schemeClr val="bg1">
                        <a:lumMod val="95000"/>
                      </a:schemeClr>
                    </a:solidFill>
                  </a:tcPr>
                </a:tc>
                <a:tc>
                  <a:txBody>
                    <a:bodyPr/>
                    <a:lstStyle/>
                    <a:p>
                      <a:endParaRPr lang="en-IE" sz="1600"/>
                    </a:p>
                  </a:txBody>
                  <a:tcPr>
                    <a:solidFill>
                      <a:srgbClr val="FECB3B">
                        <a:alpha val="15000"/>
                      </a:srgbClr>
                    </a:solidFill>
                  </a:tcPr>
                </a:tc>
                <a:tc>
                  <a:txBody>
                    <a:bodyPr/>
                    <a:lstStyle/>
                    <a:p>
                      <a:endParaRPr lang="en-IE" sz="1600"/>
                    </a:p>
                  </a:txBody>
                  <a:tcPr>
                    <a:solidFill>
                      <a:srgbClr val="46A09B">
                        <a:alpha val="15000"/>
                      </a:srgbClr>
                    </a:solidFill>
                  </a:tcPr>
                </a:tc>
                <a:tc>
                  <a:txBody>
                    <a:bodyPr/>
                    <a:lstStyle/>
                    <a:p>
                      <a:endParaRPr lang="en-IE" sz="1600"/>
                    </a:p>
                  </a:txBody>
                  <a:tcPr>
                    <a:solidFill>
                      <a:srgbClr val="EC8D1B">
                        <a:alpha val="15000"/>
                      </a:srgbClr>
                    </a:solidFill>
                  </a:tcPr>
                </a:tc>
                <a:extLst>
                  <a:ext uri="{0D108BD9-81ED-4DB2-BD59-A6C34878D82A}">
                    <a16:rowId xmlns:a16="http://schemas.microsoft.com/office/drawing/2014/main" val="2863736052"/>
                  </a:ext>
                </a:extLst>
              </a:tr>
              <a:tr h="385438">
                <a:tc>
                  <a:txBody>
                    <a:bodyPr/>
                    <a:lstStyle/>
                    <a:p>
                      <a:r>
                        <a:rPr lang="en-IE" sz="1600">
                          <a:latin typeface="Myriad Pro" panose="020B0503030403020204" pitchFamily="34" charset="0"/>
                        </a:rPr>
                        <a:t>Solar electricity</a:t>
                      </a:r>
                    </a:p>
                  </a:txBody>
                  <a:tcPr>
                    <a:solidFill>
                      <a:schemeClr val="bg1">
                        <a:lumMod val="95000"/>
                      </a:schemeClr>
                    </a:solidFill>
                  </a:tcPr>
                </a:tc>
                <a:tc>
                  <a:txBody>
                    <a:bodyPr/>
                    <a:lstStyle/>
                    <a:p>
                      <a:endParaRPr lang="en-IE" sz="1600"/>
                    </a:p>
                  </a:txBody>
                  <a:tcPr>
                    <a:solidFill>
                      <a:srgbClr val="FECB3B">
                        <a:alpha val="15000"/>
                      </a:srgbClr>
                    </a:solidFill>
                  </a:tcPr>
                </a:tc>
                <a:tc>
                  <a:txBody>
                    <a:bodyPr/>
                    <a:lstStyle/>
                    <a:p>
                      <a:endParaRPr lang="en-IE" sz="1600"/>
                    </a:p>
                  </a:txBody>
                  <a:tcPr>
                    <a:solidFill>
                      <a:srgbClr val="46A09B">
                        <a:alpha val="15000"/>
                      </a:srgbClr>
                    </a:solidFill>
                  </a:tcPr>
                </a:tc>
                <a:tc>
                  <a:txBody>
                    <a:bodyPr/>
                    <a:lstStyle/>
                    <a:p>
                      <a:endParaRPr lang="en-IE" sz="1600"/>
                    </a:p>
                  </a:txBody>
                  <a:tcPr>
                    <a:solidFill>
                      <a:srgbClr val="EC8D1B">
                        <a:alpha val="15000"/>
                      </a:srgbClr>
                    </a:solidFill>
                  </a:tcPr>
                </a:tc>
                <a:extLst>
                  <a:ext uri="{0D108BD9-81ED-4DB2-BD59-A6C34878D82A}">
                    <a16:rowId xmlns:a16="http://schemas.microsoft.com/office/drawing/2014/main" val="3670259894"/>
                  </a:ext>
                </a:extLst>
              </a:tr>
              <a:tr h="385438">
                <a:tc>
                  <a:txBody>
                    <a:bodyPr/>
                    <a:lstStyle/>
                    <a:p>
                      <a:r>
                        <a:rPr lang="en-IE" sz="1600">
                          <a:latin typeface="Myriad Pro" panose="020B0503030403020204" pitchFamily="34" charset="0"/>
                        </a:rPr>
                        <a:t>Ventilation</a:t>
                      </a:r>
                    </a:p>
                  </a:txBody>
                  <a:tcPr>
                    <a:solidFill>
                      <a:schemeClr val="bg1">
                        <a:lumMod val="95000"/>
                      </a:schemeClr>
                    </a:solidFill>
                  </a:tcPr>
                </a:tc>
                <a:tc>
                  <a:txBody>
                    <a:bodyPr/>
                    <a:lstStyle/>
                    <a:p>
                      <a:endParaRPr lang="en-IE" sz="1600"/>
                    </a:p>
                  </a:txBody>
                  <a:tcPr>
                    <a:solidFill>
                      <a:srgbClr val="FECB3B">
                        <a:alpha val="15000"/>
                      </a:srgbClr>
                    </a:solidFill>
                  </a:tcPr>
                </a:tc>
                <a:tc>
                  <a:txBody>
                    <a:bodyPr/>
                    <a:lstStyle/>
                    <a:p>
                      <a:endParaRPr lang="en-IE" sz="1600"/>
                    </a:p>
                  </a:txBody>
                  <a:tcPr>
                    <a:solidFill>
                      <a:srgbClr val="46A09B">
                        <a:alpha val="15000"/>
                      </a:srgbClr>
                    </a:solidFill>
                  </a:tcPr>
                </a:tc>
                <a:tc>
                  <a:txBody>
                    <a:bodyPr/>
                    <a:lstStyle/>
                    <a:p>
                      <a:endParaRPr lang="en-IE" sz="1600"/>
                    </a:p>
                  </a:txBody>
                  <a:tcPr>
                    <a:solidFill>
                      <a:srgbClr val="EC8D1B">
                        <a:alpha val="15000"/>
                      </a:srgbClr>
                    </a:solidFill>
                  </a:tcPr>
                </a:tc>
                <a:extLst>
                  <a:ext uri="{0D108BD9-81ED-4DB2-BD59-A6C34878D82A}">
                    <a16:rowId xmlns:a16="http://schemas.microsoft.com/office/drawing/2014/main" val="3354615906"/>
                  </a:ext>
                </a:extLst>
              </a:tr>
              <a:tr h="385438">
                <a:tc>
                  <a:txBody>
                    <a:bodyPr/>
                    <a:lstStyle/>
                    <a:p>
                      <a:r>
                        <a:rPr lang="en-IE" sz="1600">
                          <a:latin typeface="Myriad Pro" panose="020B0503030403020204" pitchFamily="34" charset="0"/>
                        </a:rPr>
                        <a:t>BER assessment</a:t>
                      </a:r>
                    </a:p>
                  </a:txBody>
                  <a:tcPr>
                    <a:solidFill>
                      <a:schemeClr val="bg1">
                        <a:lumMod val="95000"/>
                      </a:schemeClr>
                    </a:solidFill>
                  </a:tcPr>
                </a:tc>
                <a:tc>
                  <a:txBody>
                    <a:bodyPr/>
                    <a:lstStyle/>
                    <a:p>
                      <a:endParaRPr lang="en-IE" sz="1600"/>
                    </a:p>
                  </a:txBody>
                  <a:tcPr>
                    <a:solidFill>
                      <a:srgbClr val="FECB3B">
                        <a:alpha val="15000"/>
                      </a:srgbClr>
                    </a:solidFill>
                  </a:tcPr>
                </a:tc>
                <a:tc>
                  <a:txBody>
                    <a:bodyPr/>
                    <a:lstStyle/>
                    <a:p>
                      <a:endParaRPr lang="en-IE" sz="1600"/>
                    </a:p>
                  </a:txBody>
                  <a:tcPr>
                    <a:solidFill>
                      <a:srgbClr val="46A09B">
                        <a:alpha val="15000"/>
                      </a:srgbClr>
                    </a:solidFill>
                  </a:tcPr>
                </a:tc>
                <a:tc>
                  <a:txBody>
                    <a:bodyPr/>
                    <a:lstStyle/>
                    <a:p>
                      <a:endParaRPr lang="en-IE" sz="1600"/>
                    </a:p>
                  </a:txBody>
                  <a:tcPr>
                    <a:solidFill>
                      <a:srgbClr val="EC8D1B">
                        <a:alpha val="15000"/>
                      </a:srgbClr>
                    </a:solidFill>
                  </a:tcPr>
                </a:tc>
                <a:extLst>
                  <a:ext uri="{0D108BD9-81ED-4DB2-BD59-A6C34878D82A}">
                    <a16:rowId xmlns:a16="http://schemas.microsoft.com/office/drawing/2014/main" val="2494798937"/>
                  </a:ext>
                </a:extLst>
              </a:tr>
            </a:tbl>
          </a:graphicData>
        </a:graphic>
      </p:graphicFrame>
      <p:pic>
        <p:nvPicPr>
          <p:cNvPr id="38" name="Graphic 37" descr="Badge Tick1 with solid fill">
            <a:extLst>
              <a:ext uri="{FF2B5EF4-FFF2-40B4-BE49-F238E27FC236}">
                <a16:creationId xmlns:a16="http://schemas.microsoft.com/office/drawing/2014/main" id="{C18263DA-C485-A542-8701-6CFAEE61584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63" y="1841422"/>
            <a:ext cx="325601" cy="325601"/>
          </a:xfrm>
          <a:prstGeom prst="rect">
            <a:avLst/>
          </a:prstGeom>
        </p:spPr>
      </p:pic>
      <p:pic>
        <p:nvPicPr>
          <p:cNvPr id="39" name="Graphic 38" descr="Badge Tick1 with solid fill">
            <a:extLst>
              <a:ext uri="{FF2B5EF4-FFF2-40B4-BE49-F238E27FC236}">
                <a16:creationId xmlns:a16="http://schemas.microsoft.com/office/drawing/2014/main" id="{02F8B6C2-6FFA-C545-9479-908FB7FF1AA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62" y="2597835"/>
            <a:ext cx="325601" cy="325601"/>
          </a:xfrm>
          <a:prstGeom prst="rect">
            <a:avLst/>
          </a:prstGeom>
        </p:spPr>
      </p:pic>
      <p:pic>
        <p:nvPicPr>
          <p:cNvPr id="41" name="Graphic 40" descr="Badge Tick1 with solid fill">
            <a:extLst>
              <a:ext uri="{FF2B5EF4-FFF2-40B4-BE49-F238E27FC236}">
                <a16:creationId xmlns:a16="http://schemas.microsoft.com/office/drawing/2014/main" id="{2627F80C-D8B0-414A-9F51-3CEF3CD993A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61" y="3376642"/>
            <a:ext cx="325601" cy="325601"/>
          </a:xfrm>
          <a:prstGeom prst="rect">
            <a:avLst/>
          </a:prstGeom>
        </p:spPr>
      </p:pic>
      <p:pic>
        <p:nvPicPr>
          <p:cNvPr id="42" name="Graphic 41" descr="Badge Tick1 with solid fill">
            <a:extLst>
              <a:ext uri="{FF2B5EF4-FFF2-40B4-BE49-F238E27FC236}">
                <a16:creationId xmlns:a16="http://schemas.microsoft.com/office/drawing/2014/main" id="{763B1068-FA84-6B43-8E5E-6160807A5E2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61" y="3762482"/>
            <a:ext cx="325601" cy="325601"/>
          </a:xfrm>
          <a:prstGeom prst="rect">
            <a:avLst/>
          </a:prstGeom>
        </p:spPr>
      </p:pic>
      <p:pic>
        <p:nvPicPr>
          <p:cNvPr id="43" name="Graphic 42" descr="Badge Tick1 with solid fill">
            <a:extLst>
              <a:ext uri="{FF2B5EF4-FFF2-40B4-BE49-F238E27FC236}">
                <a16:creationId xmlns:a16="http://schemas.microsoft.com/office/drawing/2014/main" id="{6FA05B79-2158-D041-AF95-AE65929F8EB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60" y="4144252"/>
            <a:ext cx="325601" cy="325601"/>
          </a:xfrm>
          <a:prstGeom prst="rect">
            <a:avLst/>
          </a:prstGeom>
        </p:spPr>
      </p:pic>
      <p:pic>
        <p:nvPicPr>
          <p:cNvPr id="44" name="Graphic 43" descr="Badge Tick1 with solid fill">
            <a:extLst>
              <a:ext uri="{FF2B5EF4-FFF2-40B4-BE49-F238E27FC236}">
                <a16:creationId xmlns:a16="http://schemas.microsoft.com/office/drawing/2014/main" id="{F1AB174F-8631-9148-BEE3-C50A439BFB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59" y="5295667"/>
            <a:ext cx="325601" cy="325601"/>
          </a:xfrm>
          <a:prstGeom prst="rect">
            <a:avLst/>
          </a:prstGeom>
        </p:spPr>
      </p:pic>
      <p:pic>
        <p:nvPicPr>
          <p:cNvPr id="45" name="Graphic 44" descr="Badge Tick1 with solid fill">
            <a:extLst>
              <a:ext uri="{FF2B5EF4-FFF2-40B4-BE49-F238E27FC236}">
                <a16:creationId xmlns:a16="http://schemas.microsoft.com/office/drawing/2014/main" id="{B3085BAF-B981-DB4A-9F3F-ACF19103871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58" y="5679470"/>
            <a:ext cx="325601" cy="325601"/>
          </a:xfrm>
          <a:prstGeom prst="rect">
            <a:avLst/>
          </a:prstGeom>
        </p:spPr>
      </p:pic>
      <p:pic>
        <p:nvPicPr>
          <p:cNvPr id="46" name="Graphic 45" descr="Badge Tick1 with solid fill">
            <a:extLst>
              <a:ext uri="{FF2B5EF4-FFF2-40B4-BE49-F238E27FC236}">
                <a16:creationId xmlns:a16="http://schemas.microsoft.com/office/drawing/2014/main" id="{DCA4897D-9A67-444F-A42F-5E35AB9D621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7374" y="1841422"/>
            <a:ext cx="325601" cy="325601"/>
          </a:xfrm>
          <a:prstGeom prst="rect">
            <a:avLst/>
          </a:prstGeom>
        </p:spPr>
      </p:pic>
      <p:pic>
        <p:nvPicPr>
          <p:cNvPr id="47" name="Graphic 46" descr="Badge Tick1 with solid fill">
            <a:extLst>
              <a:ext uri="{FF2B5EF4-FFF2-40B4-BE49-F238E27FC236}">
                <a16:creationId xmlns:a16="http://schemas.microsoft.com/office/drawing/2014/main" id="{40A03622-010B-2248-8A6A-48BB92C1E07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7374" y="2225227"/>
            <a:ext cx="325601" cy="325601"/>
          </a:xfrm>
          <a:prstGeom prst="rect">
            <a:avLst/>
          </a:prstGeom>
        </p:spPr>
      </p:pic>
      <p:pic>
        <p:nvPicPr>
          <p:cNvPr id="48" name="Graphic 47" descr="Badge Tick1 with solid fill">
            <a:extLst>
              <a:ext uri="{FF2B5EF4-FFF2-40B4-BE49-F238E27FC236}">
                <a16:creationId xmlns:a16="http://schemas.microsoft.com/office/drawing/2014/main" id="{072940A6-3FBC-EE43-9F1A-E330FA4B2D7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7374" y="2609032"/>
            <a:ext cx="325601" cy="325601"/>
          </a:xfrm>
          <a:prstGeom prst="rect">
            <a:avLst/>
          </a:prstGeom>
        </p:spPr>
      </p:pic>
      <p:pic>
        <p:nvPicPr>
          <p:cNvPr id="49" name="Graphic 48" descr="Badge Tick1 with solid fill">
            <a:extLst>
              <a:ext uri="{FF2B5EF4-FFF2-40B4-BE49-F238E27FC236}">
                <a16:creationId xmlns:a16="http://schemas.microsoft.com/office/drawing/2014/main" id="{63670F4E-AFA4-294F-ADC9-CD5DD352DC7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7373" y="2992837"/>
            <a:ext cx="325601" cy="325601"/>
          </a:xfrm>
          <a:prstGeom prst="rect">
            <a:avLst/>
          </a:prstGeom>
        </p:spPr>
      </p:pic>
      <p:pic>
        <p:nvPicPr>
          <p:cNvPr id="50" name="Graphic 49" descr="Badge Tick1 with solid fill">
            <a:extLst>
              <a:ext uri="{FF2B5EF4-FFF2-40B4-BE49-F238E27FC236}">
                <a16:creationId xmlns:a16="http://schemas.microsoft.com/office/drawing/2014/main" id="{C095CB9E-8894-5346-8E31-D560417D62D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52228" y="3376642"/>
            <a:ext cx="325601" cy="325601"/>
          </a:xfrm>
          <a:prstGeom prst="rect">
            <a:avLst/>
          </a:prstGeom>
        </p:spPr>
      </p:pic>
      <p:pic>
        <p:nvPicPr>
          <p:cNvPr id="51" name="Graphic 50" descr="Badge Tick1 with solid fill">
            <a:extLst>
              <a:ext uri="{FF2B5EF4-FFF2-40B4-BE49-F238E27FC236}">
                <a16:creationId xmlns:a16="http://schemas.microsoft.com/office/drawing/2014/main" id="{F5D4854B-D5A6-B34A-BB3A-589DE6A4BB9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52228" y="3760447"/>
            <a:ext cx="325601" cy="325601"/>
          </a:xfrm>
          <a:prstGeom prst="rect">
            <a:avLst/>
          </a:prstGeom>
        </p:spPr>
      </p:pic>
      <p:pic>
        <p:nvPicPr>
          <p:cNvPr id="52" name="Graphic 51" descr="Badge Tick1 with solid fill">
            <a:extLst>
              <a:ext uri="{FF2B5EF4-FFF2-40B4-BE49-F238E27FC236}">
                <a16:creationId xmlns:a16="http://schemas.microsoft.com/office/drawing/2014/main" id="{6B6BBA3D-40BD-7B4B-86A3-C4695E86FBD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7373" y="4144252"/>
            <a:ext cx="325601" cy="325601"/>
          </a:xfrm>
          <a:prstGeom prst="rect">
            <a:avLst/>
          </a:prstGeom>
        </p:spPr>
      </p:pic>
      <p:pic>
        <p:nvPicPr>
          <p:cNvPr id="53" name="Graphic 52" descr="Badge Tick1 with solid fill">
            <a:extLst>
              <a:ext uri="{FF2B5EF4-FFF2-40B4-BE49-F238E27FC236}">
                <a16:creationId xmlns:a16="http://schemas.microsoft.com/office/drawing/2014/main" id="{169035BD-2791-334D-8271-0BDBFE80537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7372" y="4528057"/>
            <a:ext cx="325601" cy="325601"/>
          </a:xfrm>
          <a:prstGeom prst="rect">
            <a:avLst/>
          </a:prstGeom>
        </p:spPr>
      </p:pic>
      <p:pic>
        <p:nvPicPr>
          <p:cNvPr id="54" name="Graphic 53" descr="Badge Tick1 with solid fill">
            <a:extLst>
              <a:ext uri="{FF2B5EF4-FFF2-40B4-BE49-F238E27FC236}">
                <a16:creationId xmlns:a16="http://schemas.microsoft.com/office/drawing/2014/main" id="{B02E2135-6D9A-7F4C-850A-830E6E09CDB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7372" y="4911862"/>
            <a:ext cx="325601" cy="325601"/>
          </a:xfrm>
          <a:prstGeom prst="rect">
            <a:avLst/>
          </a:prstGeom>
        </p:spPr>
      </p:pic>
      <p:pic>
        <p:nvPicPr>
          <p:cNvPr id="55" name="Graphic 54" descr="Badge Tick1 with solid fill">
            <a:extLst>
              <a:ext uri="{FF2B5EF4-FFF2-40B4-BE49-F238E27FC236}">
                <a16:creationId xmlns:a16="http://schemas.microsoft.com/office/drawing/2014/main" id="{C02FD3B5-1B90-2E45-8ADF-2E351902DC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7371" y="5295667"/>
            <a:ext cx="325601" cy="325601"/>
          </a:xfrm>
          <a:prstGeom prst="rect">
            <a:avLst/>
          </a:prstGeom>
        </p:spPr>
      </p:pic>
      <p:pic>
        <p:nvPicPr>
          <p:cNvPr id="56" name="Graphic 55" descr="Badge Tick1 with solid fill">
            <a:extLst>
              <a:ext uri="{FF2B5EF4-FFF2-40B4-BE49-F238E27FC236}">
                <a16:creationId xmlns:a16="http://schemas.microsoft.com/office/drawing/2014/main" id="{E9D4105B-7560-C84B-BF1E-2609EC3DA78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7370" y="5679470"/>
            <a:ext cx="325601" cy="325601"/>
          </a:xfrm>
          <a:prstGeom prst="rect">
            <a:avLst/>
          </a:prstGeom>
        </p:spPr>
      </p:pic>
      <p:pic>
        <p:nvPicPr>
          <p:cNvPr id="57" name="Graphic 56" descr="Badge Tick1 with solid fill">
            <a:extLst>
              <a:ext uri="{FF2B5EF4-FFF2-40B4-BE49-F238E27FC236}">
                <a16:creationId xmlns:a16="http://schemas.microsoft.com/office/drawing/2014/main" id="{EE167A2E-8C20-F84C-A2F0-50A55808EF2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24686" y="2588328"/>
            <a:ext cx="325601" cy="325601"/>
          </a:xfrm>
          <a:prstGeom prst="rect">
            <a:avLst/>
          </a:prstGeom>
        </p:spPr>
      </p:pic>
      <p:pic>
        <p:nvPicPr>
          <p:cNvPr id="58" name="Graphic 57" descr="Badge Tick1 with solid fill">
            <a:extLst>
              <a:ext uri="{FF2B5EF4-FFF2-40B4-BE49-F238E27FC236}">
                <a16:creationId xmlns:a16="http://schemas.microsoft.com/office/drawing/2014/main" id="{77DC4B15-CD5F-C646-AE0F-19A865BBD8A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34395" y="3760447"/>
            <a:ext cx="325601" cy="325601"/>
          </a:xfrm>
          <a:prstGeom prst="rect">
            <a:avLst/>
          </a:prstGeom>
        </p:spPr>
      </p:pic>
      <p:pic>
        <p:nvPicPr>
          <p:cNvPr id="59" name="Graphic 58" descr="Badge Tick1 with solid fill">
            <a:extLst>
              <a:ext uri="{FF2B5EF4-FFF2-40B4-BE49-F238E27FC236}">
                <a16:creationId xmlns:a16="http://schemas.microsoft.com/office/drawing/2014/main" id="{039E1EE0-26E1-844D-A0BA-A55458449E8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34395" y="4144252"/>
            <a:ext cx="325601" cy="325601"/>
          </a:xfrm>
          <a:prstGeom prst="rect">
            <a:avLst/>
          </a:prstGeom>
        </p:spPr>
      </p:pic>
      <p:pic>
        <p:nvPicPr>
          <p:cNvPr id="60" name="Graphic 59" descr="Badge Tick1 with solid fill">
            <a:extLst>
              <a:ext uri="{FF2B5EF4-FFF2-40B4-BE49-F238E27FC236}">
                <a16:creationId xmlns:a16="http://schemas.microsoft.com/office/drawing/2014/main" id="{71B17D97-3074-D946-B0F7-5C659AEADC6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34394" y="4528057"/>
            <a:ext cx="325601" cy="325601"/>
          </a:xfrm>
          <a:prstGeom prst="rect">
            <a:avLst/>
          </a:prstGeom>
        </p:spPr>
      </p:pic>
      <p:pic>
        <p:nvPicPr>
          <p:cNvPr id="61" name="Graphic 60" descr="Badge Tick1 with solid fill">
            <a:extLst>
              <a:ext uri="{FF2B5EF4-FFF2-40B4-BE49-F238E27FC236}">
                <a16:creationId xmlns:a16="http://schemas.microsoft.com/office/drawing/2014/main" id="{3CD82BEE-661F-F740-A2DB-0E6B8C8229C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24685" y="4911862"/>
            <a:ext cx="325601" cy="325601"/>
          </a:xfrm>
          <a:prstGeom prst="rect">
            <a:avLst/>
          </a:prstGeom>
        </p:spPr>
      </p:pic>
      <p:pic>
        <p:nvPicPr>
          <p:cNvPr id="62" name="Graphic 61" descr="Badge Tick1 with solid fill">
            <a:extLst>
              <a:ext uri="{FF2B5EF4-FFF2-40B4-BE49-F238E27FC236}">
                <a16:creationId xmlns:a16="http://schemas.microsoft.com/office/drawing/2014/main" id="{CFF0297D-FA44-B148-B88A-4C37E01804A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34393" y="5679470"/>
            <a:ext cx="325601" cy="325601"/>
          </a:xfrm>
          <a:prstGeom prst="rect">
            <a:avLst/>
          </a:prstGeom>
        </p:spPr>
      </p:pic>
    </p:spTree>
    <p:extLst>
      <p:ext uri="{BB962C8B-B14F-4D97-AF65-F5344CB8AC3E}">
        <p14:creationId xmlns:p14="http://schemas.microsoft.com/office/powerpoint/2010/main" val="2649615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9443CF-7AC6-5947-97AC-62EE10F3D3B0}"/>
              </a:ext>
            </a:extLst>
          </p:cNvPr>
          <p:cNvSpPr/>
          <p:nvPr/>
        </p:nvSpPr>
        <p:spPr>
          <a:xfrm>
            <a:off x="0" y="1143768"/>
            <a:ext cx="12188825" cy="4799832"/>
          </a:xfrm>
          <a:prstGeom prst="rect">
            <a:avLst/>
          </a:prstGeom>
          <a:gradFill>
            <a:gsLst>
              <a:gs pos="0">
                <a:srgbClr val="EC8D1B">
                  <a:alpha val="50000"/>
                </a:srgbClr>
              </a:gs>
              <a:gs pos="100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l" rtl="0" eaLnBrk="1" fontAlgn="t" latinLnBrk="0" hangingPunct="1">
              <a:spcBef>
                <a:spcPts val="0"/>
              </a:spcBef>
              <a:spcAft>
                <a:spcPts val="0"/>
              </a:spcAft>
            </a:pPr>
            <a:endParaRPr lang="en-IE" sz="1800" b="0" i="0" u="none" strike="noStrike">
              <a:effectLst/>
              <a:latin typeface="Arial" panose="020B0604020202020204" pitchFamily="34" charset="0"/>
            </a:endParaRPr>
          </a:p>
        </p:txBody>
      </p:sp>
      <p:sp>
        <p:nvSpPr>
          <p:cNvPr id="6" name="Content Placeholder 2">
            <a:extLst>
              <a:ext uri="{FF2B5EF4-FFF2-40B4-BE49-F238E27FC236}">
                <a16:creationId xmlns:a16="http://schemas.microsoft.com/office/drawing/2014/main" id="{0EBFE778-4871-9A4C-B09C-D13C8B2F6AB3}"/>
              </a:ext>
            </a:extLst>
          </p:cNvPr>
          <p:cNvSpPr txBox="1">
            <a:spLocks/>
          </p:cNvSpPr>
          <p:nvPr/>
        </p:nvSpPr>
        <p:spPr>
          <a:xfrm>
            <a:off x="0" y="354879"/>
            <a:ext cx="7200000" cy="788889"/>
          </a:xfrm>
          <a:prstGeom prst="rect">
            <a:avLst/>
          </a:prstGeom>
          <a:solidFill>
            <a:srgbClr val="EC8D1B"/>
          </a:solidFill>
        </p:spPr>
        <p:txBody>
          <a:bodyPr vert="horz" lIns="180000" tIns="45720" rIns="91440" bIns="45720" rtlCol="0" anchor="ctr" anchorCtr="0">
            <a:norm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700" b="1">
              <a:solidFill>
                <a:schemeClr val="bg1"/>
              </a:solidFill>
            </a:endParaRPr>
          </a:p>
        </p:txBody>
      </p:sp>
      <p:sp>
        <p:nvSpPr>
          <p:cNvPr id="2" name="Title 1">
            <a:extLst>
              <a:ext uri="{FF2B5EF4-FFF2-40B4-BE49-F238E27FC236}">
                <a16:creationId xmlns:a16="http://schemas.microsoft.com/office/drawing/2014/main" id="{8DD0FD19-18F3-B64C-B787-BB012BE07E12}"/>
              </a:ext>
            </a:extLst>
          </p:cNvPr>
          <p:cNvSpPr>
            <a:spLocks noGrp="1"/>
          </p:cNvSpPr>
          <p:nvPr>
            <p:ph type="title"/>
          </p:nvPr>
        </p:nvSpPr>
        <p:spPr/>
        <p:txBody>
          <a:bodyPr/>
          <a:lstStyle/>
          <a:p>
            <a:r>
              <a:rPr lang="en-US" b="1">
                <a:solidFill>
                  <a:schemeClr val="bg1"/>
                </a:solidFill>
                <a:latin typeface="Myriad Pro" panose="020B0503030403020204" pitchFamily="34" charset="0"/>
              </a:rPr>
              <a:t>Individual Energy Upgrade</a:t>
            </a:r>
          </a:p>
        </p:txBody>
      </p:sp>
      <p:sp>
        <p:nvSpPr>
          <p:cNvPr id="14" name="Slide Number Placeholder 3">
            <a:extLst>
              <a:ext uri="{FF2B5EF4-FFF2-40B4-BE49-F238E27FC236}">
                <a16:creationId xmlns:a16="http://schemas.microsoft.com/office/drawing/2014/main" id="{191D5DA6-CAA8-5F48-AA5A-667865381DA4}"/>
              </a:ext>
            </a:extLst>
          </p:cNvPr>
          <p:cNvSpPr>
            <a:spLocks noGrp="1"/>
          </p:cNvSpPr>
          <p:nvPr>
            <p:ph type="sldNum" sz="quarter" idx="4"/>
          </p:nvPr>
        </p:nvSpPr>
        <p:spPr>
          <a:xfrm>
            <a:off x="899610" y="6445722"/>
            <a:ext cx="417465" cy="244353"/>
          </a:xfrm>
        </p:spPr>
        <p:txBody>
          <a:bodyPr/>
          <a:lstStyle/>
          <a:p>
            <a:fld id="{316755DE-A14E-A247-9B1E-AB0C957F89E6}" type="slidenum">
              <a:rPr lang="en-US" smtClean="0"/>
              <a:pPr/>
              <a:t>12</a:t>
            </a:fld>
            <a:endParaRPr lang="en-US"/>
          </a:p>
        </p:txBody>
      </p:sp>
      <p:sp>
        <p:nvSpPr>
          <p:cNvPr id="16" name="Footer Placeholder 4">
            <a:extLst>
              <a:ext uri="{FF2B5EF4-FFF2-40B4-BE49-F238E27FC236}">
                <a16:creationId xmlns:a16="http://schemas.microsoft.com/office/drawing/2014/main" id="{3782DF5C-E956-D847-8A3E-71A0EAA4900C}"/>
              </a:ext>
            </a:extLst>
          </p:cNvPr>
          <p:cNvSpPr>
            <a:spLocks noGrp="1"/>
          </p:cNvSpPr>
          <p:nvPr>
            <p:ph type="ftr" sz="quarter" idx="3"/>
          </p:nvPr>
        </p:nvSpPr>
        <p:spPr>
          <a:xfrm>
            <a:off x="1317075" y="6525684"/>
            <a:ext cx="3859795" cy="183206"/>
          </a:xfrm>
        </p:spPr>
        <p:txBody>
          <a:bodyPr/>
          <a:lstStyle/>
          <a:p>
            <a:r>
              <a:rPr lang="en-IE" err="1">
                <a:latin typeface="Gotham Book" panose="02000604040000020004" pitchFamily="2" charset="0"/>
              </a:rPr>
              <a:t>www.seai.ie</a:t>
            </a:r>
            <a:endParaRPr lang="en-IE">
              <a:latin typeface="Gotham Book" panose="02000604040000020004" pitchFamily="2" charset="0"/>
            </a:endParaRPr>
          </a:p>
          <a:p>
            <a:endParaRPr lang="en-US">
              <a:latin typeface="Arial"/>
            </a:endParaRPr>
          </a:p>
        </p:txBody>
      </p:sp>
      <p:pic>
        <p:nvPicPr>
          <p:cNvPr id="9" name="Picture 8">
            <a:extLst>
              <a:ext uri="{FF2B5EF4-FFF2-40B4-BE49-F238E27FC236}">
                <a16:creationId xmlns:a16="http://schemas.microsoft.com/office/drawing/2014/main" id="{6C52D699-AA2F-44FE-9ED0-3C1F85BE41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633" t="-2745" r="52275" b="49706"/>
          <a:stretch/>
        </p:blipFill>
        <p:spPr>
          <a:xfrm>
            <a:off x="3907971" y="0"/>
            <a:ext cx="8280852" cy="6858000"/>
          </a:xfrm>
          <a:prstGeom prst="rect">
            <a:avLst/>
          </a:prstGeom>
        </p:spPr>
      </p:pic>
      <p:graphicFrame>
        <p:nvGraphicFramePr>
          <p:cNvPr id="7" name="Table 6">
            <a:extLst>
              <a:ext uri="{FF2B5EF4-FFF2-40B4-BE49-F238E27FC236}">
                <a16:creationId xmlns:a16="http://schemas.microsoft.com/office/drawing/2014/main" id="{B8796CCE-C7E0-4474-989D-C10502C8DE47}"/>
              </a:ext>
            </a:extLst>
          </p:cNvPr>
          <p:cNvGraphicFramePr>
            <a:graphicFrameLocks noGrp="1"/>
          </p:cNvGraphicFramePr>
          <p:nvPr>
            <p:extLst>
              <p:ext uri="{D42A27DB-BD31-4B8C-83A1-F6EECF244321}">
                <p14:modId xmlns:p14="http://schemas.microsoft.com/office/powerpoint/2010/main" val="2092386845"/>
              </p:ext>
            </p:extLst>
          </p:nvPr>
        </p:nvGraphicFramePr>
        <p:xfrm>
          <a:off x="899610" y="2026642"/>
          <a:ext cx="8173369" cy="3719405"/>
        </p:xfrm>
        <a:graphic>
          <a:graphicData uri="http://schemas.openxmlformats.org/drawingml/2006/table">
            <a:tbl>
              <a:tblPr firstRow="1" firstCol="1" bandRow="1">
                <a:tableStyleId>{5C22544A-7EE6-4342-B048-85BDC9FD1C3A}</a:tableStyleId>
              </a:tblPr>
              <a:tblGrid>
                <a:gridCol w="2685368">
                  <a:extLst>
                    <a:ext uri="{9D8B030D-6E8A-4147-A177-3AD203B41FA5}">
                      <a16:colId xmlns:a16="http://schemas.microsoft.com/office/drawing/2014/main" val="3557856973"/>
                    </a:ext>
                  </a:extLst>
                </a:gridCol>
                <a:gridCol w="1151001">
                  <a:extLst>
                    <a:ext uri="{9D8B030D-6E8A-4147-A177-3AD203B41FA5}">
                      <a16:colId xmlns:a16="http://schemas.microsoft.com/office/drawing/2014/main" val="3293044337"/>
                    </a:ext>
                  </a:extLst>
                </a:gridCol>
                <a:gridCol w="1657945">
                  <a:extLst>
                    <a:ext uri="{9D8B030D-6E8A-4147-A177-3AD203B41FA5}">
                      <a16:colId xmlns:a16="http://schemas.microsoft.com/office/drawing/2014/main" val="3894114472"/>
                    </a:ext>
                  </a:extLst>
                </a:gridCol>
                <a:gridCol w="1150099">
                  <a:extLst>
                    <a:ext uri="{9D8B030D-6E8A-4147-A177-3AD203B41FA5}">
                      <a16:colId xmlns:a16="http://schemas.microsoft.com/office/drawing/2014/main" val="3662954202"/>
                    </a:ext>
                  </a:extLst>
                </a:gridCol>
                <a:gridCol w="1528956">
                  <a:extLst>
                    <a:ext uri="{9D8B030D-6E8A-4147-A177-3AD203B41FA5}">
                      <a16:colId xmlns:a16="http://schemas.microsoft.com/office/drawing/2014/main" val="250926739"/>
                    </a:ext>
                  </a:extLst>
                </a:gridCol>
              </a:tblGrid>
              <a:tr h="459747">
                <a:tc>
                  <a:txBody>
                    <a:bodyPr/>
                    <a:lstStyle/>
                    <a:p>
                      <a:pPr algn="ctr">
                        <a:lnSpc>
                          <a:spcPct val="107000"/>
                        </a:lnSpc>
                        <a:spcAft>
                          <a:spcPts val="800"/>
                        </a:spcAft>
                      </a:pPr>
                      <a:r>
                        <a:rPr lang="en-IE" sz="1400" b="1">
                          <a:effectLst/>
                          <a:latin typeface="Myriad Pro" panose="020B0503030403020204"/>
                        </a:rPr>
                        <a:t>Energy Upgrades</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a:txBody>
                    <a:bodyPr/>
                    <a:lstStyle/>
                    <a:p>
                      <a:pPr algn="ctr">
                        <a:lnSpc>
                          <a:spcPct val="107000"/>
                        </a:lnSpc>
                        <a:spcAft>
                          <a:spcPts val="800"/>
                        </a:spcAft>
                      </a:pPr>
                      <a:r>
                        <a:rPr lang="en-IE" sz="1400" b="1">
                          <a:effectLst/>
                          <a:latin typeface="Myriad Pro" panose="020B0503030403020204"/>
                        </a:rPr>
                        <a:t>Detached</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a:txBody>
                    <a:bodyPr/>
                    <a:lstStyle/>
                    <a:p>
                      <a:pPr algn="ctr">
                        <a:lnSpc>
                          <a:spcPct val="107000"/>
                        </a:lnSpc>
                        <a:spcAft>
                          <a:spcPts val="800"/>
                        </a:spcAft>
                      </a:pPr>
                      <a:r>
                        <a:rPr lang="en-IE" sz="1400" b="1">
                          <a:effectLst/>
                          <a:latin typeface="Myriad Pro" panose="020B0503030403020204"/>
                        </a:rPr>
                        <a:t>Semi-Detached / End Terrace</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a:txBody>
                    <a:bodyPr/>
                    <a:lstStyle/>
                    <a:p>
                      <a:pPr algn="ctr">
                        <a:lnSpc>
                          <a:spcPct val="107000"/>
                        </a:lnSpc>
                        <a:spcAft>
                          <a:spcPts val="800"/>
                        </a:spcAft>
                      </a:pPr>
                      <a:r>
                        <a:rPr lang="en-IE" sz="1400" b="1">
                          <a:effectLst/>
                          <a:latin typeface="Myriad Pro" panose="020B0503030403020204"/>
                        </a:rPr>
                        <a:t>Mid Terrace</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a:txBody>
                    <a:bodyPr/>
                    <a:lstStyle/>
                    <a:p>
                      <a:pPr algn="ctr">
                        <a:lnSpc>
                          <a:spcPct val="107000"/>
                        </a:lnSpc>
                        <a:spcAft>
                          <a:spcPts val="800"/>
                        </a:spcAft>
                      </a:pPr>
                      <a:r>
                        <a:rPr lang="en-IE" sz="1400" b="1">
                          <a:effectLst/>
                          <a:latin typeface="Myriad Pro" panose="020B0503030403020204"/>
                        </a:rPr>
                        <a:t>Apartment</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extLst>
                  <a:ext uri="{0D108BD9-81ED-4DB2-BD59-A6C34878D82A}">
                    <a16:rowId xmlns:a16="http://schemas.microsoft.com/office/drawing/2014/main" val="4247632910"/>
                  </a:ext>
                </a:extLst>
              </a:tr>
              <a:tr h="235480">
                <a:tc>
                  <a:txBody>
                    <a:bodyPr/>
                    <a:lstStyle/>
                    <a:p>
                      <a:pPr>
                        <a:lnSpc>
                          <a:spcPct val="107000"/>
                        </a:lnSpc>
                        <a:spcAft>
                          <a:spcPts val="800"/>
                        </a:spcAft>
                      </a:pPr>
                      <a:r>
                        <a:rPr lang="en-IE" sz="1400" b="1">
                          <a:effectLst/>
                          <a:latin typeface="Myriad Pro" panose="020B0503030403020204"/>
                        </a:rPr>
                        <a:t>Heat Pump </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gridSpan="3">
                  <a:txBody>
                    <a:bodyPr/>
                    <a:lstStyle/>
                    <a:p>
                      <a:pPr algn="ctr">
                        <a:lnSpc>
                          <a:spcPct val="107000"/>
                        </a:lnSpc>
                        <a:spcAft>
                          <a:spcPts val="800"/>
                        </a:spcAft>
                      </a:pPr>
                      <a:r>
                        <a:rPr lang="en-IE" sz="1400" b="1">
                          <a:effectLst/>
                          <a:latin typeface="Myriad Pro" panose="020B0503030403020204"/>
                        </a:rPr>
                        <a:t>€6,500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107648" marR="107648" marT="53824" marB="53824" anchor="ctr">
                    <a:solidFill>
                      <a:srgbClr val="FCEEDD"/>
                    </a:solidFill>
                  </a:tcPr>
                </a:tc>
                <a:tc hMerge="1">
                  <a:txBody>
                    <a:bodyPr/>
                    <a:lstStyle/>
                    <a:p>
                      <a:endParaRPr lang="en-IE"/>
                    </a:p>
                  </a:txBody>
                  <a:tcPr/>
                </a:tc>
                <a:tc hMerge="1">
                  <a:txBody>
                    <a:bodyPr/>
                    <a:lstStyle/>
                    <a:p>
                      <a:endParaRPr lang="en-IE"/>
                    </a:p>
                  </a:txBody>
                  <a:tcPr/>
                </a:tc>
                <a:tc>
                  <a:txBody>
                    <a:bodyPr/>
                    <a:lstStyle/>
                    <a:p>
                      <a:pPr algn="ctr">
                        <a:lnSpc>
                          <a:spcPct val="107000"/>
                        </a:lnSpc>
                        <a:spcAft>
                          <a:spcPts val="800"/>
                        </a:spcAft>
                      </a:pPr>
                      <a:r>
                        <a:rPr lang="en-IE" sz="1400" b="1">
                          <a:effectLst/>
                          <a:latin typeface="Myriad Pro" panose="020B0503030403020204"/>
                        </a:rPr>
                        <a:t>€4,500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CEEDD"/>
                    </a:solidFill>
                  </a:tcPr>
                </a:tc>
                <a:extLst>
                  <a:ext uri="{0D108BD9-81ED-4DB2-BD59-A6C34878D82A}">
                    <a16:rowId xmlns:a16="http://schemas.microsoft.com/office/drawing/2014/main" val="449372921"/>
                  </a:ext>
                </a:extLst>
              </a:tr>
              <a:tr h="195636">
                <a:tc>
                  <a:txBody>
                    <a:bodyPr/>
                    <a:lstStyle/>
                    <a:p>
                      <a:pPr>
                        <a:lnSpc>
                          <a:spcPct val="107000"/>
                        </a:lnSpc>
                        <a:spcAft>
                          <a:spcPts val="800"/>
                        </a:spcAft>
                      </a:pPr>
                      <a:r>
                        <a:rPr lang="en-IE" sz="1400" b="1">
                          <a:effectLst/>
                          <a:latin typeface="Myriad Pro" panose="020B0503030403020204"/>
                        </a:rPr>
                        <a:t>Heat Pump Air-to-Air</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gridSpan="4">
                  <a:txBody>
                    <a:bodyPr/>
                    <a:lstStyle/>
                    <a:p>
                      <a:pPr algn="ctr">
                        <a:lnSpc>
                          <a:spcPct val="107000"/>
                        </a:lnSpc>
                        <a:spcAft>
                          <a:spcPts val="800"/>
                        </a:spcAft>
                      </a:pPr>
                      <a:r>
                        <a:rPr lang="en-IE" sz="1400" b="1">
                          <a:effectLst/>
                          <a:latin typeface="Myriad Pro" panose="020B0503030403020204"/>
                        </a:rPr>
                        <a:t>€3,500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107648" marR="107648" marT="53824" marB="53824" anchor="ctr">
                    <a:solidFill>
                      <a:srgbClr val="F8DAB2"/>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3387018581"/>
                  </a:ext>
                </a:extLst>
              </a:tr>
              <a:tr h="195636">
                <a:tc>
                  <a:txBody>
                    <a:bodyPr/>
                    <a:lstStyle/>
                    <a:p>
                      <a:pPr>
                        <a:lnSpc>
                          <a:spcPct val="107000"/>
                        </a:lnSpc>
                        <a:spcAft>
                          <a:spcPts val="800"/>
                        </a:spcAft>
                      </a:pPr>
                      <a:r>
                        <a:rPr lang="en-IE" sz="1400" b="1">
                          <a:effectLst/>
                          <a:latin typeface="Myriad Pro" panose="020B0503030403020204"/>
                        </a:rPr>
                        <a:t>Technical Assessment</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gridSpan="4">
                  <a:txBody>
                    <a:bodyPr/>
                    <a:lstStyle/>
                    <a:p>
                      <a:pPr algn="ctr">
                        <a:lnSpc>
                          <a:spcPct val="107000"/>
                        </a:lnSpc>
                        <a:spcAft>
                          <a:spcPts val="800"/>
                        </a:spcAft>
                      </a:pPr>
                      <a:r>
                        <a:rPr lang="en-IE" sz="1400" b="1">
                          <a:effectLst/>
                          <a:latin typeface="Myriad Pro" panose="020B0503030403020204"/>
                        </a:rPr>
                        <a:t>€200*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107648" marR="107648" marT="53824" marB="53824" anchor="ctr">
                    <a:solidFill>
                      <a:srgbClr val="FCEEDD"/>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170455094"/>
                  </a:ext>
                </a:extLst>
              </a:tr>
              <a:tr h="235480">
                <a:tc>
                  <a:txBody>
                    <a:bodyPr/>
                    <a:lstStyle/>
                    <a:p>
                      <a:pPr>
                        <a:lnSpc>
                          <a:spcPct val="107000"/>
                        </a:lnSpc>
                        <a:spcAft>
                          <a:spcPts val="800"/>
                        </a:spcAft>
                      </a:pPr>
                      <a:r>
                        <a:rPr lang="en-IE" sz="1400" b="1">
                          <a:effectLst/>
                          <a:latin typeface="Myriad Pro" panose="020B0503030403020204"/>
                        </a:rPr>
                        <a:t>Heating Controls only</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gridSpan="4">
                  <a:txBody>
                    <a:bodyPr/>
                    <a:lstStyle/>
                    <a:p>
                      <a:pPr algn="ctr">
                        <a:lnSpc>
                          <a:spcPct val="107000"/>
                        </a:lnSpc>
                        <a:spcAft>
                          <a:spcPts val="800"/>
                        </a:spcAft>
                      </a:pPr>
                      <a:r>
                        <a:rPr lang="en-IE" sz="1400" b="1">
                          <a:effectLst/>
                          <a:latin typeface="Myriad Pro" panose="020B0503030403020204"/>
                        </a:rPr>
                        <a:t>€700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107648" marR="107648" marT="53824" marB="53824" anchor="ctr">
                    <a:solidFill>
                      <a:srgbClr val="F8DAB2"/>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3743578924"/>
                  </a:ext>
                </a:extLst>
              </a:tr>
              <a:tr h="195636">
                <a:tc>
                  <a:txBody>
                    <a:bodyPr/>
                    <a:lstStyle/>
                    <a:p>
                      <a:pPr>
                        <a:lnSpc>
                          <a:spcPct val="107000"/>
                        </a:lnSpc>
                        <a:spcAft>
                          <a:spcPts val="800"/>
                        </a:spcAft>
                      </a:pPr>
                      <a:r>
                        <a:rPr lang="en-IE" sz="1800" b="1" dirty="0">
                          <a:solidFill>
                            <a:srgbClr val="C00000"/>
                          </a:solidFill>
                          <a:effectLst/>
                          <a:latin typeface="Myriad Pro" panose="020B0503030403020204"/>
                        </a:rPr>
                        <a:t>Ceiling Insulation</a:t>
                      </a:r>
                      <a:endParaRPr lang="en-IE" sz="1800" b="1" dirty="0">
                        <a:solidFill>
                          <a:srgbClr val="C00000"/>
                        </a:solidFill>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a:txBody>
                    <a:bodyPr/>
                    <a:lstStyle/>
                    <a:p>
                      <a:pPr algn="ctr">
                        <a:lnSpc>
                          <a:spcPct val="107000"/>
                        </a:lnSpc>
                        <a:spcAft>
                          <a:spcPts val="800"/>
                        </a:spcAft>
                      </a:pPr>
                      <a:r>
                        <a:rPr lang="en-IE" sz="1800" b="1">
                          <a:solidFill>
                            <a:srgbClr val="C00000"/>
                          </a:solidFill>
                          <a:effectLst/>
                          <a:latin typeface="Myriad Pro" panose="020B0503030403020204"/>
                        </a:rPr>
                        <a:t>€1,500</a:t>
                      </a:r>
                      <a:endParaRPr lang="en-IE" sz="1800" b="1">
                        <a:solidFill>
                          <a:srgbClr val="C00000"/>
                        </a:solidFill>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CEEDD"/>
                    </a:solidFill>
                  </a:tcPr>
                </a:tc>
                <a:tc>
                  <a:txBody>
                    <a:bodyPr/>
                    <a:lstStyle/>
                    <a:p>
                      <a:pPr algn="ctr">
                        <a:lnSpc>
                          <a:spcPct val="107000"/>
                        </a:lnSpc>
                        <a:spcAft>
                          <a:spcPts val="800"/>
                        </a:spcAft>
                      </a:pPr>
                      <a:r>
                        <a:rPr lang="en-IE" sz="1800" b="1">
                          <a:solidFill>
                            <a:srgbClr val="C00000"/>
                          </a:solidFill>
                          <a:effectLst/>
                          <a:latin typeface="Myriad Pro" panose="020B0503030403020204"/>
                        </a:rPr>
                        <a:t>€1,300</a:t>
                      </a:r>
                      <a:endParaRPr lang="en-IE" sz="1800" b="1">
                        <a:solidFill>
                          <a:srgbClr val="C00000"/>
                        </a:solidFill>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CEEDD"/>
                    </a:solidFill>
                  </a:tcPr>
                </a:tc>
                <a:tc>
                  <a:txBody>
                    <a:bodyPr/>
                    <a:lstStyle/>
                    <a:p>
                      <a:pPr algn="ctr">
                        <a:lnSpc>
                          <a:spcPct val="107000"/>
                        </a:lnSpc>
                        <a:spcAft>
                          <a:spcPts val="800"/>
                        </a:spcAft>
                      </a:pPr>
                      <a:r>
                        <a:rPr lang="en-IE" sz="1800" b="1">
                          <a:solidFill>
                            <a:srgbClr val="C00000"/>
                          </a:solidFill>
                          <a:effectLst/>
                          <a:latin typeface="Myriad Pro" panose="020B0503030403020204"/>
                        </a:rPr>
                        <a:t>€1,200</a:t>
                      </a:r>
                      <a:endParaRPr lang="en-IE" sz="1800" b="1">
                        <a:solidFill>
                          <a:srgbClr val="C00000"/>
                        </a:solidFill>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CEEDD"/>
                    </a:solidFill>
                  </a:tcPr>
                </a:tc>
                <a:tc>
                  <a:txBody>
                    <a:bodyPr/>
                    <a:lstStyle/>
                    <a:p>
                      <a:pPr algn="ctr">
                        <a:lnSpc>
                          <a:spcPct val="107000"/>
                        </a:lnSpc>
                        <a:spcAft>
                          <a:spcPts val="800"/>
                        </a:spcAft>
                      </a:pPr>
                      <a:r>
                        <a:rPr lang="en-IE" sz="1800" b="1">
                          <a:solidFill>
                            <a:srgbClr val="C00000"/>
                          </a:solidFill>
                          <a:effectLst/>
                          <a:latin typeface="Myriad Pro" panose="020B0503030403020204"/>
                        </a:rPr>
                        <a:t>€800</a:t>
                      </a:r>
                      <a:endParaRPr lang="en-IE" sz="1800" b="1">
                        <a:solidFill>
                          <a:srgbClr val="C00000"/>
                        </a:solidFill>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CEEDD"/>
                    </a:solidFill>
                  </a:tcPr>
                </a:tc>
                <a:extLst>
                  <a:ext uri="{0D108BD9-81ED-4DB2-BD59-A6C34878D82A}">
                    <a16:rowId xmlns:a16="http://schemas.microsoft.com/office/drawing/2014/main" val="3510200146"/>
                  </a:ext>
                </a:extLst>
              </a:tr>
              <a:tr h="195636">
                <a:tc>
                  <a:txBody>
                    <a:bodyPr/>
                    <a:lstStyle/>
                    <a:p>
                      <a:pPr>
                        <a:lnSpc>
                          <a:spcPct val="107000"/>
                        </a:lnSpc>
                        <a:spcAft>
                          <a:spcPts val="800"/>
                        </a:spcAft>
                      </a:pPr>
                      <a:r>
                        <a:rPr lang="en-IE" sz="1800" b="1" dirty="0">
                          <a:solidFill>
                            <a:srgbClr val="C00000"/>
                          </a:solidFill>
                          <a:effectLst/>
                          <a:latin typeface="Myriad Pro" panose="020B0503030403020204"/>
                        </a:rPr>
                        <a:t>Cavity Wall Insulation</a:t>
                      </a:r>
                      <a:endParaRPr lang="en-IE" sz="1800" b="1" dirty="0">
                        <a:solidFill>
                          <a:srgbClr val="C00000"/>
                        </a:solidFill>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a:txBody>
                    <a:bodyPr/>
                    <a:lstStyle/>
                    <a:p>
                      <a:pPr algn="ctr">
                        <a:lnSpc>
                          <a:spcPct val="107000"/>
                        </a:lnSpc>
                        <a:spcAft>
                          <a:spcPts val="800"/>
                        </a:spcAft>
                      </a:pPr>
                      <a:r>
                        <a:rPr lang="en-IE" sz="1800" b="1" dirty="0">
                          <a:solidFill>
                            <a:srgbClr val="C00000"/>
                          </a:solidFill>
                          <a:effectLst/>
                          <a:latin typeface="Myriad Pro" panose="020B0503030403020204"/>
                        </a:rPr>
                        <a:t>€1,700</a:t>
                      </a:r>
                      <a:endParaRPr lang="en-IE" sz="1800" b="1" dirty="0">
                        <a:solidFill>
                          <a:srgbClr val="C00000"/>
                        </a:solidFill>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8DAB2"/>
                    </a:solidFill>
                  </a:tcPr>
                </a:tc>
                <a:tc>
                  <a:txBody>
                    <a:bodyPr/>
                    <a:lstStyle/>
                    <a:p>
                      <a:pPr algn="ctr">
                        <a:lnSpc>
                          <a:spcPct val="107000"/>
                        </a:lnSpc>
                        <a:spcAft>
                          <a:spcPts val="800"/>
                        </a:spcAft>
                      </a:pPr>
                      <a:r>
                        <a:rPr lang="en-IE" sz="1800" b="1" dirty="0">
                          <a:solidFill>
                            <a:srgbClr val="C00000"/>
                          </a:solidFill>
                          <a:effectLst/>
                          <a:latin typeface="Myriad Pro" panose="020B0503030403020204"/>
                        </a:rPr>
                        <a:t>€1,200</a:t>
                      </a:r>
                      <a:endParaRPr lang="en-IE" sz="1800" b="1" dirty="0">
                        <a:solidFill>
                          <a:srgbClr val="C00000"/>
                        </a:solidFill>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8DAB2"/>
                    </a:solidFill>
                  </a:tcPr>
                </a:tc>
                <a:tc>
                  <a:txBody>
                    <a:bodyPr/>
                    <a:lstStyle/>
                    <a:p>
                      <a:pPr algn="ctr">
                        <a:lnSpc>
                          <a:spcPct val="107000"/>
                        </a:lnSpc>
                        <a:spcAft>
                          <a:spcPts val="800"/>
                        </a:spcAft>
                      </a:pPr>
                      <a:r>
                        <a:rPr lang="en-IE" sz="1800" b="1" dirty="0">
                          <a:solidFill>
                            <a:srgbClr val="C00000"/>
                          </a:solidFill>
                          <a:effectLst/>
                          <a:latin typeface="Myriad Pro" panose="020B0503030403020204"/>
                        </a:rPr>
                        <a:t>€800</a:t>
                      </a:r>
                      <a:endParaRPr lang="en-IE" sz="1800" b="1" dirty="0">
                        <a:solidFill>
                          <a:srgbClr val="C00000"/>
                        </a:solidFill>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8DAB2"/>
                    </a:solidFill>
                  </a:tcPr>
                </a:tc>
                <a:tc>
                  <a:txBody>
                    <a:bodyPr/>
                    <a:lstStyle/>
                    <a:p>
                      <a:pPr algn="ctr">
                        <a:lnSpc>
                          <a:spcPct val="107000"/>
                        </a:lnSpc>
                        <a:spcAft>
                          <a:spcPts val="800"/>
                        </a:spcAft>
                      </a:pPr>
                      <a:r>
                        <a:rPr lang="en-IE" sz="1800" b="1" dirty="0">
                          <a:solidFill>
                            <a:srgbClr val="C00000"/>
                          </a:solidFill>
                          <a:effectLst/>
                          <a:latin typeface="Myriad Pro" panose="020B0503030403020204"/>
                        </a:rPr>
                        <a:t>€700</a:t>
                      </a:r>
                      <a:endParaRPr lang="en-IE" sz="1800" b="1" dirty="0">
                        <a:solidFill>
                          <a:srgbClr val="C00000"/>
                        </a:solidFill>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8DAB2"/>
                    </a:solidFill>
                  </a:tcPr>
                </a:tc>
                <a:extLst>
                  <a:ext uri="{0D108BD9-81ED-4DB2-BD59-A6C34878D82A}">
                    <a16:rowId xmlns:a16="http://schemas.microsoft.com/office/drawing/2014/main" val="730868394"/>
                  </a:ext>
                </a:extLst>
              </a:tr>
              <a:tr h="235480">
                <a:tc>
                  <a:txBody>
                    <a:bodyPr/>
                    <a:lstStyle/>
                    <a:p>
                      <a:pPr>
                        <a:lnSpc>
                          <a:spcPct val="107000"/>
                        </a:lnSpc>
                        <a:spcAft>
                          <a:spcPts val="800"/>
                        </a:spcAft>
                      </a:pPr>
                      <a:r>
                        <a:rPr lang="en-IE" sz="1400" b="1">
                          <a:effectLst/>
                          <a:latin typeface="Myriad Pro" panose="020B0503030403020204"/>
                        </a:rPr>
                        <a:t>External Wall Insulation</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a:txBody>
                    <a:bodyPr/>
                    <a:lstStyle/>
                    <a:p>
                      <a:pPr algn="ctr">
                        <a:lnSpc>
                          <a:spcPct val="107000"/>
                        </a:lnSpc>
                        <a:spcAft>
                          <a:spcPts val="800"/>
                        </a:spcAft>
                      </a:pPr>
                      <a:r>
                        <a:rPr lang="en-IE" sz="1400" b="1">
                          <a:effectLst/>
                          <a:latin typeface="Myriad Pro" panose="020B0503030403020204"/>
                        </a:rPr>
                        <a:t>€8,000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CEEDD"/>
                    </a:solidFill>
                  </a:tcPr>
                </a:tc>
                <a:tc>
                  <a:txBody>
                    <a:bodyPr/>
                    <a:lstStyle/>
                    <a:p>
                      <a:pPr algn="ctr">
                        <a:lnSpc>
                          <a:spcPct val="107000"/>
                        </a:lnSpc>
                        <a:spcAft>
                          <a:spcPts val="800"/>
                        </a:spcAft>
                      </a:pPr>
                      <a:r>
                        <a:rPr lang="en-IE" sz="1400" b="1">
                          <a:effectLst/>
                          <a:latin typeface="Myriad Pro" panose="020B0503030403020204"/>
                        </a:rPr>
                        <a:t>€6,000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CEEDD"/>
                    </a:solidFill>
                  </a:tcPr>
                </a:tc>
                <a:tc>
                  <a:txBody>
                    <a:bodyPr/>
                    <a:lstStyle/>
                    <a:p>
                      <a:pPr algn="ctr">
                        <a:lnSpc>
                          <a:spcPct val="107000"/>
                        </a:lnSpc>
                        <a:spcAft>
                          <a:spcPts val="800"/>
                        </a:spcAft>
                      </a:pPr>
                      <a:r>
                        <a:rPr lang="en-IE" sz="1400" b="1">
                          <a:effectLst/>
                          <a:latin typeface="Myriad Pro" panose="020B0503030403020204"/>
                        </a:rPr>
                        <a:t>€3,500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CEEDD"/>
                    </a:solidFill>
                  </a:tcPr>
                </a:tc>
                <a:tc>
                  <a:txBody>
                    <a:bodyPr/>
                    <a:lstStyle/>
                    <a:p>
                      <a:pPr algn="ctr">
                        <a:lnSpc>
                          <a:spcPct val="107000"/>
                        </a:lnSpc>
                        <a:spcAft>
                          <a:spcPts val="800"/>
                        </a:spcAft>
                      </a:pPr>
                      <a:r>
                        <a:rPr lang="en-IE" sz="1400" b="1">
                          <a:effectLst/>
                          <a:latin typeface="Myriad Pro" panose="020B0503030403020204"/>
                        </a:rPr>
                        <a:t>€3,000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CEEDD"/>
                    </a:solidFill>
                  </a:tcPr>
                </a:tc>
                <a:extLst>
                  <a:ext uri="{0D108BD9-81ED-4DB2-BD59-A6C34878D82A}">
                    <a16:rowId xmlns:a16="http://schemas.microsoft.com/office/drawing/2014/main" val="3623638216"/>
                  </a:ext>
                </a:extLst>
              </a:tr>
              <a:tr h="235480">
                <a:tc>
                  <a:txBody>
                    <a:bodyPr/>
                    <a:lstStyle/>
                    <a:p>
                      <a:pPr>
                        <a:lnSpc>
                          <a:spcPct val="107000"/>
                        </a:lnSpc>
                        <a:spcAft>
                          <a:spcPts val="800"/>
                        </a:spcAft>
                      </a:pPr>
                      <a:r>
                        <a:rPr lang="en-IE" sz="1400" b="1">
                          <a:effectLst/>
                          <a:latin typeface="Myriad Pro" panose="020B0503030403020204"/>
                        </a:rPr>
                        <a:t>Internal Wall Insulation</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a:txBody>
                    <a:bodyPr/>
                    <a:lstStyle/>
                    <a:p>
                      <a:pPr algn="ctr">
                        <a:lnSpc>
                          <a:spcPct val="107000"/>
                        </a:lnSpc>
                        <a:spcAft>
                          <a:spcPts val="800"/>
                        </a:spcAft>
                      </a:pPr>
                      <a:r>
                        <a:rPr lang="en-IE" sz="1400" b="1">
                          <a:effectLst/>
                          <a:latin typeface="Myriad Pro" panose="020B0503030403020204"/>
                        </a:rPr>
                        <a:t>€4,500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8DAB2"/>
                    </a:solidFill>
                  </a:tcPr>
                </a:tc>
                <a:tc>
                  <a:txBody>
                    <a:bodyPr/>
                    <a:lstStyle/>
                    <a:p>
                      <a:pPr algn="ctr">
                        <a:lnSpc>
                          <a:spcPct val="107000"/>
                        </a:lnSpc>
                        <a:spcAft>
                          <a:spcPts val="800"/>
                        </a:spcAft>
                      </a:pPr>
                      <a:r>
                        <a:rPr lang="en-IE" sz="1400" b="1">
                          <a:effectLst/>
                          <a:latin typeface="Myriad Pro" panose="020B0503030403020204"/>
                        </a:rPr>
                        <a:t>€3,500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8DAB2"/>
                    </a:solidFill>
                  </a:tcPr>
                </a:tc>
                <a:tc>
                  <a:txBody>
                    <a:bodyPr/>
                    <a:lstStyle/>
                    <a:p>
                      <a:pPr algn="ctr">
                        <a:lnSpc>
                          <a:spcPct val="107000"/>
                        </a:lnSpc>
                        <a:spcAft>
                          <a:spcPts val="800"/>
                        </a:spcAft>
                      </a:pPr>
                      <a:r>
                        <a:rPr lang="en-IE" sz="1400" b="1">
                          <a:effectLst/>
                          <a:latin typeface="Myriad Pro" panose="020B0503030403020204"/>
                        </a:rPr>
                        <a:t>€2,000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8DAB2"/>
                    </a:solidFill>
                  </a:tcPr>
                </a:tc>
                <a:tc>
                  <a:txBody>
                    <a:bodyPr/>
                    <a:lstStyle/>
                    <a:p>
                      <a:pPr algn="ctr">
                        <a:lnSpc>
                          <a:spcPct val="107000"/>
                        </a:lnSpc>
                        <a:spcAft>
                          <a:spcPts val="800"/>
                        </a:spcAft>
                      </a:pPr>
                      <a:r>
                        <a:rPr lang="en-IE" sz="1400" b="1">
                          <a:effectLst/>
                          <a:latin typeface="Myriad Pro" panose="020B0503030403020204"/>
                        </a:rPr>
                        <a:t>€1,500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F8DAB2"/>
                    </a:solidFill>
                  </a:tcPr>
                </a:tc>
                <a:extLst>
                  <a:ext uri="{0D108BD9-81ED-4DB2-BD59-A6C34878D82A}">
                    <a16:rowId xmlns:a16="http://schemas.microsoft.com/office/drawing/2014/main" val="3911982427"/>
                  </a:ext>
                </a:extLst>
              </a:tr>
              <a:tr h="195636">
                <a:tc>
                  <a:txBody>
                    <a:bodyPr/>
                    <a:lstStyle/>
                    <a:p>
                      <a:pPr>
                        <a:lnSpc>
                          <a:spcPct val="107000"/>
                        </a:lnSpc>
                        <a:spcAft>
                          <a:spcPts val="800"/>
                        </a:spcAft>
                      </a:pPr>
                      <a:r>
                        <a:rPr lang="en-IE" sz="1400" b="1">
                          <a:effectLst/>
                          <a:latin typeface="Myriad Pro" panose="020B0503030403020204"/>
                        </a:rPr>
                        <a:t>Solar Thermal</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gridSpan="4">
                  <a:txBody>
                    <a:bodyPr/>
                    <a:lstStyle/>
                    <a:p>
                      <a:pPr algn="ctr">
                        <a:lnSpc>
                          <a:spcPct val="107000"/>
                        </a:lnSpc>
                        <a:spcAft>
                          <a:spcPts val="800"/>
                        </a:spcAft>
                      </a:pPr>
                      <a:r>
                        <a:rPr lang="en-IE" sz="1400" b="1">
                          <a:effectLst/>
                          <a:latin typeface="Myriad Pro" panose="020B0503030403020204"/>
                        </a:rPr>
                        <a:t>€1,200</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107648" marR="107648" marT="53824" marB="53824" anchor="ctr">
                    <a:solidFill>
                      <a:srgbClr val="FCEEDD"/>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3263823309"/>
                  </a:ext>
                </a:extLst>
              </a:tr>
              <a:tr h="526429">
                <a:tc>
                  <a:txBody>
                    <a:bodyPr/>
                    <a:lstStyle/>
                    <a:p>
                      <a:pPr>
                        <a:lnSpc>
                          <a:spcPct val="107000"/>
                        </a:lnSpc>
                        <a:spcAft>
                          <a:spcPts val="800"/>
                        </a:spcAft>
                      </a:pPr>
                      <a:r>
                        <a:rPr lang="en-IE" sz="1400" b="1">
                          <a:effectLst/>
                          <a:latin typeface="Myriad Pro" panose="020B0503030403020204"/>
                        </a:rPr>
                        <a:t>Solar PV</a:t>
                      </a:r>
                      <a:endParaRPr lang="en-IE" sz="1400" b="1">
                        <a:effectLst/>
                        <a:latin typeface="Myriad Pro" panose="020B0503030403020204"/>
                        <a:ea typeface="Calibri" panose="020F0502020204030204" pitchFamily="34" charset="0"/>
                        <a:cs typeface="Times New Roman" panose="02020603050405020304" pitchFamily="18" charset="0"/>
                      </a:endParaRPr>
                    </a:p>
                  </a:txBody>
                  <a:tcPr marL="80736" marR="80736" marT="0" marB="0" anchor="ctr">
                    <a:solidFill>
                      <a:srgbClr val="EC8D1B"/>
                    </a:solidFill>
                  </a:tcPr>
                </a:tc>
                <a:tc gridSpan="4">
                  <a:txBody>
                    <a:bodyPr/>
                    <a:lstStyle/>
                    <a:p>
                      <a:pPr algn="ctr">
                        <a:lnSpc>
                          <a:spcPct val="107000"/>
                        </a:lnSpc>
                        <a:spcAft>
                          <a:spcPts val="800"/>
                        </a:spcAft>
                      </a:pPr>
                      <a:r>
                        <a:rPr lang="en-IE" sz="1400" b="1" dirty="0">
                          <a:effectLst/>
                          <a:latin typeface="Myriad Pro" panose="020B0503030403020204"/>
                        </a:rPr>
                        <a:t>0 to 2 </a:t>
                      </a:r>
                      <a:r>
                        <a:rPr lang="en-IE" sz="1400" b="1" dirty="0" err="1">
                          <a:effectLst/>
                          <a:latin typeface="Myriad Pro" panose="020B0503030403020204"/>
                        </a:rPr>
                        <a:t>kWp</a:t>
                      </a:r>
                      <a:r>
                        <a:rPr lang="en-IE" sz="1400" b="1" dirty="0">
                          <a:effectLst/>
                          <a:latin typeface="Myriad Pro" panose="020B0503030403020204"/>
                        </a:rPr>
                        <a:t> €900/</a:t>
                      </a:r>
                      <a:r>
                        <a:rPr lang="en-IE" sz="1400" b="1" dirty="0" err="1">
                          <a:effectLst/>
                          <a:latin typeface="Myriad Pro" panose="020B0503030403020204"/>
                        </a:rPr>
                        <a:t>kWp</a:t>
                      </a:r>
                      <a:endParaRPr lang="en-IE" sz="1400" b="1" dirty="0">
                        <a:effectLst/>
                        <a:latin typeface="Myriad Pro" panose="020B0503030403020204"/>
                      </a:endParaRPr>
                    </a:p>
                    <a:p>
                      <a:pPr algn="ctr">
                        <a:lnSpc>
                          <a:spcPct val="107000"/>
                        </a:lnSpc>
                        <a:spcAft>
                          <a:spcPts val="800"/>
                        </a:spcAft>
                      </a:pPr>
                      <a:r>
                        <a:rPr lang="en-IE" sz="1400" b="1" dirty="0">
                          <a:effectLst/>
                          <a:latin typeface="Myriad Pro" panose="020B0503030403020204"/>
                        </a:rPr>
                        <a:t>2 to 4 </a:t>
                      </a:r>
                      <a:r>
                        <a:rPr lang="en-IE" sz="1400" b="1" dirty="0" err="1">
                          <a:effectLst/>
                          <a:latin typeface="Myriad Pro" panose="020B0503030403020204"/>
                        </a:rPr>
                        <a:t>kWp</a:t>
                      </a:r>
                      <a:r>
                        <a:rPr lang="en-IE" sz="1400" b="1" dirty="0">
                          <a:effectLst/>
                          <a:latin typeface="Myriad Pro" panose="020B0503030403020204"/>
                        </a:rPr>
                        <a:t> €300/</a:t>
                      </a:r>
                      <a:r>
                        <a:rPr lang="en-IE" sz="1400" b="1" dirty="0" err="1">
                          <a:effectLst/>
                          <a:latin typeface="Myriad Pro" panose="020B0503030403020204"/>
                        </a:rPr>
                        <a:t>kWp</a:t>
                      </a:r>
                      <a:endParaRPr lang="en-IE" sz="1400" b="1" dirty="0">
                        <a:effectLst/>
                        <a:latin typeface="Myriad Pro" panose="020B0503030403020204"/>
                        <a:ea typeface="Calibri" panose="020F0502020204030204" pitchFamily="34" charset="0"/>
                        <a:cs typeface="Times New Roman" panose="02020603050405020304" pitchFamily="18" charset="0"/>
                      </a:endParaRPr>
                    </a:p>
                  </a:txBody>
                  <a:tcPr marL="107648" marR="107648" marT="53824" marB="53824" anchor="ctr">
                    <a:solidFill>
                      <a:srgbClr val="F8DAB2"/>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3407949159"/>
                  </a:ext>
                </a:extLst>
              </a:tr>
            </a:tbl>
          </a:graphicData>
        </a:graphic>
      </p:graphicFrame>
      <p:sp>
        <p:nvSpPr>
          <p:cNvPr id="8" name="Rectangle 1">
            <a:extLst>
              <a:ext uri="{FF2B5EF4-FFF2-40B4-BE49-F238E27FC236}">
                <a16:creationId xmlns:a16="http://schemas.microsoft.com/office/drawing/2014/main" id="{D45FE7B9-ADBC-418D-9B01-5956B6D1D242}"/>
              </a:ext>
            </a:extLst>
          </p:cNvPr>
          <p:cNvSpPr>
            <a:spLocks noChangeArrowheads="1"/>
          </p:cNvSpPr>
          <p:nvPr/>
        </p:nvSpPr>
        <p:spPr bwMode="auto">
          <a:xfrm>
            <a:off x="899610" y="5742634"/>
            <a:ext cx="817336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1200" i="0" u="none" strike="noStrike" cap="none" normalizeH="0" baseline="0">
                <a:ln>
                  <a:noFill/>
                </a:ln>
                <a:effectLst/>
                <a:latin typeface="Myriad Pro" panose="020B0503030403020204"/>
                <a:ea typeface="Calibri" panose="020F0502020204030204" pitchFamily="34" charset="0"/>
                <a:cs typeface="Times New Roman" panose="02020603050405020304" pitchFamily="18" charset="0"/>
              </a:rPr>
              <a:t>* The grant for the Technical Assessment is only payable in conjunction with the Heat Pump System grant</a:t>
            </a:r>
            <a:endParaRPr kumimoji="0" lang="en-IE" altLang="en-US" sz="2800" i="0" u="none" strike="noStrike" cap="none" normalizeH="0" baseline="0">
              <a:ln>
                <a:noFill/>
              </a:ln>
              <a:effectLst/>
              <a:latin typeface="Myriad Pro" panose="020B0503030403020204"/>
            </a:endParaRPr>
          </a:p>
        </p:txBody>
      </p:sp>
      <p:sp>
        <p:nvSpPr>
          <p:cNvPr id="10" name="Content Placeholder 2">
            <a:extLst>
              <a:ext uri="{FF2B5EF4-FFF2-40B4-BE49-F238E27FC236}">
                <a16:creationId xmlns:a16="http://schemas.microsoft.com/office/drawing/2014/main" id="{CFE652D3-78D9-4C6F-940D-C5C9129E033B}"/>
              </a:ext>
            </a:extLst>
          </p:cNvPr>
          <p:cNvSpPr>
            <a:spLocks noGrp="1"/>
          </p:cNvSpPr>
          <p:nvPr>
            <p:ph idx="1"/>
          </p:nvPr>
        </p:nvSpPr>
        <p:spPr>
          <a:xfrm>
            <a:off x="837464" y="1246124"/>
            <a:ext cx="8475209" cy="3316998"/>
          </a:xfrm>
        </p:spPr>
        <p:txBody>
          <a:bodyPr>
            <a:normAutofit/>
          </a:bodyPr>
          <a:lstStyle/>
          <a:p>
            <a:pPr>
              <a:lnSpc>
                <a:spcPct val="107000"/>
              </a:lnSpc>
              <a:spcAft>
                <a:spcPts val="800"/>
              </a:spcAft>
            </a:pPr>
            <a:r>
              <a:rPr lang="en-IE">
                <a:effectLst/>
                <a:latin typeface="Myriad Pro" panose="020B0503030403020204"/>
                <a:ea typeface="Calibri" panose="020F0502020204030204" pitchFamily="34" charset="0"/>
                <a:cs typeface="Times New Roman" panose="02020603050405020304" pitchFamily="18" charset="0"/>
              </a:rPr>
              <a:t>For homeowners and private landlords wishing to manage their own home energy upgrade, there are a range of individual energy upgrad</a:t>
            </a:r>
            <a:r>
              <a:rPr lang="en-IE">
                <a:latin typeface="Myriad Pro" panose="020B0503030403020204"/>
                <a:ea typeface="Calibri" panose="020F0502020204030204" pitchFamily="34" charset="0"/>
                <a:cs typeface="Times New Roman" panose="02020603050405020304" pitchFamily="18" charset="0"/>
              </a:rPr>
              <a:t>e grants</a:t>
            </a:r>
            <a:r>
              <a:rPr lang="en-IE">
                <a:effectLst/>
                <a:latin typeface="Myriad Pro" panose="020B0503030403020204"/>
                <a:ea typeface="Calibri" panose="020F0502020204030204" pitchFamily="34"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6F10D569-B44C-31FC-3732-8A3C799AA372}"/>
              </a:ext>
            </a:extLst>
          </p:cNvPr>
          <p:cNvSpPr/>
          <p:nvPr/>
        </p:nvSpPr>
        <p:spPr>
          <a:xfrm>
            <a:off x="899610" y="3742240"/>
            <a:ext cx="7773873" cy="596958"/>
          </a:xfrm>
          <a:prstGeom prst="roundRect">
            <a:avLst/>
          </a:prstGeom>
          <a:noFill/>
          <a:ln w="28575">
            <a:solidFill>
              <a:srgbClr val="04B4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4" name="Speech Bubble: Rectangle with Corners Rounded 3">
            <a:extLst>
              <a:ext uri="{FF2B5EF4-FFF2-40B4-BE49-F238E27FC236}">
                <a16:creationId xmlns:a16="http://schemas.microsoft.com/office/drawing/2014/main" id="{1E257192-9585-DAA9-1C0C-803C4808DA73}"/>
              </a:ext>
            </a:extLst>
          </p:cNvPr>
          <p:cNvSpPr/>
          <p:nvPr/>
        </p:nvSpPr>
        <p:spPr>
          <a:xfrm>
            <a:off x="9374819" y="2490187"/>
            <a:ext cx="2388094" cy="1225118"/>
          </a:xfrm>
          <a:prstGeom prst="wedgeRoundRectCallout">
            <a:avLst>
              <a:gd name="adj1" fmla="val -79197"/>
              <a:gd name="adj2" fmla="val 82065"/>
              <a:gd name="adj3" fmla="val 16667"/>
            </a:avLst>
          </a:prstGeom>
          <a:noFill/>
          <a:ln w="28575">
            <a:solidFill>
              <a:srgbClr val="04B4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A04C28DA-FAED-EE7C-ADBE-AA7025684DF5}"/>
              </a:ext>
            </a:extLst>
          </p:cNvPr>
          <p:cNvSpPr txBox="1"/>
          <p:nvPr/>
        </p:nvSpPr>
        <p:spPr>
          <a:xfrm>
            <a:off x="9486475" y="2618913"/>
            <a:ext cx="2276438" cy="1015663"/>
          </a:xfrm>
          <a:prstGeom prst="rect">
            <a:avLst/>
          </a:prstGeom>
          <a:noFill/>
        </p:spPr>
        <p:txBody>
          <a:bodyPr wrap="square" rtlCol="0">
            <a:spAutoFit/>
          </a:bodyPr>
          <a:lstStyle/>
          <a:p>
            <a:pPr algn="ctr"/>
            <a:r>
              <a:rPr lang="en-IE" sz="2000" b="1" dirty="0">
                <a:solidFill>
                  <a:srgbClr val="C00000"/>
                </a:solidFill>
              </a:rPr>
              <a:t>Represents 80% of total cost for an average home</a:t>
            </a:r>
          </a:p>
        </p:txBody>
      </p:sp>
    </p:spTree>
    <p:extLst>
      <p:ext uri="{BB962C8B-B14F-4D97-AF65-F5344CB8AC3E}">
        <p14:creationId xmlns:p14="http://schemas.microsoft.com/office/powerpoint/2010/main" val="248765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EE93B8A-F0A8-4947-BAA3-2B538BFC09BB}"/>
              </a:ext>
            </a:extLst>
          </p:cNvPr>
          <p:cNvSpPr/>
          <p:nvPr/>
        </p:nvSpPr>
        <p:spPr>
          <a:xfrm>
            <a:off x="0" y="1143768"/>
            <a:ext cx="12188825" cy="4799832"/>
          </a:xfrm>
          <a:prstGeom prst="rect">
            <a:avLst/>
          </a:prstGeom>
          <a:gradFill>
            <a:gsLst>
              <a:gs pos="0">
                <a:srgbClr val="46A09B">
                  <a:alpha val="50000"/>
                </a:srgbClr>
              </a:gs>
              <a:gs pos="100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yriad Pro" panose="020B0503030403020204" pitchFamily="34" charset="0"/>
            </a:endParaRPr>
          </a:p>
        </p:txBody>
      </p:sp>
      <p:sp>
        <p:nvSpPr>
          <p:cNvPr id="6" name="Content Placeholder 2">
            <a:extLst>
              <a:ext uri="{FF2B5EF4-FFF2-40B4-BE49-F238E27FC236}">
                <a16:creationId xmlns:a16="http://schemas.microsoft.com/office/drawing/2014/main" id="{0EBFE778-4871-9A4C-B09C-D13C8B2F6AB3}"/>
              </a:ext>
            </a:extLst>
          </p:cNvPr>
          <p:cNvSpPr txBox="1">
            <a:spLocks/>
          </p:cNvSpPr>
          <p:nvPr/>
        </p:nvSpPr>
        <p:spPr>
          <a:xfrm>
            <a:off x="0" y="354879"/>
            <a:ext cx="7200000" cy="788889"/>
          </a:xfrm>
          <a:prstGeom prst="rect">
            <a:avLst/>
          </a:prstGeom>
          <a:solidFill>
            <a:srgbClr val="46A09B"/>
          </a:solidFill>
        </p:spPr>
        <p:txBody>
          <a:bodyPr vert="horz" lIns="180000" tIns="45720" rIns="91440" bIns="45720" rtlCol="0" anchor="ctr" anchorCtr="0">
            <a:norm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700" b="1">
              <a:solidFill>
                <a:schemeClr val="bg1"/>
              </a:solidFill>
            </a:endParaRPr>
          </a:p>
        </p:txBody>
      </p:sp>
      <p:sp>
        <p:nvSpPr>
          <p:cNvPr id="2" name="Title 1">
            <a:extLst>
              <a:ext uri="{FF2B5EF4-FFF2-40B4-BE49-F238E27FC236}">
                <a16:creationId xmlns:a16="http://schemas.microsoft.com/office/drawing/2014/main" id="{8DD0FD19-18F3-B64C-B787-BB012BE07E12}"/>
              </a:ext>
            </a:extLst>
          </p:cNvPr>
          <p:cNvSpPr>
            <a:spLocks noGrp="1"/>
          </p:cNvSpPr>
          <p:nvPr>
            <p:ph type="title"/>
          </p:nvPr>
        </p:nvSpPr>
        <p:spPr/>
        <p:txBody>
          <a:bodyPr/>
          <a:lstStyle/>
          <a:p>
            <a:r>
              <a:rPr lang="en-US" b="1">
                <a:solidFill>
                  <a:schemeClr val="bg1"/>
                </a:solidFill>
                <a:latin typeface="Myriad Pro" panose="020B0503030403020204" pitchFamily="34" charset="0"/>
              </a:rPr>
              <a:t>One Stop Shop Service</a:t>
            </a:r>
          </a:p>
        </p:txBody>
      </p:sp>
      <p:sp>
        <p:nvSpPr>
          <p:cNvPr id="17" name="Slide Number Placeholder 3">
            <a:extLst>
              <a:ext uri="{FF2B5EF4-FFF2-40B4-BE49-F238E27FC236}">
                <a16:creationId xmlns:a16="http://schemas.microsoft.com/office/drawing/2014/main" id="{409E2AE9-E69F-BE4F-AF30-0664014542E6}"/>
              </a:ext>
            </a:extLst>
          </p:cNvPr>
          <p:cNvSpPr>
            <a:spLocks noGrp="1"/>
          </p:cNvSpPr>
          <p:nvPr>
            <p:ph type="sldNum" sz="quarter" idx="4"/>
          </p:nvPr>
        </p:nvSpPr>
        <p:spPr>
          <a:xfrm>
            <a:off x="899610" y="6445722"/>
            <a:ext cx="417465" cy="244353"/>
          </a:xfrm>
        </p:spPr>
        <p:txBody>
          <a:bodyPr/>
          <a:lstStyle/>
          <a:p>
            <a:fld id="{316755DE-A14E-A247-9B1E-AB0C957F89E6}" type="slidenum">
              <a:rPr lang="en-US" smtClean="0"/>
              <a:pPr/>
              <a:t>13</a:t>
            </a:fld>
            <a:endParaRPr lang="en-US"/>
          </a:p>
        </p:txBody>
      </p:sp>
      <p:sp>
        <p:nvSpPr>
          <p:cNvPr id="18" name="Footer Placeholder 4">
            <a:extLst>
              <a:ext uri="{FF2B5EF4-FFF2-40B4-BE49-F238E27FC236}">
                <a16:creationId xmlns:a16="http://schemas.microsoft.com/office/drawing/2014/main" id="{17295660-0D45-A84D-861B-0E5B34BD1E26}"/>
              </a:ext>
            </a:extLst>
          </p:cNvPr>
          <p:cNvSpPr>
            <a:spLocks noGrp="1"/>
          </p:cNvSpPr>
          <p:nvPr>
            <p:ph type="ftr" sz="quarter" idx="3"/>
          </p:nvPr>
        </p:nvSpPr>
        <p:spPr>
          <a:xfrm>
            <a:off x="1317075" y="6525684"/>
            <a:ext cx="3859795" cy="183206"/>
          </a:xfrm>
        </p:spPr>
        <p:txBody>
          <a:bodyPr/>
          <a:lstStyle/>
          <a:p>
            <a:r>
              <a:rPr lang="en-IE" err="1">
                <a:latin typeface="Gotham Book" panose="02000604040000020004" pitchFamily="2" charset="0"/>
              </a:rPr>
              <a:t>www.seai.ie</a:t>
            </a:r>
            <a:endParaRPr lang="en-IE">
              <a:latin typeface="Gotham Book" panose="02000604040000020004" pitchFamily="2" charset="0"/>
            </a:endParaRPr>
          </a:p>
          <a:p>
            <a:endParaRPr lang="en-US">
              <a:latin typeface="Arial"/>
            </a:endParaRPr>
          </a:p>
        </p:txBody>
      </p:sp>
      <p:pic>
        <p:nvPicPr>
          <p:cNvPr id="9" name="Picture 8">
            <a:extLst>
              <a:ext uri="{FF2B5EF4-FFF2-40B4-BE49-F238E27FC236}">
                <a16:creationId xmlns:a16="http://schemas.microsoft.com/office/drawing/2014/main" id="{252CD37E-62AC-49AF-A8B7-D1AAD7D2CA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633" t="-2745" r="52275" b="49706"/>
          <a:stretch/>
        </p:blipFill>
        <p:spPr>
          <a:xfrm>
            <a:off x="3907971" y="0"/>
            <a:ext cx="8280852" cy="6858000"/>
          </a:xfrm>
          <a:prstGeom prst="rect">
            <a:avLst/>
          </a:prstGeom>
        </p:spPr>
      </p:pic>
      <p:graphicFrame>
        <p:nvGraphicFramePr>
          <p:cNvPr id="4" name="Table 3">
            <a:extLst>
              <a:ext uri="{FF2B5EF4-FFF2-40B4-BE49-F238E27FC236}">
                <a16:creationId xmlns:a16="http://schemas.microsoft.com/office/drawing/2014/main" id="{DF18C003-B4B6-4FB6-B1DD-B7AEEA484717}"/>
              </a:ext>
            </a:extLst>
          </p:cNvPr>
          <p:cNvGraphicFramePr>
            <a:graphicFrameLocks noGrp="1"/>
          </p:cNvGraphicFramePr>
          <p:nvPr/>
        </p:nvGraphicFramePr>
        <p:xfrm>
          <a:off x="899611" y="1814273"/>
          <a:ext cx="8191126" cy="4488686"/>
        </p:xfrm>
        <a:graphic>
          <a:graphicData uri="http://schemas.openxmlformats.org/drawingml/2006/table">
            <a:tbl>
              <a:tblPr firstRow="1" firstCol="1" bandRow="1">
                <a:tableStyleId>{5C22544A-7EE6-4342-B048-85BDC9FD1C3A}</a:tableStyleId>
              </a:tblPr>
              <a:tblGrid>
                <a:gridCol w="2971053">
                  <a:extLst>
                    <a:ext uri="{9D8B030D-6E8A-4147-A177-3AD203B41FA5}">
                      <a16:colId xmlns:a16="http://schemas.microsoft.com/office/drawing/2014/main" val="3878088988"/>
                    </a:ext>
                  </a:extLst>
                </a:gridCol>
                <a:gridCol w="873651">
                  <a:extLst>
                    <a:ext uri="{9D8B030D-6E8A-4147-A177-3AD203B41FA5}">
                      <a16:colId xmlns:a16="http://schemas.microsoft.com/office/drawing/2014/main" val="1348806069"/>
                    </a:ext>
                  </a:extLst>
                </a:gridCol>
                <a:gridCol w="1661548">
                  <a:extLst>
                    <a:ext uri="{9D8B030D-6E8A-4147-A177-3AD203B41FA5}">
                      <a16:colId xmlns:a16="http://schemas.microsoft.com/office/drawing/2014/main" val="4154742642"/>
                    </a:ext>
                  </a:extLst>
                </a:gridCol>
                <a:gridCol w="1152597">
                  <a:extLst>
                    <a:ext uri="{9D8B030D-6E8A-4147-A177-3AD203B41FA5}">
                      <a16:colId xmlns:a16="http://schemas.microsoft.com/office/drawing/2014/main" val="239845830"/>
                    </a:ext>
                  </a:extLst>
                </a:gridCol>
                <a:gridCol w="1532277">
                  <a:extLst>
                    <a:ext uri="{9D8B030D-6E8A-4147-A177-3AD203B41FA5}">
                      <a16:colId xmlns:a16="http://schemas.microsoft.com/office/drawing/2014/main" val="852419890"/>
                    </a:ext>
                  </a:extLst>
                </a:gridCol>
              </a:tblGrid>
              <a:tr h="411712">
                <a:tc>
                  <a:txBody>
                    <a:bodyPr/>
                    <a:lstStyle/>
                    <a:p>
                      <a:pPr algn="l">
                        <a:lnSpc>
                          <a:spcPct val="107000"/>
                        </a:lnSpc>
                        <a:spcAft>
                          <a:spcPts val="800"/>
                        </a:spcAft>
                      </a:pPr>
                      <a:r>
                        <a:rPr lang="en-IE" sz="1200">
                          <a:effectLst/>
                          <a:latin typeface="Myriad Pro" panose="020B0503030403020204"/>
                        </a:rPr>
                        <a:t>Energy Upgrades</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a:txBody>
                    <a:bodyPr/>
                    <a:lstStyle/>
                    <a:p>
                      <a:pPr algn="ctr">
                        <a:lnSpc>
                          <a:spcPct val="107000"/>
                        </a:lnSpc>
                        <a:spcAft>
                          <a:spcPts val="800"/>
                        </a:spcAft>
                      </a:pPr>
                      <a:r>
                        <a:rPr lang="en-IE" sz="1200">
                          <a:effectLst/>
                          <a:latin typeface="Myriad Pro" panose="020B0503030403020204"/>
                        </a:rPr>
                        <a:t>Detached</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a:txBody>
                    <a:bodyPr/>
                    <a:lstStyle/>
                    <a:p>
                      <a:pPr algn="ctr">
                        <a:lnSpc>
                          <a:spcPct val="107000"/>
                        </a:lnSpc>
                        <a:spcAft>
                          <a:spcPts val="800"/>
                        </a:spcAft>
                      </a:pPr>
                      <a:r>
                        <a:rPr lang="en-IE" sz="1200">
                          <a:effectLst/>
                          <a:latin typeface="Myriad Pro" panose="020B0503030403020204"/>
                        </a:rPr>
                        <a:t>Semi-Detached / </a:t>
                      </a:r>
                      <a:br>
                        <a:rPr lang="en-IE" sz="1200">
                          <a:effectLst/>
                          <a:latin typeface="Myriad Pro" panose="020B0503030403020204"/>
                        </a:rPr>
                      </a:br>
                      <a:r>
                        <a:rPr lang="en-IE" sz="1200">
                          <a:effectLst/>
                          <a:latin typeface="Myriad Pro" panose="020B0503030403020204"/>
                        </a:rPr>
                        <a:t>End Terrace</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a:txBody>
                    <a:bodyPr/>
                    <a:lstStyle/>
                    <a:p>
                      <a:pPr algn="ctr">
                        <a:lnSpc>
                          <a:spcPct val="107000"/>
                        </a:lnSpc>
                        <a:spcAft>
                          <a:spcPts val="800"/>
                        </a:spcAft>
                      </a:pPr>
                      <a:r>
                        <a:rPr lang="en-IE" sz="1200">
                          <a:effectLst/>
                          <a:latin typeface="Myriad Pro" panose="020B0503030403020204"/>
                        </a:rPr>
                        <a:t>Mid Terrace</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a:txBody>
                    <a:bodyPr/>
                    <a:lstStyle/>
                    <a:p>
                      <a:pPr algn="ctr">
                        <a:lnSpc>
                          <a:spcPct val="107000"/>
                        </a:lnSpc>
                        <a:spcAft>
                          <a:spcPts val="800"/>
                        </a:spcAft>
                      </a:pPr>
                      <a:r>
                        <a:rPr lang="en-IE" sz="1200">
                          <a:effectLst/>
                          <a:latin typeface="Myriad Pro" panose="020B0503030403020204"/>
                        </a:rPr>
                        <a:t>Apartment</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extLst>
                  <a:ext uri="{0D108BD9-81ED-4DB2-BD59-A6C34878D82A}">
                    <a16:rowId xmlns:a16="http://schemas.microsoft.com/office/drawing/2014/main" val="3448156774"/>
                  </a:ext>
                </a:extLst>
              </a:tr>
              <a:tr h="181523">
                <a:tc>
                  <a:txBody>
                    <a:bodyPr/>
                    <a:lstStyle/>
                    <a:p>
                      <a:pPr>
                        <a:lnSpc>
                          <a:spcPct val="107000"/>
                        </a:lnSpc>
                        <a:spcAft>
                          <a:spcPts val="800"/>
                        </a:spcAft>
                      </a:pPr>
                      <a:r>
                        <a:rPr lang="en-IE" sz="1200">
                          <a:effectLst/>
                          <a:latin typeface="Myriad Pro" panose="020B0503030403020204"/>
                        </a:rPr>
                        <a:t>Heat Pump </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3">
                  <a:txBody>
                    <a:bodyPr/>
                    <a:lstStyle/>
                    <a:p>
                      <a:pPr algn="ctr">
                        <a:lnSpc>
                          <a:spcPct val="107000"/>
                        </a:lnSpc>
                        <a:spcAft>
                          <a:spcPts val="800"/>
                        </a:spcAft>
                      </a:pPr>
                      <a:r>
                        <a:rPr lang="en-IE" sz="1200" b="1">
                          <a:effectLst/>
                          <a:latin typeface="Myriad Pro" panose="020B0503030403020204"/>
                        </a:rPr>
                        <a:t>€6,500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hMerge="1">
                  <a:txBody>
                    <a:bodyPr/>
                    <a:lstStyle/>
                    <a:p>
                      <a:endParaRPr lang="en-IE"/>
                    </a:p>
                  </a:txBody>
                  <a:tcPr/>
                </a:tc>
                <a:tc hMerge="1">
                  <a:txBody>
                    <a:bodyPr/>
                    <a:lstStyle/>
                    <a:p>
                      <a:endParaRPr lang="en-IE"/>
                    </a:p>
                  </a:txBody>
                  <a:tcPr/>
                </a:tc>
                <a:tc>
                  <a:txBody>
                    <a:bodyPr/>
                    <a:lstStyle/>
                    <a:p>
                      <a:pPr algn="ctr">
                        <a:lnSpc>
                          <a:spcPct val="107000"/>
                        </a:lnSpc>
                        <a:spcAft>
                          <a:spcPts val="800"/>
                        </a:spcAft>
                      </a:pPr>
                      <a:r>
                        <a:rPr lang="en-IE" sz="1200" b="1">
                          <a:effectLst/>
                          <a:latin typeface="Myriad Pro" panose="020B0503030403020204"/>
                        </a:rPr>
                        <a:t>€4,500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extLst>
                  <a:ext uri="{0D108BD9-81ED-4DB2-BD59-A6C34878D82A}">
                    <a16:rowId xmlns:a16="http://schemas.microsoft.com/office/drawing/2014/main" val="3331079599"/>
                  </a:ext>
                </a:extLst>
              </a:tr>
              <a:tr h="318386">
                <a:tc>
                  <a:txBody>
                    <a:bodyPr/>
                    <a:lstStyle/>
                    <a:p>
                      <a:pPr>
                        <a:lnSpc>
                          <a:spcPct val="107000"/>
                        </a:lnSpc>
                        <a:spcAft>
                          <a:spcPts val="800"/>
                        </a:spcAft>
                      </a:pPr>
                      <a:r>
                        <a:rPr lang="en-IE" sz="1200">
                          <a:effectLst/>
                          <a:latin typeface="Myriad Pro" panose="020B0503030403020204"/>
                        </a:rPr>
                        <a:t>Central Heating System for Heat Pump</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3">
                  <a:txBody>
                    <a:bodyPr/>
                    <a:lstStyle/>
                    <a:p>
                      <a:pPr algn="ctr">
                        <a:lnSpc>
                          <a:spcPct val="107000"/>
                        </a:lnSpc>
                        <a:spcAft>
                          <a:spcPts val="800"/>
                        </a:spcAft>
                      </a:pPr>
                      <a:r>
                        <a:rPr lang="en-IE" sz="1200" b="1">
                          <a:effectLst/>
                          <a:latin typeface="Myriad Pro" panose="020B0503030403020204"/>
                        </a:rPr>
                        <a:t>€2,000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hMerge="1">
                  <a:txBody>
                    <a:bodyPr/>
                    <a:lstStyle/>
                    <a:p>
                      <a:endParaRPr lang="en-IE"/>
                    </a:p>
                  </a:txBody>
                  <a:tcPr/>
                </a:tc>
                <a:tc hMerge="1">
                  <a:txBody>
                    <a:bodyPr/>
                    <a:lstStyle/>
                    <a:p>
                      <a:endParaRPr lang="en-IE"/>
                    </a:p>
                  </a:txBody>
                  <a:tcPr/>
                </a:tc>
                <a:tc>
                  <a:txBody>
                    <a:bodyPr/>
                    <a:lstStyle/>
                    <a:p>
                      <a:pPr algn="ctr">
                        <a:lnSpc>
                          <a:spcPct val="107000"/>
                        </a:lnSpc>
                        <a:spcAft>
                          <a:spcPts val="800"/>
                        </a:spcAft>
                      </a:pPr>
                      <a:r>
                        <a:rPr lang="en-IE" sz="1200" b="1">
                          <a:effectLst/>
                          <a:latin typeface="Myriad Pro" panose="020B0503030403020204"/>
                        </a:rPr>
                        <a:t>€1,000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extLst>
                  <a:ext uri="{0D108BD9-81ED-4DB2-BD59-A6C34878D82A}">
                    <a16:rowId xmlns:a16="http://schemas.microsoft.com/office/drawing/2014/main" val="173755762"/>
                  </a:ext>
                </a:extLst>
              </a:tr>
              <a:tr h="155592">
                <a:tc>
                  <a:txBody>
                    <a:bodyPr/>
                    <a:lstStyle/>
                    <a:p>
                      <a:pPr>
                        <a:lnSpc>
                          <a:spcPct val="107000"/>
                        </a:lnSpc>
                        <a:spcAft>
                          <a:spcPts val="800"/>
                        </a:spcAft>
                      </a:pPr>
                      <a:r>
                        <a:rPr lang="en-IE" sz="1200">
                          <a:effectLst/>
                          <a:latin typeface="Myriad Pro" panose="020B0503030403020204"/>
                        </a:rPr>
                        <a:t>Heat Pump Air-to-Air</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4">
                  <a:txBody>
                    <a:bodyPr/>
                    <a:lstStyle/>
                    <a:p>
                      <a:pPr algn="ctr">
                        <a:lnSpc>
                          <a:spcPct val="107000"/>
                        </a:lnSpc>
                        <a:spcAft>
                          <a:spcPts val="800"/>
                        </a:spcAft>
                      </a:pPr>
                      <a:r>
                        <a:rPr lang="en-IE" sz="1200" b="1">
                          <a:effectLst/>
                          <a:latin typeface="Myriad Pro" panose="020B0503030403020204"/>
                        </a:rPr>
                        <a:t>€3,500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897436167"/>
                  </a:ext>
                </a:extLst>
              </a:tr>
              <a:tr h="181523">
                <a:tc>
                  <a:txBody>
                    <a:bodyPr/>
                    <a:lstStyle/>
                    <a:p>
                      <a:pPr>
                        <a:lnSpc>
                          <a:spcPct val="107000"/>
                        </a:lnSpc>
                        <a:spcAft>
                          <a:spcPts val="800"/>
                        </a:spcAft>
                      </a:pPr>
                      <a:r>
                        <a:rPr lang="en-IE" sz="1200">
                          <a:effectLst/>
                          <a:latin typeface="Myriad Pro" panose="020B0503030403020204"/>
                        </a:rPr>
                        <a:t>Heating Controls only</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4">
                  <a:txBody>
                    <a:bodyPr/>
                    <a:lstStyle/>
                    <a:p>
                      <a:pPr algn="ctr">
                        <a:lnSpc>
                          <a:spcPct val="107000"/>
                        </a:lnSpc>
                        <a:spcAft>
                          <a:spcPts val="800"/>
                        </a:spcAft>
                      </a:pPr>
                      <a:r>
                        <a:rPr lang="en-IE" sz="1200" b="1">
                          <a:effectLst/>
                          <a:latin typeface="Myriad Pro" panose="020B0503030403020204"/>
                        </a:rPr>
                        <a:t>€700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82083361"/>
                  </a:ext>
                </a:extLst>
              </a:tr>
              <a:tr h="318386">
                <a:tc>
                  <a:txBody>
                    <a:bodyPr/>
                    <a:lstStyle/>
                    <a:p>
                      <a:pPr>
                        <a:lnSpc>
                          <a:spcPct val="107000"/>
                        </a:lnSpc>
                        <a:spcAft>
                          <a:spcPts val="800"/>
                        </a:spcAft>
                      </a:pPr>
                      <a:r>
                        <a:rPr lang="en-IE" sz="1200">
                          <a:effectLst/>
                          <a:latin typeface="Myriad Pro" panose="020B0503030403020204"/>
                        </a:rPr>
                        <a:t>Launch bonus for reaching B2 with a Heat Pump</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4">
                  <a:txBody>
                    <a:bodyPr/>
                    <a:lstStyle/>
                    <a:p>
                      <a:pPr algn="ctr">
                        <a:lnSpc>
                          <a:spcPct val="107000"/>
                        </a:lnSpc>
                        <a:spcAft>
                          <a:spcPts val="800"/>
                        </a:spcAft>
                      </a:pPr>
                      <a:r>
                        <a:rPr lang="en-IE" sz="1200" b="1">
                          <a:effectLst/>
                          <a:latin typeface="Myriad Pro" panose="020B0503030403020204"/>
                        </a:rPr>
                        <a:t>€2,000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403455242"/>
                  </a:ext>
                </a:extLst>
              </a:tr>
              <a:tr h="155592">
                <a:tc>
                  <a:txBody>
                    <a:bodyPr/>
                    <a:lstStyle/>
                    <a:p>
                      <a:pPr>
                        <a:lnSpc>
                          <a:spcPct val="107000"/>
                        </a:lnSpc>
                        <a:spcAft>
                          <a:spcPts val="800"/>
                        </a:spcAft>
                      </a:pPr>
                      <a:r>
                        <a:rPr lang="en-IE" sz="1200">
                          <a:effectLst/>
                          <a:latin typeface="Myriad Pro" panose="020B0503030403020204"/>
                        </a:rPr>
                        <a:t>Ceiling Insulation</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a:txBody>
                    <a:bodyPr/>
                    <a:lstStyle/>
                    <a:p>
                      <a:pPr algn="ctr">
                        <a:lnSpc>
                          <a:spcPct val="107000"/>
                        </a:lnSpc>
                        <a:spcAft>
                          <a:spcPts val="800"/>
                        </a:spcAft>
                      </a:pPr>
                      <a:r>
                        <a:rPr lang="en-IE" sz="1200" b="1">
                          <a:effectLst/>
                          <a:latin typeface="Myriad Pro" panose="020B0503030403020204"/>
                        </a:rPr>
                        <a:t>€1,500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a:txBody>
                    <a:bodyPr/>
                    <a:lstStyle/>
                    <a:p>
                      <a:pPr algn="ctr">
                        <a:lnSpc>
                          <a:spcPct val="107000"/>
                        </a:lnSpc>
                        <a:spcAft>
                          <a:spcPts val="800"/>
                        </a:spcAft>
                      </a:pPr>
                      <a:r>
                        <a:rPr lang="en-IE" sz="1200" b="1">
                          <a:effectLst/>
                          <a:latin typeface="Myriad Pro" panose="020B0503030403020204"/>
                        </a:rPr>
                        <a:t>€1,300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a:txBody>
                    <a:bodyPr/>
                    <a:lstStyle/>
                    <a:p>
                      <a:pPr algn="ctr">
                        <a:lnSpc>
                          <a:spcPct val="107000"/>
                        </a:lnSpc>
                        <a:spcAft>
                          <a:spcPts val="800"/>
                        </a:spcAft>
                      </a:pPr>
                      <a:r>
                        <a:rPr lang="en-IE" sz="1200" b="1">
                          <a:effectLst/>
                          <a:latin typeface="Myriad Pro" panose="020B0503030403020204"/>
                        </a:rPr>
                        <a:t>€1,200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a:txBody>
                    <a:bodyPr/>
                    <a:lstStyle/>
                    <a:p>
                      <a:pPr algn="ctr">
                        <a:lnSpc>
                          <a:spcPct val="107000"/>
                        </a:lnSpc>
                        <a:spcAft>
                          <a:spcPts val="800"/>
                        </a:spcAft>
                      </a:pPr>
                      <a:r>
                        <a:rPr lang="en-IE" sz="1200" b="1">
                          <a:effectLst/>
                          <a:latin typeface="Myriad Pro" panose="020B0503030403020204"/>
                        </a:rPr>
                        <a:t>€800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extLst>
                  <a:ext uri="{0D108BD9-81ED-4DB2-BD59-A6C34878D82A}">
                    <a16:rowId xmlns:a16="http://schemas.microsoft.com/office/drawing/2014/main" val="4145094476"/>
                  </a:ext>
                </a:extLst>
              </a:tr>
              <a:tr h="181523">
                <a:tc>
                  <a:txBody>
                    <a:bodyPr/>
                    <a:lstStyle/>
                    <a:p>
                      <a:pPr>
                        <a:lnSpc>
                          <a:spcPct val="107000"/>
                        </a:lnSpc>
                        <a:spcAft>
                          <a:spcPts val="800"/>
                        </a:spcAft>
                      </a:pPr>
                      <a:r>
                        <a:rPr lang="en-IE" sz="1200">
                          <a:effectLst/>
                          <a:latin typeface="Myriad Pro" panose="020B0503030403020204"/>
                        </a:rPr>
                        <a:t>Rafter Insulation</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a:txBody>
                    <a:bodyPr/>
                    <a:lstStyle/>
                    <a:p>
                      <a:pPr algn="ctr">
                        <a:lnSpc>
                          <a:spcPct val="107000"/>
                        </a:lnSpc>
                        <a:spcAft>
                          <a:spcPts val="800"/>
                        </a:spcAft>
                      </a:pPr>
                      <a:r>
                        <a:rPr lang="en-IE" sz="1200" b="1">
                          <a:effectLst/>
                          <a:latin typeface="Myriad Pro" panose="020B0503030403020204"/>
                        </a:rPr>
                        <a:t>€3,000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€3,000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€2,000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€1,500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extLst>
                  <a:ext uri="{0D108BD9-81ED-4DB2-BD59-A6C34878D82A}">
                    <a16:rowId xmlns:a16="http://schemas.microsoft.com/office/drawing/2014/main" val="3777736694"/>
                  </a:ext>
                </a:extLst>
              </a:tr>
              <a:tr h="155592">
                <a:tc>
                  <a:txBody>
                    <a:bodyPr/>
                    <a:lstStyle/>
                    <a:p>
                      <a:pPr>
                        <a:lnSpc>
                          <a:spcPct val="107000"/>
                        </a:lnSpc>
                        <a:spcAft>
                          <a:spcPts val="800"/>
                        </a:spcAft>
                      </a:pPr>
                      <a:r>
                        <a:rPr lang="en-IE" sz="1200">
                          <a:effectLst/>
                          <a:latin typeface="Myriad Pro" panose="020B0503030403020204"/>
                        </a:rPr>
                        <a:t>Cavity Wall Insulation</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a:txBody>
                    <a:bodyPr/>
                    <a:lstStyle/>
                    <a:p>
                      <a:pPr algn="ctr">
                        <a:lnSpc>
                          <a:spcPct val="107000"/>
                        </a:lnSpc>
                        <a:spcAft>
                          <a:spcPts val="800"/>
                        </a:spcAft>
                      </a:pPr>
                      <a:r>
                        <a:rPr lang="en-IE" sz="1200" b="1">
                          <a:effectLst/>
                          <a:latin typeface="Myriad Pro" panose="020B0503030403020204"/>
                        </a:rPr>
                        <a:t>€1,700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a:txBody>
                    <a:bodyPr/>
                    <a:lstStyle/>
                    <a:p>
                      <a:pPr algn="ctr">
                        <a:lnSpc>
                          <a:spcPct val="107000"/>
                        </a:lnSpc>
                        <a:spcAft>
                          <a:spcPts val="800"/>
                        </a:spcAft>
                      </a:pPr>
                      <a:r>
                        <a:rPr lang="en-IE" sz="1200" b="1">
                          <a:effectLst/>
                          <a:latin typeface="Myriad Pro" panose="020B0503030403020204"/>
                        </a:rPr>
                        <a:t>€1,200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a:txBody>
                    <a:bodyPr/>
                    <a:lstStyle/>
                    <a:p>
                      <a:pPr algn="ctr">
                        <a:lnSpc>
                          <a:spcPct val="107000"/>
                        </a:lnSpc>
                        <a:spcAft>
                          <a:spcPts val="800"/>
                        </a:spcAft>
                      </a:pPr>
                      <a:r>
                        <a:rPr lang="en-IE" sz="1200" b="1">
                          <a:effectLst/>
                          <a:latin typeface="Myriad Pro" panose="020B0503030403020204"/>
                        </a:rPr>
                        <a:t>€800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a:txBody>
                    <a:bodyPr/>
                    <a:lstStyle/>
                    <a:p>
                      <a:pPr algn="ctr">
                        <a:lnSpc>
                          <a:spcPct val="107000"/>
                        </a:lnSpc>
                        <a:spcAft>
                          <a:spcPts val="800"/>
                        </a:spcAft>
                      </a:pPr>
                      <a:r>
                        <a:rPr lang="en-IE" sz="1200" b="1">
                          <a:effectLst/>
                          <a:latin typeface="Myriad Pro" panose="020B0503030403020204"/>
                        </a:rPr>
                        <a:t>€700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extLst>
                  <a:ext uri="{0D108BD9-81ED-4DB2-BD59-A6C34878D82A}">
                    <a16:rowId xmlns:a16="http://schemas.microsoft.com/office/drawing/2014/main" val="1699405096"/>
                  </a:ext>
                </a:extLst>
              </a:tr>
              <a:tr h="181523">
                <a:tc>
                  <a:txBody>
                    <a:bodyPr/>
                    <a:lstStyle/>
                    <a:p>
                      <a:pPr>
                        <a:lnSpc>
                          <a:spcPct val="107000"/>
                        </a:lnSpc>
                        <a:spcAft>
                          <a:spcPts val="800"/>
                        </a:spcAft>
                      </a:pPr>
                      <a:r>
                        <a:rPr lang="en-IE" sz="1200">
                          <a:effectLst/>
                          <a:latin typeface="Myriad Pro" panose="020B0503030403020204"/>
                        </a:rPr>
                        <a:t>External Wall Insulation</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a:txBody>
                    <a:bodyPr/>
                    <a:lstStyle/>
                    <a:p>
                      <a:pPr algn="ctr">
                        <a:lnSpc>
                          <a:spcPct val="107000"/>
                        </a:lnSpc>
                        <a:spcAft>
                          <a:spcPts val="800"/>
                        </a:spcAft>
                      </a:pPr>
                      <a:r>
                        <a:rPr lang="en-IE" sz="1200" b="1">
                          <a:effectLst/>
                          <a:latin typeface="Myriad Pro" panose="020B0503030403020204"/>
                        </a:rPr>
                        <a:t>€8,000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€6,000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€3,500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€3,000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extLst>
                  <a:ext uri="{0D108BD9-81ED-4DB2-BD59-A6C34878D82A}">
                    <a16:rowId xmlns:a16="http://schemas.microsoft.com/office/drawing/2014/main" val="3929603908"/>
                  </a:ext>
                </a:extLst>
              </a:tr>
              <a:tr h="181523">
                <a:tc>
                  <a:txBody>
                    <a:bodyPr/>
                    <a:lstStyle/>
                    <a:p>
                      <a:pPr>
                        <a:lnSpc>
                          <a:spcPct val="107000"/>
                        </a:lnSpc>
                        <a:spcAft>
                          <a:spcPts val="800"/>
                        </a:spcAft>
                      </a:pPr>
                      <a:r>
                        <a:rPr lang="en-IE" sz="1200">
                          <a:effectLst/>
                          <a:latin typeface="Myriad Pro" panose="020B0503030403020204"/>
                        </a:rPr>
                        <a:t>Internal Wall Insulation</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a:txBody>
                    <a:bodyPr/>
                    <a:lstStyle/>
                    <a:p>
                      <a:pPr algn="ctr">
                        <a:lnSpc>
                          <a:spcPct val="107000"/>
                        </a:lnSpc>
                        <a:spcAft>
                          <a:spcPts val="800"/>
                        </a:spcAft>
                      </a:pPr>
                      <a:r>
                        <a:rPr lang="en-IE" sz="1200" b="1">
                          <a:effectLst/>
                          <a:latin typeface="Myriad Pro" panose="020B0503030403020204"/>
                        </a:rPr>
                        <a:t>€4,500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a:txBody>
                    <a:bodyPr/>
                    <a:lstStyle/>
                    <a:p>
                      <a:pPr algn="ctr">
                        <a:lnSpc>
                          <a:spcPct val="107000"/>
                        </a:lnSpc>
                        <a:spcAft>
                          <a:spcPts val="800"/>
                        </a:spcAft>
                      </a:pPr>
                      <a:r>
                        <a:rPr lang="en-IE" sz="1200" b="1">
                          <a:effectLst/>
                          <a:latin typeface="Myriad Pro" panose="020B0503030403020204"/>
                        </a:rPr>
                        <a:t>€3,500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a:txBody>
                    <a:bodyPr/>
                    <a:lstStyle/>
                    <a:p>
                      <a:pPr algn="ctr">
                        <a:lnSpc>
                          <a:spcPct val="107000"/>
                        </a:lnSpc>
                        <a:spcAft>
                          <a:spcPts val="800"/>
                        </a:spcAft>
                      </a:pPr>
                      <a:r>
                        <a:rPr lang="en-IE" sz="1200" b="1">
                          <a:effectLst/>
                          <a:latin typeface="Myriad Pro" panose="020B0503030403020204"/>
                        </a:rPr>
                        <a:t>€2,000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a:txBody>
                    <a:bodyPr/>
                    <a:lstStyle/>
                    <a:p>
                      <a:pPr algn="ctr">
                        <a:lnSpc>
                          <a:spcPct val="107000"/>
                        </a:lnSpc>
                        <a:spcAft>
                          <a:spcPts val="800"/>
                        </a:spcAft>
                      </a:pPr>
                      <a:r>
                        <a:rPr lang="en-IE" sz="1200" b="1">
                          <a:effectLst/>
                          <a:latin typeface="Myriad Pro" panose="020B0503030403020204"/>
                        </a:rPr>
                        <a:t>€1,500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extLst>
                  <a:ext uri="{0D108BD9-81ED-4DB2-BD59-A6C34878D82A}">
                    <a16:rowId xmlns:a16="http://schemas.microsoft.com/office/drawing/2014/main" val="4197356699"/>
                  </a:ext>
                </a:extLst>
              </a:tr>
              <a:tr h="181523">
                <a:tc>
                  <a:txBody>
                    <a:bodyPr/>
                    <a:lstStyle/>
                    <a:p>
                      <a:pPr>
                        <a:lnSpc>
                          <a:spcPct val="107000"/>
                        </a:lnSpc>
                        <a:spcAft>
                          <a:spcPts val="800"/>
                        </a:spcAft>
                      </a:pPr>
                      <a:r>
                        <a:rPr lang="en-IE" sz="1200">
                          <a:effectLst/>
                          <a:latin typeface="Myriad Pro" panose="020B0503030403020204"/>
                        </a:rPr>
                        <a:t>Windows (Complete Upgrade)</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a:txBody>
                    <a:bodyPr/>
                    <a:lstStyle/>
                    <a:p>
                      <a:pPr algn="ctr">
                        <a:lnSpc>
                          <a:spcPct val="107000"/>
                        </a:lnSpc>
                        <a:spcAft>
                          <a:spcPts val="800"/>
                        </a:spcAft>
                      </a:pPr>
                      <a:r>
                        <a:rPr lang="en-IE" sz="1200" b="1">
                          <a:effectLst/>
                          <a:latin typeface="Myriad Pro" panose="020B0503030403020204"/>
                        </a:rPr>
                        <a:t>€4,000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€3,000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€1,800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€1,500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extLst>
                  <a:ext uri="{0D108BD9-81ED-4DB2-BD59-A6C34878D82A}">
                    <a16:rowId xmlns:a16="http://schemas.microsoft.com/office/drawing/2014/main" val="47422654"/>
                  </a:ext>
                </a:extLst>
              </a:tr>
              <a:tr h="181523">
                <a:tc>
                  <a:txBody>
                    <a:bodyPr/>
                    <a:lstStyle/>
                    <a:p>
                      <a:pPr>
                        <a:lnSpc>
                          <a:spcPct val="107000"/>
                        </a:lnSpc>
                        <a:spcAft>
                          <a:spcPts val="800"/>
                        </a:spcAft>
                      </a:pPr>
                      <a:r>
                        <a:rPr lang="en-IE" sz="1200">
                          <a:effectLst/>
                          <a:latin typeface="Myriad Pro" panose="020B0503030403020204"/>
                        </a:rPr>
                        <a:t>External Doors (max. 2)</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4">
                  <a:txBody>
                    <a:bodyPr/>
                    <a:lstStyle/>
                    <a:p>
                      <a:pPr algn="ctr">
                        <a:lnSpc>
                          <a:spcPct val="107000"/>
                        </a:lnSpc>
                        <a:spcAft>
                          <a:spcPts val="800"/>
                        </a:spcAft>
                      </a:pPr>
                      <a:r>
                        <a:rPr lang="en-IE" sz="1200" b="1">
                          <a:effectLst/>
                          <a:latin typeface="Myriad Pro" panose="020B0503030403020204"/>
                        </a:rPr>
                        <a:t>€800 per door</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542134387"/>
                  </a:ext>
                </a:extLst>
              </a:tr>
              <a:tr h="181523">
                <a:tc>
                  <a:txBody>
                    <a:bodyPr/>
                    <a:lstStyle/>
                    <a:p>
                      <a:pPr>
                        <a:lnSpc>
                          <a:spcPct val="107000"/>
                        </a:lnSpc>
                        <a:spcAft>
                          <a:spcPts val="800"/>
                        </a:spcAft>
                      </a:pPr>
                      <a:r>
                        <a:rPr lang="en-IE" sz="1200">
                          <a:effectLst/>
                          <a:latin typeface="Myriad Pro" panose="020B0503030403020204"/>
                        </a:rPr>
                        <a:t>Floor Insulation</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4">
                  <a:txBody>
                    <a:bodyPr/>
                    <a:lstStyle/>
                    <a:p>
                      <a:pPr algn="ctr">
                        <a:lnSpc>
                          <a:spcPct val="107000"/>
                        </a:lnSpc>
                        <a:spcAft>
                          <a:spcPts val="800"/>
                        </a:spcAft>
                      </a:pPr>
                      <a:r>
                        <a:rPr lang="en-IE" sz="1200" b="1">
                          <a:effectLst/>
                          <a:latin typeface="Myriad Pro" panose="020B0503030403020204"/>
                        </a:rPr>
                        <a:t>€3,500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746083991"/>
                  </a:ext>
                </a:extLst>
              </a:tr>
              <a:tr h="155592">
                <a:tc>
                  <a:txBody>
                    <a:bodyPr/>
                    <a:lstStyle/>
                    <a:p>
                      <a:pPr>
                        <a:lnSpc>
                          <a:spcPct val="107000"/>
                        </a:lnSpc>
                        <a:spcAft>
                          <a:spcPts val="800"/>
                        </a:spcAft>
                      </a:pPr>
                      <a:r>
                        <a:rPr lang="en-IE" sz="1200">
                          <a:effectLst/>
                          <a:latin typeface="Myriad Pro" panose="020B0503030403020204"/>
                        </a:rPr>
                        <a:t>Solar Thermal</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4">
                  <a:txBody>
                    <a:bodyPr/>
                    <a:lstStyle/>
                    <a:p>
                      <a:pPr algn="ctr">
                        <a:lnSpc>
                          <a:spcPct val="107000"/>
                        </a:lnSpc>
                        <a:spcAft>
                          <a:spcPts val="800"/>
                        </a:spcAft>
                      </a:pPr>
                      <a:r>
                        <a:rPr lang="en-IE" sz="1200" b="1">
                          <a:effectLst/>
                          <a:latin typeface="Myriad Pro" panose="020B0503030403020204"/>
                        </a:rPr>
                        <a:t>€1,200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4211403327"/>
                  </a:ext>
                </a:extLst>
              </a:tr>
              <a:tr h="411712">
                <a:tc>
                  <a:txBody>
                    <a:bodyPr/>
                    <a:lstStyle/>
                    <a:p>
                      <a:pPr>
                        <a:lnSpc>
                          <a:spcPct val="107000"/>
                        </a:lnSpc>
                        <a:spcAft>
                          <a:spcPts val="800"/>
                        </a:spcAft>
                      </a:pPr>
                      <a:r>
                        <a:rPr lang="en-IE" sz="1200">
                          <a:effectLst/>
                          <a:latin typeface="Myriad Pro" panose="020B0503030403020204"/>
                        </a:rPr>
                        <a:t>Solar PV</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4">
                  <a:txBody>
                    <a:bodyPr/>
                    <a:lstStyle/>
                    <a:p>
                      <a:pPr algn="ctr">
                        <a:lnSpc>
                          <a:spcPct val="107000"/>
                        </a:lnSpc>
                        <a:spcAft>
                          <a:spcPts val="800"/>
                        </a:spcAft>
                      </a:pPr>
                      <a:r>
                        <a:rPr lang="en-IE" sz="1200" b="1">
                          <a:effectLst/>
                          <a:latin typeface="Myriad Pro" panose="020B0503030403020204"/>
                        </a:rPr>
                        <a:t>0 to 2 </a:t>
                      </a:r>
                      <a:r>
                        <a:rPr lang="en-IE" sz="1200" b="1" err="1">
                          <a:effectLst/>
                          <a:latin typeface="Myriad Pro" panose="020B0503030403020204"/>
                        </a:rPr>
                        <a:t>kWp</a:t>
                      </a:r>
                      <a:r>
                        <a:rPr lang="en-IE" sz="1200" b="1">
                          <a:effectLst/>
                          <a:latin typeface="Myriad Pro" panose="020B0503030403020204"/>
                        </a:rPr>
                        <a:t> €900/</a:t>
                      </a:r>
                      <a:r>
                        <a:rPr lang="en-IE" sz="1200" b="1" err="1">
                          <a:effectLst/>
                          <a:latin typeface="Myriad Pro" panose="020B0503030403020204"/>
                        </a:rPr>
                        <a:t>kWp</a:t>
                      </a:r>
                      <a:endParaRPr lang="en-IE" sz="1200" b="1">
                        <a:effectLst/>
                        <a:latin typeface="Myriad Pro" panose="020B0503030403020204"/>
                      </a:endParaRPr>
                    </a:p>
                    <a:p>
                      <a:pPr algn="ctr">
                        <a:lnSpc>
                          <a:spcPct val="107000"/>
                        </a:lnSpc>
                        <a:spcAft>
                          <a:spcPts val="800"/>
                        </a:spcAft>
                      </a:pPr>
                      <a:r>
                        <a:rPr lang="en-IE" sz="1200" b="1">
                          <a:effectLst/>
                          <a:latin typeface="Myriad Pro" panose="020B0503030403020204"/>
                        </a:rPr>
                        <a:t>2 to 4 </a:t>
                      </a:r>
                      <a:r>
                        <a:rPr lang="en-IE" sz="1200" b="1" err="1">
                          <a:effectLst/>
                          <a:latin typeface="Myriad Pro" panose="020B0503030403020204"/>
                        </a:rPr>
                        <a:t>kWp</a:t>
                      </a:r>
                      <a:r>
                        <a:rPr lang="en-IE" sz="1200" b="1">
                          <a:effectLst/>
                          <a:latin typeface="Myriad Pro" panose="020B0503030403020204"/>
                        </a:rPr>
                        <a:t> €300/</a:t>
                      </a:r>
                      <a:r>
                        <a:rPr lang="en-IE" sz="1200" b="1" err="1">
                          <a:effectLst/>
                          <a:latin typeface="Myriad Pro" panose="020B0503030403020204"/>
                        </a:rPr>
                        <a:t>kWp</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928216187"/>
                  </a:ext>
                </a:extLst>
              </a:tr>
              <a:tr h="181523">
                <a:tc>
                  <a:txBody>
                    <a:bodyPr/>
                    <a:lstStyle/>
                    <a:p>
                      <a:pPr>
                        <a:lnSpc>
                          <a:spcPct val="107000"/>
                        </a:lnSpc>
                        <a:spcAft>
                          <a:spcPts val="800"/>
                        </a:spcAft>
                      </a:pPr>
                      <a:r>
                        <a:rPr lang="en-IE" sz="1200">
                          <a:effectLst/>
                          <a:latin typeface="Myriad Pro" panose="020B0503030403020204"/>
                        </a:rPr>
                        <a:t>Mechanical Ventilation</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4">
                  <a:txBody>
                    <a:bodyPr/>
                    <a:lstStyle/>
                    <a:p>
                      <a:pPr algn="ctr">
                        <a:lnSpc>
                          <a:spcPct val="107000"/>
                        </a:lnSpc>
                        <a:spcAft>
                          <a:spcPts val="800"/>
                        </a:spcAft>
                      </a:pPr>
                      <a:r>
                        <a:rPr lang="en-IE" sz="1200" b="1">
                          <a:effectLst/>
                          <a:latin typeface="Myriad Pro" panose="020B0503030403020204"/>
                        </a:rPr>
                        <a:t>€1,500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3498675544"/>
                  </a:ext>
                </a:extLst>
              </a:tr>
              <a:tr h="181523">
                <a:tc>
                  <a:txBody>
                    <a:bodyPr/>
                    <a:lstStyle/>
                    <a:p>
                      <a:pPr>
                        <a:lnSpc>
                          <a:spcPct val="107000"/>
                        </a:lnSpc>
                        <a:spcAft>
                          <a:spcPts val="800"/>
                        </a:spcAft>
                      </a:pPr>
                      <a:r>
                        <a:rPr lang="en-IE" sz="1200">
                          <a:effectLst/>
                          <a:latin typeface="Myriad Pro" panose="020B0503030403020204"/>
                        </a:rPr>
                        <a:t>Air Tightness</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4">
                  <a:txBody>
                    <a:bodyPr/>
                    <a:lstStyle/>
                    <a:p>
                      <a:pPr algn="ctr">
                        <a:lnSpc>
                          <a:spcPct val="107000"/>
                        </a:lnSpc>
                        <a:spcAft>
                          <a:spcPts val="800"/>
                        </a:spcAft>
                      </a:pPr>
                      <a:r>
                        <a:rPr lang="en-IE" sz="1200" b="1">
                          <a:effectLst/>
                          <a:latin typeface="Myriad Pro" panose="020B0503030403020204"/>
                        </a:rPr>
                        <a:t>€1,000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300146243"/>
                  </a:ext>
                </a:extLst>
              </a:tr>
              <a:tr h="155592">
                <a:tc>
                  <a:txBody>
                    <a:bodyPr/>
                    <a:lstStyle/>
                    <a:p>
                      <a:pPr>
                        <a:lnSpc>
                          <a:spcPct val="107000"/>
                        </a:lnSpc>
                        <a:spcAft>
                          <a:spcPts val="800"/>
                        </a:spcAft>
                      </a:pPr>
                      <a:r>
                        <a:rPr lang="en-IE" sz="1200">
                          <a:effectLst/>
                          <a:latin typeface="Myriad Pro" panose="020B0503030403020204"/>
                        </a:rPr>
                        <a:t>Home Energy Assessment</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gridSpan="4">
                  <a:txBody>
                    <a:bodyPr/>
                    <a:lstStyle/>
                    <a:p>
                      <a:pPr algn="ctr">
                        <a:lnSpc>
                          <a:spcPct val="107000"/>
                        </a:lnSpc>
                        <a:spcAft>
                          <a:spcPts val="800"/>
                        </a:spcAft>
                      </a:pPr>
                      <a:r>
                        <a:rPr lang="en-IE" sz="1200" b="1">
                          <a:effectLst/>
                          <a:latin typeface="Myriad Pro" panose="020B0503030403020204"/>
                        </a:rPr>
                        <a:t>€350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E3F1F0"/>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3014236353"/>
                  </a:ext>
                </a:extLst>
              </a:tr>
              <a:tr h="155592">
                <a:tc>
                  <a:txBody>
                    <a:bodyPr/>
                    <a:lstStyle/>
                    <a:p>
                      <a:pPr>
                        <a:lnSpc>
                          <a:spcPct val="107000"/>
                        </a:lnSpc>
                        <a:spcAft>
                          <a:spcPts val="800"/>
                        </a:spcAft>
                      </a:pPr>
                      <a:r>
                        <a:rPr lang="en-IE" sz="1200">
                          <a:effectLst/>
                          <a:latin typeface="Myriad Pro" panose="020B0503030403020204"/>
                        </a:rPr>
                        <a:t>Project Management</a:t>
                      </a:r>
                      <a:endParaRPr lang="en-IE" sz="1200">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solidFill>
                      <a:srgbClr val="46A09B"/>
                    </a:solidFill>
                  </a:tcPr>
                </a:tc>
                <a:tc>
                  <a:txBody>
                    <a:bodyPr/>
                    <a:lstStyle/>
                    <a:p>
                      <a:pPr algn="ctr">
                        <a:lnSpc>
                          <a:spcPct val="107000"/>
                        </a:lnSpc>
                        <a:spcAft>
                          <a:spcPts val="800"/>
                        </a:spcAft>
                      </a:pPr>
                      <a:r>
                        <a:rPr lang="en-IE" sz="1200" b="1">
                          <a:effectLst/>
                          <a:latin typeface="Myriad Pro" panose="020B0503030403020204"/>
                        </a:rPr>
                        <a:t>€2,000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€1,600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€1,200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tc>
                  <a:txBody>
                    <a:bodyPr/>
                    <a:lstStyle/>
                    <a:p>
                      <a:pPr algn="ctr">
                        <a:lnSpc>
                          <a:spcPct val="107000"/>
                        </a:lnSpc>
                        <a:spcAft>
                          <a:spcPts val="800"/>
                        </a:spcAft>
                      </a:pPr>
                      <a:r>
                        <a:rPr lang="en-IE" sz="1200" b="1">
                          <a:effectLst/>
                          <a:latin typeface="Myriad Pro" panose="020B0503030403020204"/>
                        </a:rPr>
                        <a:t>€800</a:t>
                      </a:r>
                      <a:endParaRPr lang="en-IE" sz="1200" b="1">
                        <a:effectLst/>
                        <a:latin typeface="Myriad Pro" panose="020B0503030403020204"/>
                        <a:ea typeface="Calibri" panose="020F0502020204030204" pitchFamily="34" charset="0"/>
                        <a:cs typeface="Times New Roman" panose="02020603050405020304" pitchFamily="18" charset="0"/>
                      </a:endParaRPr>
                    </a:p>
                  </a:txBody>
                  <a:tcPr marL="65811" marR="65811" marT="0" marB="0" anchor="ctr"/>
                </a:tc>
                <a:extLst>
                  <a:ext uri="{0D108BD9-81ED-4DB2-BD59-A6C34878D82A}">
                    <a16:rowId xmlns:a16="http://schemas.microsoft.com/office/drawing/2014/main" val="620742248"/>
                  </a:ext>
                </a:extLst>
              </a:tr>
            </a:tbl>
          </a:graphicData>
        </a:graphic>
      </p:graphicFrame>
      <p:sp>
        <p:nvSpPr>
          <p:cNvPr id="3" name="Content Placeholder 2">
            <a:extLst>
              <a:ext uri="{FF2B5EF4-FFF2-40B4-BE49-F238E27FC236}">
                <a16:creationId xmlns:a16="http://schemas.microsoft.com/office/drawing/2014/main" id="{A1CB52CF-5CB0-AF4D-A433-E97210CE5424}"/>
              </a:ext>
            </a:extLst>
          </p:cNvPr>
          <p:cNvSpPr>
            <a:spLocks noGrp="1"/>
          </p:cNvSpPr>
          <p:nvPr>
            <p:ph idx="1"/>
          </p:nvPr>
        </p:nvSpPr>
        <p:spPr>
          <a:xfrm>
            <a:off x="837464" y="1246124"/>
            <a:ext cx="8475209" cy="4592288"/>
          </a:xfrm>
        </p:spPr>
        <p:txBody>
          <a:bodyPr>
            <a:normAutofit/>
          </a:bodyPr>
          <a:lstStyle/>
          <a:p>
            <a:pPr>
              <a:lnSpc>
                <a:spcPct val="107000"/>
              </a:lnSpc>
              <a:spcAft>
                <a:spcPts val="800"/>
              </a:spcAft>
            </a:pPr>
            <a:r>
              <a:rPr lang="en-IE">
                <a:effectLst/>
                <a:latin typeface="Myriad Pro" panose="020B0503030403020204"/>
                <a:ea typeface="Calibri" panose="020F0502020204030204" pitchFamily="34" charset="0"/>
                <a:cs typeface="Times New Roman" panose="02020603050405020304" pitchFamily="18" charset="0"/>
              </a:rPr>
              <a:t>You can access a wider range of grants using a One Stop Shop than if </a:t>
            </a:r>
            <a:br>
              <a:rPr lang="en-IE">
                <a:effectLst/>
                <a:latin typeface="Myriad Pro" panose="020B0503030403020204"/>
                <a:ea typeface="Calibri" panose="020F0502020204030204" pitchFamily="34" charset="0"/>
                <a:cs typeface="Times New Roman" panose="02020603050405020304" pitchFamily="18" charset="0"/>
              </a:rPr>
            </a:br>
            <a:r>
              <a:rPr lang="en-IE">
                <a:effectLst/>
                <a:latin typeface="Myriad Pro" panose="020B0503030403020204"/>
                <a:ea typeface="Calibri" panose="020F0502020204030204" pitchFamily="34" charset="0"/>
                <a:cs typeface="Times New Roman" panose="02020603050405020304" pitchFamily="18" charset="0"/>
              </a:rPr>
              <a:t>you were to manage the project yourself.</a:t>
            </a:r>
          </a:p>
        </p:txBody>
      </p:sp>
    </p:spTree>
    <p:extLst>
      <p:ext uri="{BB962C8B-B14F-4D97-AF65-F5344CB8AC3E}">
        <p14:creationId xmlns:p14="http://schemas.microsoft.com/office/powerpoint/2010/main" val="140274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EBFE778-4871-9A4C-B09C-D13C8B2F6AB3}"/>
              </a:ext>
            </a:extLst>
          </p:cNvPr>
          <p:cNvSpPr txBox="1">
            <a:spLocks/>
          </p:cNvSpPr>
          <p:nvPr/>
        </p:nvSpPr>
        <p:spPr>
          <a:xfrm>
            <a:off x="0" y="354879"/>
            <a:ext cx="7200000" cy="788889"/>
          </a:xfrm>
          <a:prstGeom prst="rect">
            <a:avLst/>
          </a:prstGeom>
          <a:solidFill>
            <a:srgbClr val="46A09B"/>
          </a:solidFill>
        </p:spPr>
        <p:txBody>
          <a:bodyPr vert="horz" lIns="180000" tIns="45720" rIns="91440" bIns="45720" rtlCol="0" anchor="ctr" anchorCtr="0">
            <a:norm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700" b="1">
              <a:solidFill>
                <a:schemeClr val="bg1"/>
              </a:solidFill>
            </a:endParaRPr>
          </a:p>
        </p:txBody>
      </p:sp>
      <p:sp>
        <p:nvSpPr>
          <p:cNvPr id="2" name="Title 1">
            <a:extLst>
              <a:ext uri="{FF2B5EF4-FFF2-40B4-BE49-F238E27FC236}">
                <a16:creationId xmlns:a16="http://schemas.microsoft.com/office/drawing/2014/main" id="{8DD0FD19-18F3-B64C-B787-BB012BE07E12}"/>
              </a:ext>
            </a:extLst>
          </p:cNvPr>
          <p:cNvSpPr>
            <a:spLocks noGrp="1"/>
          </p:cNvSpPr>
          <p:nvPr>
            <p:ph type="title"/>
          </p:nvPr>
        </p:nvSpPr>
        <p:spPr/>
        <p:txBody>
          <a:bodyPr/>
          <a:lstStyle/>
          <a:p>
            <a:r>
              <a:rPr lang="en-US" b="1">
                <a:solidFill>
                  <a:schemeClr val="bg1"/>
                </a:solidFill>
                <a:latin typeface="Myriad Pro" panose="020B0503030403020204" pitchFamily="34" charset="0"/>
              </a:rPr>
              <a:t>One Stop Shop Service</a:t>
            </a:r>
          </a:p>
        </p:txBody>
      </p:sp>
      <p:sp>
        <p:nvSpPr>
          <p:cNvPr id="17" name="Slide Number Placeholder 3">
            <a:extLst>
              <a:ext uri="{FF2B5EF4-FFF2-40B4-BE49-F238E27FC236}">
                <a16:creationId xmlns:a16="http://schemas.microsoft.com/office/drawing/2014/main" id="{409E2AE9-E69F-BE4F-AF30-0664014542E6}"/>
              </a:ext>
            </a:extLst>
          </p:cNvPr>
          <p:cNvSpPr>
            <a:spLocks noGrp="1"/>
          </p:cNvSpPr>
          <p:nvPr>
            <p:ph type="sldNum" sz="quarter" idx="4"/>
          </p:nvPr>
        </p:nvSpPr>
        <p:spPr>
          <a:xfrm>
            <a:off x="899610" y="6445722"/>
            <a:ext cx="417465" cy="244353"/>
          </a:xfrm>
        </p:spPr>
        <p:txBody>
          <a:bodyPr/>
          <a:lstStyle/>
          <a:p>
            <a:fld id="{316755DE-A14E-A247-9B1E-AB0C957F89E6}" type="slidenum">
              <a:rPr lang="en-US" smtClean="0"/>
              <a:pPr/>
              <a:t>14</a:t>
            </a:fld>
            <a:endParaRPr lang="en-US"/>
          </a:p>
        </p:txBody>
      </p:sp>
      <p:sp>
        <p:nvSpPr>
          <p:cNvPr id="18" name="Footer Placeholder 4">
            <a:extLst>
              <a:ext uri="{FF2B5EF4-FFF2-40B4-BE49-F238E27FC236}">
                <a16:creationId xmlns:a16="http://schemas.microsoft.com/office/drawing/2014/main" id="{17295660-0D45-A84D-861B-0E5B34BD1E26}"/>
              </a:ext>
            </a:extLst>
          </p:cNvPr>
          <p:cNvSpPr>
            <a:spLocks noGrp="1"/>
          </p:cNvSpPr>
          <p:nvPr>
            <p:ph type="ftr" sz="quarter" idx="3"/>
          </p:nvPr>
        </p:nvSpPr>
        <p:spPr>
          <a:xfrm>
            <a:off x="1317075" y="6525684"/>
            <a:ext cx="3859795" cy="183206"/>
          </a:xfrm>
        </p:spPr>
        <p:txBody>
          <a:bodyPr/>
          <a:lstStyle/>
          <a:p>
            <a:r>
              <a:rPr lang="en-IE" err="1">
                <a:latin typeface="Gotham Book" panose="02000604040000020004" pitchFamily="2" charset="0"/>
              </a:rPr>
              <a:t>www.seai.ie</a:t>
            </a:r>
            <a:endParaRPr lang="en-IE">
              <a:latin typeface="Gotham Book" panose="02000604040000020004" pitchFamily="2" charset="0"/>
            </a:endParaRPr>
          </a:p>
          <a:p>
            <a:endParaRPr lang="en-US">
              <a:latin typeface="Arial"/>
            </a:endParaRPr>
          </a:p>
        </p:txBody>
      </p:sp>
      <p:pic>
        <p:nvPicPr>
          <p:cNvPr id="9" name="Picture 8">
            <a:extLst>
              <a:ext uri="{FF2B5EF4-FFF2-40B4-BE49-F238E27FC236}">
                <a16:creationId xmlns:a16="http://schemas.microsoft.com/office/drawing/2014/main" id="{252CD37E-62AC-49AF-A8B7-D1AAD7D2CA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633" t="-2745" r="52275" b="49706"/>
          <a:stretch/>
        </p:blipFill>
        <p:spPr>
          <a:xfrm>
            <a:off x="3907971" y="0"/>
            <a:ext cx="8280852" cy="6858000"/>
          </a:xfrm>
          <a:prstGeom prst="rect">
            <a:avLst/>
          </a:prstGeom>
        </p:spPr>
      </p:pic>
      <p:pic>
        <p:nvPicPr>
          <p:cNvPr id="7" name="Content Placeholder 6">
            <a:extLst>
              <a:ext uri="{FF2B5EF4-FFF2-40B4-BE49-F238E27FC236}">
                <a16:creationId xmlns:a16="http://schemas.microsoft.com/office/drawing/2014/main" id="{2DD3567B-397C-732A-ED75-647C2BB1E368}"/>
              </a:ext>
            </a:extLst>
          </p:cNvPr>
          <p:cNvPicPr>
            <a:picLocks noGrp="1" noChangeAspect="1"/>
          </p:cNvPicPr>
          <p:nvPr>
            <p:ph idx="1"/>
          </p:nvPr>
        </p:nvPicPr>
        <p:blipFill>
          <a:blip r:embed="rId4"/>
          <a:stretch>
            <a:fillRect/>
          </a:stretch>
        </p:blipFill>
        <p:spPr>
          <a:xfrm>
            <a:off x="6743769" y="0"/>
            <a:ext cx="5441031" cy="7407564"/>
          </a:xfrm>
        </p:spPr>
      </p:pic>
      <p:sp>
        <p:nvSpPr>
          <p:cNvPr id="10" name="Content Placeholder 2">
            <a:extLst>
              <a:ext uri="{FF2B5EF4-FFF2-40B4-BE49-F238E27FC236}">
                <a16:creationId xmlns:a16="http://schemas.microsoft.com/office/drawing/2014/main" id="{FA0DAAFC-1CCF-1A70-4FEF-8A394561D0C6}"/>
              </a:ext>
            </a:extLst>
          </p:cNvPr>
          <p:cNvSpPr txBox="1">
            <a:spLocks/>
          </p:cNvSpPr>
          <p:nvPr/>
        </p:nvSpPr>
        <p:spPr>
          <a:xfrm>
            <a:off x="112138" y="1368091"/>
            <a:ext cx="5605081" cy="4671381"/>
          </a:xfrm>
          <a:prstGeom prst="rect">
            <a:avLst/>
          </a:prstGeom>
        </p:spPr>
        <p:txBody>
          <a:bodyPr vert="horz" lIns="91440" tIns="45720" rIns="91440" bIns="45720" rtlCol="0">
            <a:normAutofit lnSpcReduction="10000"/>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6A09B"/>
              </a:buClr>
            </a:pPr>
            <a:r>
              <a:rPr lang="en-US" sz="2000" dirty="0">
                <a:latin typeface="Myriad Pro" panose="020B0503030403020204" pitchFamily="34" charset="0"/>
              </a:rPr>
              <a:t>Apartment average cost to householder was €28,608 with a grant of about 33%</a:t>
            </a:r>
          </a:p>
          <a:p>
            <a:pPr>
              <a:buClr>
                <a:srgbClr val="46A09B"/>
              </a:buClr>
            </a:pPr>
            <a:endParaRPr lang="en-US" sz="2800" dirty="0">
              <a:latin typeface="Myriad Pro" panose="020B0503030403020204" pitchFamily="34" charset="0"/>
            </a:endParaRPr>
          </a:p>
          <a:p>
            <a:pPr>
              <a:buClr>
                <a:srgbClr val="46A09B"/>
              </a:buClr>
            </a:pPr>
            <a:r>
              <a:rPr lang="en-US" sz="2000" dirty="0">
                <a:latin typeface="Myriad Pro" panose="020B0503030403020204" pitchFamily="34" charset="0"/>
              </a:rPr>
              <a:t>Mid terrace average cost to householder was €32,811 with a grant of about 37%</a:t>
            </a:r>
          </a:p>
          <a:p>
            <a:pPr>
              <a:buClr>
                <a:srgbClr val="46A09B"/>
              </a:buClr>
            </a:pPr>
            <a:endParaRPr lang="en-US" sz="2800" dirty="0">
              <a:latin typeface="Myriad Pro" panose="020B0503030403020204" pitchFamily="34" charset="0"/>
            </a:endParaRPr>
          </a:p>
          <a:p>
            <a:pPr>
              <a:buClr>
                <a:srgbClr val="46A09B"/>
              </a:buClr>
            </a:pPr>
            <a:r>
              <a:rPr lang="en-US" sz="2000" dirty="0">
                <a:latin typeface="Myriad Pro" panose="020B0503030403020204" pitchFamily="34" charset="0"/>
              </a:rPr>
              <a:t>Semi-detached average cost to householder was €38,598 with a grant of about 36%</a:t>
            </a:r>
          </a:p>
          <a:p>
            <a:pPr>
              <a:buClr>
                <a:srgbClr val="46A09B"/>
              </a:buClr>
            </a:pPr>
            <a:endParaRPr lang="en-US" sz="2800" dirty="0">
              <a:latin typeface="Myriad Pro" panose="020B0503030403020204" pitchFamily="34" charset="0"/>
            </a:endParaRPr>
          </a:p>
          <a:p>
            <a:pPr>
              <a:buClr>
                <a:srgbClr val="46A09B"/>
              </a:buClr>
            </a:pPr>
            <a:r>
              <a:rPr lang="en-US" sz="2000" dirty="0">
                <a:latin typeface="Myriad Pro" panose="020B0503030403020204" pitchFamily="34" charset="0"/>
              </a:rPr>
              <a:t>Detached average cost to householder was €40,408 with a grant of about 37%</a:t>
            </a:r>
          </a:p>
          <a:p>
            <a:pPr>
              <a:buClr>
                <a:srgbClr val="46A09B"/>
              </a:buClr>
            </a:pPr>
            <a:r>
              <a:rPr lang="en-US" sz="2000" dirty="0">
                <a:latin typeface="Myriad Pro" panose="020B0503030403020204" pitchFamily="34" charset="0"/>
              </a:rPr>
              <a:t> </a:t>
            </a:r>
          </a:p>
          <a:p>
            <a:pPr>
              <a:buClr>
                <a:srgbClr val="46A09B"/>
              </a:buClr>
            </a:pPr>
            <a:endParaRPr lang="en-US" sz="2000" u="sng" dirty="0">
              <a:latin typeface="Myriad Pro" panose="020B0503030403020204" pitchFamily="34" charset="0"/>
            </a:endParaRPr>
          </a:p>
        </p:txBody>
      </p:sp>
    </p:spTree>
    <p:extLst>
      <p:ext uri="{BB962C8B-B14F-4D97-AF65-F5344CB8AC3E}">
        <p14:creationId xmlns:p14="http://schemas.microsoft.com/office/powerpoint/2010/main" val="287185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89568" y="502375"/>
            <a:ext cx="11458848" cy="1600299"/>
          </a:xfrm>
        </p:spPr>
        <p:txBody>
          <a:bodyPr>
            <a:noAutofit/>
          </a:bodyPr>
          <a:lstStyle/>
          <a:p>
            <a:pPr algn="ctr">
              <a:spcBef>
                <a:spcPts val="600"/>
              </a:spcBef>
              <a:spcAft>
                <a:spcPts val="600"/>
              </a:spcAft>
            </a:pPr>
            <a:r>
              <a:rPr lang="en-IE" sz="3600">
                <a:solidFill>
                  <a:schemeClr val="accent1"/>
                </a:solidFill>
              </a:rPr>
              <a:t>Over </a:t>
            </a:r>
            <a:r>
              <a:rPr lang="en-IE" sz="4000" b="1">
                <a:solidFill>
                  <a:schemeClr val="accent1"/>
                </a:solidFill>
              </a:rPr>
              <a:t>455,000 homeowners </a:t>
            </a:r>
            <a:r>
              <a:rPr lang="en-IE" sz="3600">
                <a:solidFill>
                  <a:schemeClr val="accent1"/>
                </a:solidFill>
              </a:rPr>
              <a:t>have already started their Home Energy Upgrade with grants from SEAI</a:t>
            </a:r>
            <a:endParaRPr lang="en-IE" sz="3600"/>
          </a:p>
        </p:txBody>
      </p:sp>
      <p:sp>
        <p:nvSpPr>
          <p:cNvPr id="4" name="Slide Number Placeholder 3"/>
          <p:cNvSpPr>
            <a:spLocks noGrp="1"/>
          </p:cNvSpPr>
          <p:nvPr>
            <p:ph type="sldNum" sz="quarter" idx="4"/>
          </p:nvPr>
        </p:nvSpPr>
        <p:spPr/>
        <p:txBody>
          <a:bodyPr/>
          <a:lstStyle/>
          <a:p>
            <a:fld id="{316755DE-A14E-A247-9B1E-AB0C957F89E6}" type="slidenum">
              <a:rPr lang="en-US" smtClean="0"/>
              <a:pPr/>
              <a:t>15</a:t>
            </a:fld>
            <a:endParaRPr lang="en-US"/>
          </a:p>
        </p:txBody>
      </p:sp>
      <p:sp>
        <p:nvSpPr>
          <p:cNvPr id="9" name="TextBox 8"/>
          <p:cNvSpPr txBox="1"/>
          <p:nvPr/>
        </p:nvSpPr>
        <p:spPr>
          <a:xfrm>
            <a:off x="8413546" y="4738361"/>
            <a:ext cx="2961067" cy="954107"/>
          </a:xfrm>
          <a:prstGeom prst="rect">
            <a:avLst/>
          </a:prstGeom>
          <a:noFill/>
        </p:spPr>
        <p:txBody>
          <a:bodyPr wrap="none" rtlCol="0">
            <a:spAutoFit/>
          </a:bodyPr>
          <a:lstStyle/>
          <a:p>
            <a:pPr algn="ctr"/>
            <a:r>
              <a:rPr lang="en-GB" sz="2800" b="1"/>
              <a:t>Reduce your </a:t>
            </a:r>
            <a:br>
              <a:rPr lang="en-GB" sz="2800" b="1"/>
            </a:br>
            <a:r>
              <a:rPr lang="en-GB" sz="2800" b="1"/>
              <a:t>carbon footprint</a:t>
            </a:r>
          </a:p>
        </p:txBody>
      </p:sp>
      <p:pic>
        <p:nvPicPr>
          <p:cNvPr id="10" name="Picture 9"/>
          <p:cNvPicPr>
            <a:picLocks noChangeAspect="1"/>
          </p:cNvPicPr>
          <p:nvPr/>
        </p:nvPicPr>
        <p:blipFill>
          <a:blip r:embed="rId3"/>
          <a:srcRect/>
          <a:stretch/>
        </p:blipFill>
        <p:spPr>
          <a:xfrm>
            <a:off x="7939744" y="2059473"/>
            <a:ext cx="3908672" cy="2575125"/>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4183682" y="2255415"/>
            <a:ext cx="3660203" cy="954107"/>
          </a:xfrm>
          <a:prstGeom prst="rect">
            <a:avLst/>
          </a:prstGeom>
          <a:noFill/>
        </p:spPr>
        <p:txBody>
          <a:bodyPr wrap="square" rtlCol="0">
            <a:spAutoFit/>
          </a:bodyPr>
          <a:lstStyle/>
          <a:p>
            <a:pPr algn="ctr"/>
            <a:r>
              <a:rPr lang="en-GB" sz="2800" b="1"/>
              <a:t>Reduce your</a:t>
            </a:r>
          </a:p>
          <a:p>
            <a:pPr algn="ctr"/>
            <a:r>
              <a:rPr lang="en-GB" sz="2800" b="1"/>
              <a:t>energy bills</a:t>
            </a:r>
          </a:p>
        </p:txBody>
      </p:sp>
      <p:pic>
        <p:nvPicPr>
          <p:cNvPr id="16" name="Picture 15"/>
          <p:cNvPicPr>
            <a:picLocks noChangeAspect="1"/>
          </p:cNvPicPr>
          <p:nvPr/>
        </p:nvPicPr>
        <p:blipFill>
          <a:blip r:embed="rId4"/>
          <a:srcRect t="1552" b="1552"/>
          <a:stretch/>
        </p:blipFill>
        <p:spPr>
          <a:xfrm>
            <a:off x="3888512" y="3362264"/>
            <a:ext cx="4250544" cy="2752193"/>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718414" y="4634598"/>
            <a:ext cx="3002508" cy="954107"/>
          </a:xfrm>
          <a:prstGeom prst="rect">
            <a:avLst/>
          </a:prstGeom>
          <a:noFill/>
        </p:spPr>
        <p:txBody>
          <a:bodyPr wrap="square" rtlCol="0">
            <a:spAutoFit/>
          </a:bodyPr>
          <a:lstStyle/>
          <a:p>
            <a:pPr algn="ctr"/>
            <a:r>
              <a:rPr lang="en-GB" sz="2800" b="1"/>
              <a:t>Make your home</a:t>
            </a:r>
          </a:p>
          <a:p>
            <a:pPr algn="ctr"/>
            <a:r>
              <a:rPr lang="en-GB" sz="2800" b="1"/>
              <a:t>warm and comfy</a:t>
            </a:r>
          </a:p>
        </p:txBody>
      </p:sp>
      <p:pic>
        <p:nvPicPr>
          <p:cNvPr id="15" name="Picture 14"/>
          <p:cNvPicPr>
            <a:picLocks noChangeAspect="1"/>
          </p:cNvPicPr>
          <p:nvPr/>
        </p:nvPicPr>
        <p:blipFill>
          <a:blip r:embed="rId5"/>
          <a:srcRect/>
          <a:stretch/>
        </p:blipFill>
        <p:spPr>
          <a:xfrm>
            <a:off x="389567" y="2085478"/>
            <a:ext cx="3660203" cy="24458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9326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D209F-3A7F-198A-3F9F-8A7F22D45A37}"/>
              </a:ext>
            </a:extLst>
          </p:cNvPr>
          <p:cNvSpPr>
            <a:spLocks noGrp="1"/>
          </p:cNvSpPr>
          <p:nvPr>
            <p:ph type="sldNum" sz="quarter" idx="4"/>
          </p:nvPr>
        </p:nvSpPr>
        <p:spPr/>
        <p:txBody>
          <a:bodyPr/>
          <a:lstStyle/>
          <a:p>
            <a:fld id="{316755DE-A14E-A247-9B1E-AB0C957F89E6}" type="slidenum">
              <a:rPr lang="en-US" smtClean="0"/>
              <a:pPr/>
              <a:t>16</a:t>
            </a:fld>
            <a:endParaRPr lang="en-US"/>
          </a:p>
        </p:txBody>
      </p:sp>
      <p:sp>
        <p:nvSpPr>
          <p:cNvPr id="3" name="Title 2">
            <a:extLst>
              <a:ext uri="{FF2B5EF4-FFF2-40B4-BE49-F238E27FC236}">
                <a16:creationId xmlns:a16="http://schemas.microsoft.com/office/drawing/2014/main" id="{3A86F894-487E-9FD4-11AF-812164D6F6C7}"/>
              </a:ext>
            </a:extLst>
          </p:cNvPr>
          <p:cNvSpPr>
            <a:spLocks noGrp="1"/>
          </p:cNvSpPr>
          <p:nvPr>
            <p:ph type="title"/>
          </p:nvPr>
        </p:nvSpPr>
        <p:spPr/>
        <p:txBody>
          <a:bodyPr/>
          <a:lstStyle/>
          <a:p>
            <a:r>
              <a:rPr lang="en-GB"/>
              <a:t>Stay Warm and Well/Reduce Your Use</a:t>
            </a:r>
          </a:p>
        </p:txBody>
      </p:sp>
    </p:spTree>
    <p:extLst>
      <p:ext uri="{BB962C8B-B14F-4D97-AF65-F5344CB8AC3E}">
        <p14:creationId xmlns:p14="http://schemas.microsoft.com/office/powerpoint/2010/main" val="656879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868C-01FC-CD94-C7F0-DFCE72F90F3D}"/>
              </a:ext>
            </a:extLst>
          </p:cNvPr>
          <p:cNvSpPr>
            <a:spLocks noGrp="1"/>
          </p:cNvSpPr>
          <p:nvPr>
            <p:ph type="title"/>
          </p:nvPr>
        </p:nvSpPr>
        <p:spPr/>
        <p:txBody>
          <a:bodyPr/>
          <a:lstStyle/>
          <a:p>
            <a:r>
              <a:rPr lang="en-GB"/>
              <a:t>Stay Warm and Well</a:t>
            </a:r>
          </a:p>
        </p:txBody>
      </p:sp>
      <p:pic>
        <p:nvPicPr>
          <p:cNvPr id="6" name="Picture 6" descr="Text&#10;&#10;Description automatically generated">
            <a:extLst>
              <a:ext uri="{FF2B5EF4-FFF2-40B4-BE49-F238E27FC236}">
                <a16:creationId xmlns:a16="http://schemas.microsoft.com/office/drawing/2014/main" id="{02BC39DA-4928-90BC-CD1A-CEEA70FDE4F5}"/>
              </a:ext>
            </a:extLst>
          </p:cNvPr>
          <p:cNvPicPr>
            <a:picLocks noGrp="1" noChangeAspect="1"/>
          </p:cNvPicPr>
          <p:nvPr>
            <p:ph idx="1"/>
          </p:nvPr>
        </p:nvPicPr>
        <p:blipFill>
          <a:blip r:embed="rId2"/>
          <a:stretch>
            <a:fillRect/>
          </a:stretch>
        </p:blipFill>
        <p:spPr>
          <a:xfrm>
            <a:off x="148897" y="1405744"/>
            <a:ext cx="3325232" cy="4592288"/>
          </a:xfrm>
        </p:spPr>
      </p:pic>
      <p:sp>
        <p:nvSpPr>
          <p:cNvPr id="4" name="Slide Number Placeholder 3">
            <a:extLst>
              <a:ext uri="{FF2B5EF4-FFF2-40B4-BE49-F238E27FC236}">
                <a16:creationId xmlns:a16="http://schemas.microsoft.com/office/drawing/2014/main" id="{C99927BB-9D1E-78C8-DD32-1E68A7650396}"/>
              </a:ext>
            </a:extLst>
          </p:cNvPr>
          <p:cNvSpPr>
            <a:spLocks noGrp="1"/>
          </p:cNvSpPr>
          <p:nvPr>
            <p:ph type="sldNum" sz="quarter" idx="4"/>
          </p:nvPr>
        </p:nvSpPr>
        <p:spPr/>
        <p:txBody>
          <a:bodyPr/>
          <a:lstStyle/>
          <a:p>
            <a:fld id="{316755DE-A14E-A247-9B1E-AB0C957F89E6}" type="slidenum">
              <a:rPr lang="en-US" smtClean="0"/>
              <a:pPr/>
              <a:t>17</a:t>
            </a:fld>
            <a:endParaRPr lang="en-US"/>
          </a:p>
        </p:txBody>
      </p:sp>
      <p:sp>
        <p:nvSpPr>
          <p:cNvPr id="5" name="Footer Placeholder 4">
            <a:extLst>
              <a:ext uri="{FF2B5EF4-FFF2-40B4-BE49-F238E27FC236}">
                <a16:creationId xmlns:a16="http://schemas.microsoft.com/office/drawing/2014/main" id="{892C453F-2521-F702-FBE1-06231BA49153}"/>
              </a:ext>
            </a:extLst>
          </p:cNvPr>
          <p:cNvSpPr>
            <a:spLocks noGrp="1"/>
          </p:cNvSpPr>
          <p:nvPr>
            <p:ph type="ftr" sz="quarter" idx="3"/>
          </p:nvPr>
        </p:nvSpPr>
        <p:spPr/>
        <p:txBody>
          <a:bodyPr/>
          <a:lstStyle/>
          <a:p>
            <a:r>
              <a:rPr lang="en-IE">
                <a:latin typeface="Gotham Book" panose="02000604040000020004" pitchFamily="2" charset="0"/>
              </a:rPr>
              <a:t>www.seai.ie</a:t>
            </a:r>
          </a:p>
          <a:p>
            <a:endParaRPr lang="en-US">
              <a:latin typeface="Arial"/>
            </a:endParaRPr>
          </a:p>
        </p:txBody>
      </p:sp>
      <p:pic>
        <p:nvPicPr>
          <p:cNvPr id="7" name="Picture 7" descr="Text&#10;&#10;Description automatically generated">
            <a:extLst>
              <a:ext uri="{FF2B5EF4-FFF2-40B4-BE49-F238E27FC236}">
                <a16:creationId xmlns:a16="http://schemas.microsoft.com/office/drawing/2014/main" id="{CEBD25AA-ED1C-2927-7A3B-14C983902E4E}"/>
              </a:ext>
            </a:extLst>
          </p:cNvPr>
          <p:cNvPicPr>
            <a:picLocks noChangeAspect="1"/>
          </p:cNvPicPr>
          <p:nvPr/>
        </p:nvPicPr>
        <p:blipFill>
          <a:blip r:embed="rId3"/>
          <a:stretch>
            <a:fillRect/>
          </a:stretch>
        </p:blipFill>
        <p:spPr>
          <a:xfrm>
            <a:off x="3674189" y="1412317"/>
            <a:ext cx="3416387" cy="4600238"/>
          </a:xfrm>
          <a:prstGeom prst="rect">
            <a:avLst/>
          </a:prstGeom>
        </p:spPr>
      </p:pic>
      <p:pic>
        <p:nvPicPr>
          <p:cNvPr id="8" name="Picture 8">
            <a:extLst>
              <a:ext uri="{FF2B5EF4-FFF2-40B4-BE49-F238E27FC236}">
                <a16:creationId xmlns:a16="http://schemas.microsoft.com/office/drawing/2014/main" id="{850B4C35-F0B9-E6D1-A68D-66E7C75C7CCB}"/>
              </a:ext>
            </a:extLst>
          </p:cNvPr>
          <p:cNvPicPr>
            <a:picLocks noChangeAspect="1"/>
          </p:cNvPicPr>
          <p:nvPr/>
        </p:nvPicPr>
        <p:blipFill>
          <a:blip r:embed="rId4"/>
          <a:stretch>
            <a:fillRect/>
          </a:stretch>
        </p:blipFill>
        <p:spPr>
          <a:xfrm>
            <a:off x="7450944" y="1409295"/>
            <a:ext cx="3416387" cy="4586777"/>
          </a:xfrm>
          <a:prstGeom prst="rect">
            <a:avLst/>
          </a:prstGeom>
        </p:spPr>
      </p:pic>
    </p:spTree>
    <p:extLst>
      <p:ext uri="{BB962C8B-B14F-4D97-AF65-F5344CB8AC3E}">
        <p14:creationId xmlns:p14="http://schemas.microsoft.com/office/powerpoint/2010/main" val="2369825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descr="Diagram, timeline&#10;&#10;Description automatically generated">
            <a:extLst>
              <a:ext uri="{FF2B5EF4-FFF2-40B4-BE49-F238E27FC236}">
                <a16:creationId xmlns:a16="http://schemas.microsoft.com/office/drawing/2014/main" id="{A9316DCA-7A31-47A5-B9EA-58859416B8A8}"/>
              </a:ext>
            </a:extLst>
          </p:cNvPr>
          <p:cNvPicPr>
            <a:picLocks noGrp="1" noChangeAspect="1"/>
          </p:cNvPicPr>
          <p:nvPr>
            <p:ph idx="1"/>
          </p:nvPr>
        </p:nvPicPr>
        <p:blipFill>
          <a:blip r:embed="rId2"/>
          <a:stretch>
            <a:fillRect/>
          </a:stretch>
        </p:blipFill>
        <p:spPr>
          <a:xfrm>
            <a:off x="2345428" y="0"/>
            <a:ext cx="6904080" cy="6858000"/>
          </a:xfrm>
          <a:noFill/>
        </p:spPr>
      </p:pic>
      <p:sp>
        <p:nvSpPr>
          <p:cNvPr id="3" name="Slide Number Placeholder 2">
            <a:extLst>
              <a:ext uri="{FF2B5EF4-FFF2-40B4-BE49-F238E27FC236}">
                <a16:creationId xmlns:a16="http://schemas.microsoft.com/office/drawing/2014/main" id="{C2987749-6AAD-475E-AFAD-43A571F41A63}"/>
              </a:ext>
            </a:extLst>
          </p:cNvPr>
          <p:cNvSpPr>
            <a:spLocks noGrp="1"/>
          </p:cNvSpPr>
          <p:nvPr>
            <p:ph type="sldNum" sz="quarter" idx="4"/>
          </p:nvPr>
        </p:nvSpPr>
        <p:spPr>
          <a:xfrm>
            <a:off x="899610" y="6445722"/>
            <a:ext cx="417465" cy="244353"/>
          </a:xfrm>
        </p:spPr>
        <p:txBody>
          <a:bodyPr anchor="t">
            <a:normAutofit/>
          </a:bodyPr>
          <a:lstStyle/>
          <a:p>
            <a:pPr>
              <a:spcAft>
                <a:spcPts val="600"/>
              </a:spcAft>
            </a:pPr>
            <a:fld id="{316755DE-A14E-A247-9B1E-AB0C957F89E6}" type="slidenum">
              <a:rPr lang="en-US" smtClean="0"/>
              <a:pPr>
                <a:spcAft>
                  <a:spcPts val="600"/>
                </a:spcAft>
              </a:pPr>
              <a:t>18</a:t>
            </a:fld>
            <a:endParaRPr lang="en-US"/>
          </a:p>
        </p:txBody>
      </p:sp>
      <p:sp>
        <p:nvSpPr>
          <p:cNvPr id="4" name="Footer Placeholder 3">
            <a:extLst>
              <a:ext uri="{FF2B5EF4-FFF2-40B4-BE49-F238E27FC236}">
                <a16:creationId xmlns:a16="http://schemas.microsoft.com/office/drawing/2014/main" id="{111014D9-FD47-4EB9-ACD9-A017AB323776}"/>
              </a:ext>
            </a:extLst>
          </p:cNvPr>
          <p:cNvSpPr>
            <a:spLocks noGrp="1"/>
          </p:cNvSpPr>
          <p:nvPr>
            <p:ph type="ftr" sz="quarter" idx="3"/>
          </p:nvPr>
        </p:nvSpPr>
        <p:spPr>
          <a:xfrm>
            <a:off x="1317075" y="6525684"/>
            <a:ext cx="3859795" cy="183206"/>
          </a:xfrm>
        </p:spPr>
        <p:txBody>
          <a:bodyPr anchor="ctr">
            <a:normAutofit fontScale="70000" lnSpcReduction="20000"/>
          </a:bodyPr>
          <a:lstStyle/>
          <a:p>
            <a:pPr>
              <a:lnSpc>
                <a:spcPct val="90000"/>
              </a:lnSpc>
              <a:spcAft>
                <a:spcPts val="600"/>
              </a:spcAft>
            </a:pPr>
            <a:r>
              <a:rPr lang="en-IE" sz="200"/>
              <a:t>www.seai.ie</a:t>
            </a:r>
          </a:p>
          <a:p>
            <a:pPr>
              <a:lnSpc>
                <a:spcPct val="90000"/>
              </a:lnSpc>
              <a:spcAft>
                <a:spcPts val="600"/>
              </a:spcAft>
            </a:pPr>
            <a:endParaRPr lang="en-US" sz="200"/>
          </a:p>
        </p:txBody>
      </p:sp>
    </p:spTree>
    <p:extLst>
      <p:ext uri="{BB962C8B-B14F-4D97-AF65-F5344CB8AC3E}">
        <p14:creationId xmlns:p14="http://schemas.microsoft.com/office/powerpoint/2010/main" val="3239675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E7E7E7"/>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48D821-81E9-4372-8491-F07C2D573822}"/>
              </a:ext>
            </a:extLst>
          </p:cNvPr>
          <p:cNvSpPr>
            <a:spLocks noGrp="1"/>
          </p:cNvSpPr>
          <p:nvPr>
            <p:ph type="sldNum" sz="quarter" idx="4"/>
          </p:nvPr>
        </p:nvSpPr>
        <p:spPr>
          <a:xfrm>
            <a:off x="899610" y="6445722"/>
            <a:ext cx="417465" cy="244353"/>
          </a:xfrm>
        </p:spPr>
        <p:txBody>
          <a:bodyPr anchor="t">
            <a:normAutofit/>
          </a:bodyPr>
          <a:lstStyle/>
          <a:p>
            <a:pPr>
              <a:spcAft>
                <a:spcPts val="600"/>
              </a:spcAft>
            </a:pPr>
            <a:fld id="{316755DE-A14E-A247-9B1E-AB0C957F89E6}" type="slidenum">
              <a:rPr lang="en-US" smtClean="0"/>
              <a:pPr>
                <a:spcAft>
                  <a:spcPts val="600"/>
                </a:spcAft>
              </a:pPr>
              <a:t>19</a:t>
            </a:fld>
            <a:endParaRPr lang="en-US"/>
          </a:p>
        </p:txBody>
      </p:sp>
      <p:sp>
        <p:nvSpPr>
          <p:cNvPr id="4" name="Footer Placeholder 3">
            <a:extLst>
              <a:ext uri="{FF2B5EF4-FFF2-40B4-BE49-F238E27FC236}">
                <a16:creationId xmlns:a16="http://schemas.microsoft.com/office/drawing/2014/main" id="{A266C69B-0DFB-4FD2-B4F8-699B50EC4E4F}"/>
              </a:ext>
            </a:extLst>
          </p:cNvPr>
          <p:cNvSpPr>
            <a:spLocks noGrp="1"/>
          </p:cNvSpPr>
          <p:nvPr>
            <p:ph type="ftr" sz="quarter" idx="3"/>
          </p:nvPr>
        </p:nvSpPr>
        <p:spPr>
          <a:xfrm>
            <a:off x="1317075" y="6525684"/>
            <a:ext cx="3859795" cy="183206"/>
          </a:xfrm>
        </p:spPr>
        <p:txBody>
          <a:bodyPr anchor="ctr">
            <a:normAutofit fontScale="70000" lnSpcReduction="20000"/>
          </a:bodyPr>
          <a:lstStyle/>
          <a:p>
            <a:pPr>
              <a:lnSpc>
                <a:spcPct val="90000"/>
              </a:lnSpc>
              <a:spcAft>
                <a:spcPts val="600"/>
              </a:spcAft>
            </a:pPr>
            <a:r>
              <a:rPr lang="en-IE" sz="200"/>
              <a:t>www.seai.ie</a:t>
            </a:r>
          </a:p>
          <a:p>
            <a:pPr>
              <a:lnSpc>
                <a:spcPct val="90000"/>
              </a:lnSpc>
              <a:spcAft>
                <a:spcPts val="600"/>
              </a:spcAft>
            </a:pPr>
            <a:endParaRPr lang="en-US" sz="200"/>
          </a:p>
        </p:txBody>
      </p:sp>
      <p:pic>
        <p:nvPicPr>
          <p:cNvPr id="11" name="Content Placeholder 10" descr="Chart, bubble chart&#10;&#10;Description automatically generated">
            <a:extLst>
              <a:ext uri="{FF2B5EF4-FFF2-40B4-BE49-F238E27FC236}">
                <a16:creationId xmlns:a16="http://schemas.microsoft.com/office/drawing/2014/main" id="{97A8AB97-E978-40F6-ADF6-A9AAA49EF74E}"/>
              </a:ext>
            </a:extLst>
          </p:cNvPr>
          <p:cNvPicPr>
            <a:picLocks noGrp="1" noChangeAspect="1"/>
          </p:cNvPicPr>
          <p:nvPr>
            <p:ph idx="1"/>
          </p:nvPr>
        </p:nvPicPr>
        <p:blipFill>
          <a:blip r:embed="rId2"/>
          <a:stretch>
            <a:fillRect/>
          </a:stretch>
        </p:blipFill>
        <p:spPr>
          <a:xfrm>
            <a:off x="1727371" y="0"/>
            <a:ext cx="7319676" cy="6858000"/>
          </a:xfrm>
          <a:solidFill>
            <a:srgbClr val="EAEAEA"/>
          </a:solidFill>
        </p:spPr>
      </p:pic>
    </p:spTree>
    <p:extLst>
      <p:ext uri="{BB962C8B-B14F-4D97-AF65-F5344CB8AC3E}">
        <p14:creationId xmlns:p14="http://schemas.microsoft.com/office/powerpoint/2010/main" val="1538971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67697"/>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82FCF1-D4AC-324B-A4F0-0341C2DF4171}"/>
              </a:ext>
            </a:extLst>
          </p:cNvPr>
          <p:cNvSpPr>
            <a:spLocks noGrp="1"/>
          </p:cNvSpPr>
          <p:nvPr>
            <p:ph type="sldNum" sz="quarter" idx="4"/>
          </p:nvPr>
        </p:nvSpPr>
        <p:spPr/>
        <p:txBody>
          <a:bodyPr/>
          <a:lstStyle/>
          <a:p>
            <a:fld id="{316755DE-A14E-A247-9B1E-AB0C957F89E6}" type="slidenum">
              <a:rPr lang="en-US" smtClean="0"/>
              <a:pPr/>
              <a:t>2</a:t>
            </a:fld>
            <a:endParaRPr lang="en-US"/>
          </a:p>
        </p:txBody>
      </p:sp>
      <p:sp>
        <p:nvSpPr>
          <p:cNvPr id="5" name="Title 4">
            <a:extLst>
              <a:ext uri="{FF2B5EF4-FFF2-40B4-BE49-F238E27FC236}">
                <a16:creationId xmlns:a16="http://schemas.microsoft.com/office/drawing/2014/main" id="{B297E503-56B7-EA47-8E9D-5C082B83C075}"/>
              </a:ext>
            </a:extLst>
          </p:cNvPr>
          <p:cNvSpPr>
            <a:spLocks noGrp="1"/>
          </p:cNvSpPr>
          <p:nvPr>
            <p:ph type="title"/>
          </p:nvPr>
        </p:nvSpPr>
        <p:spPr>
          <a:xfrm>
            <a:off x="792000" y="1936800"/>
            <a:ext cx="7568906" cy="2779070"/>
          </a:xfrm>
        </p:spPr>
        <p:txBody>
          <a:bodyPr>
            <a:normAutofit fontScale="90000"/>
          </a:bodyPr>
          <a:lstStyle/>
          <a:p>
            <a:r>
              <a:rPr lang="en-US" dirty="0">
                <a:latin typeface="Myriad Pro"/>
              </a:rPr>
              <a:t>Irish Rural Link</a:t>
            </a:r>
            <a:br>
              <a:rPr lang="en-US" dirty="0">
                <a:latin typeface="Myriad Pro"/>
              </a:rPr>
            </a:br>
            <a:r>
              <a:rPr lang="en-US" dirty="0" err="1">
                <a:latin typeface="Myriad Pro"/>
              </a:rPr>
              <a:t>Moate</a:t>
            </a:r>
            <a:r>
              <a:rPr lang="en-US" dirty="0">
                <a:latin typeface="Myriad Pro"/>
              </a:rPr>
              <a:t> </a:t>
            </a:r>
            <a:br>
              <a:rPr lang="en-US" dirty="0">
                <a:latin typeface="Myriad Pro"/>
              </a:rPr>
            </a:br>
            <a:r>
              <a:rPr lang="en-US" dirty="0">
                <a:latin typeface="Myriad Pro"/>
              </a:rPr>
              <a:t>2</a:t>
            </a:r>
            <a:r>
              <a:rPr lang="en-US" baseline="30000" dirty="0">
                <a:latin typeface="Myriad Pro"/>
              </a:rPr>
              <a:t>nd</a:t>
            </a:r>
            <a:r>
              <a:rPr lang="en-US" dirty="0">
                <a:latin typeface="Myriad Pro"/>
              </a:rPr>
              <a:t> October 2023</a:t>
            </a:r>
            <a:br>
              <a:rPr lang="en-US" dirty="0">
                <a:latin typeface="Myriad Pro"/>
              </a:rPr>
            </a:br>
            <a:endParaRPr lang="en-US" dirty="0">
              <a:latin typeface="Myriad Pro" panose="020B0503030403020204" pitchFamily="34" charset="0"/>
            </a:endParaRPr>
          </a:p>
        </p:txBody>
      </p:sp>
      <p:pic>
        <p:nvPicPr>
          <p:cNvPr id="9" name="Picture 8" descr="Icon&#10;&#10;Description automatically generated">
            <a:extLst>
              <a:ext uri="{FF2B5EF4-FFF2-40B4-BE49-F238E27FC236}">
                <a16:creationId xmlns:a16="http://schemas.microsoft.com/office/drawing/2014/main" id="{286B67ED-5ACF-DA4F-9D72-EA57FC6124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36715" y="1408625"/>
            <a:ext cx="2767074" cy="2548113"/>
          </a:xfrm>
          <a:prstGeom prst="rect">
            <a:avLst/>
          </a:prstGeom>
        </p:spPr>
      </p:pic>
    </p:spTree>
    <p:extLst>
      <p:ext uri="{BB962C8B-B14F-4D97-AF65-F5344CB8AC3E}">
        <p14:creationId xmlns:p14="http://schemas.microsoft.com/office/powerpoint/2010/main" val="382419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06DF89-5333-2C25-9E74-41939F10A81C}"/>
              </a:ext>
            </a:extLst>
          </p:cNvPr>
          <p:cNvSpPr>
            <a:spLocks noGrp="1"/>
          </p:cNvSpPr>
          <p:nvPr>
            <p:ph type="sldNum" sz="quarter" idx="4"/>
          </p:nvPr>
        </p:nvSpPr>
        <p:spPr/>
        <p:txBody>
          <a:bodyPr/>
          <a:lstStyle/>
          <a:p>
            <a:fld id="{316755DE-A14E-A247-9B1E-AB0C957F89E6}" type="slidenum">
              <a:rPr lang="en-US" smtClean="0"/>
              <a:pPr/>
              <a:t>20</a:t>
            </a:fld>
            <a:endParaRPr lang="en-US"/>
          </a:p>
        </p:txBody>
      </p:sp>
      <p:sp>
        <p:nvSpPr>
          <p:cNvPr id="3" name="Title 2">
            <a:extLst>
              <a:ext uri="{FF2B5EF4-FFF2-40B4-BE49-F238E27FC236}">
                <a16:creationId xmlns:a16="http://schemas.microsoft.com/office/drawing/2014/main" id="{C26B89D6-0194-A5E7-0BCD-CAB1627DB72A}"/>
              </a:ext>
            </a:extLst>
          </p:cNvPr>
          <p:cNvSpPr>
            <a:spLocks noGrp="1"/>
          </p:cNvSpPr>
          <p:nvPr>
            <p:ph type="title"/>
          </p:nvPr>
        </p:nvSpPr>
        <p:spPr/>
        <p:txBody>
          <a:bodyPr/>
          <a:lstStyle/>
          <a:p>
            <a:r>
              <a:rPr lang="en-GB"/>
              <a:t>Additional Resources</a:t>
            </a:r>
            <a:br>
              <a:rPr lang="en-GB"/>
            </a:br>
            <a:endParaRPr lang="en-GB"/>
          </a:p>
        </p:txBody>
      </p:sp>
      <p:sp>
        <p:nvSpPr>
          <p:cNvPr id="4" name="Subtitle 3">
            <a:extLst>
              <a:ext uri="{FF2B5EF4-FFF2-40B4-BE49-F238E27FC236}">
                <a16:creationId xmlns:a16="http://schemas.microsoft.com/office/drawing/2014/main" id="{C7F35C48-3B08-73A8-8D8C-E2764C43A079}"/>
              </a:ext>
            </a:extLst>
          </p:cNvPr>
          <p:cNvSpPr>
            <a:spLocks noGrp="1"/>
          </p:cNvSpPr>
          <p:nvPr>
            <p:ph type="subTitle" idx="1"/>
          </p:nvPr>
        </p:nvSpPr>
        <p:spPr/>
        <p:txBody>
          <a:bodyPr/>
          <a:lstStyle/>
          <a:p>
            <a:endParaRPr lang="en-GB"/>
          </a:p>
        </p:txBody>
      </p:sp>
      <p:sp>
        <p:nvSpPr>
          <p:cNvPr id="5" name="Picture Placeholder 4">
            <a:extLst>
              <a:ext uri="{FF2B5EF4-FFF2-40B4-BE49-F238E27FC236}">
                <a16:creationId xmlns:a16="http://schemas.microsoft.com/office/drawing/2014/main" id="{F887A6AF-BF2A-9675-CB9A-552F5DDF97F7}"/>
              </a:ext>
            </a:extLst>
          </p:cNvPr>
          <p:cNvSpPr>
            <a:spLocks noGrp="1"/>
          </p:cNvSpPr>
          <p:nvPr>
            <p:ph type="pic" sz="quarter" idx="10"/>
          </p:nvPr>
        </p:nvSpPr>
        <p:spPr/>
      </p:sp>
    </p:spTree>
    <p:extLst>
      <p:ext uri="{BB962C8B-B14F-4D97-AF65-F5344CB8AC3E}">
        <p14:creationId xmlns:p14="http://schemas.microsoft.com/office/powerpoint/2010/main" val="3296815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tangle 333">
            <a:extLst>
              <a:ext uri="{FF2B5EF4-FFF2-40B4-BE49-F238E27FC236}">
                <a16:creationId xmlns:a16="http://schemas.microsoft.com/office/drawing/2014/main" id="{910ACDCF-47DF-C341-B8A2-B31F13B22BBD}"/>
              </a:ext>
            </a:extLst>
          </p:cNvPr>
          <p:cNvSpPr/>
          <p:nvPr/>
        </p:nvSpPr>
        <p:spPr>
          <a:xfrm>
            <a:off x="4504146" y="0"/>
            <a:ext cx="7684679" cy="6858000"/>
          </a:xfrm>
          <a:prstGeom prst="rect">
            <a:avLst/>
          </a:prstGeom>
          <a:gradFill>
            <a:gsLst>
              <a:gs pos="0">
                <a:schemeClr val="bg1">
                  <a:alpha val="0"/>
                </a:schemeClr>
              </a:gs>
              <a:gs pos="80000">
                <a:srgbClr val="CAE7DF"/>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bg object 17">
            <a:extLst>
              <a:ext uri="{FF2B5EF4-FFF2-40B4-BE49-F238E27FC236}">
                <a16:creationId xmlns:a16="http://schemas.microsoft.com/office/drawing/2014/main" id="{211596B9-40EC-8E4F-A3C4-9E4BE9196108}"/>
              </a:ext>
            </a:extLst>
          </p:cNvPr>
          <p:cNvSpPr/>
          <p:nvPr/>
        </p:nvSpPr>
        <p:spPr>
          <a:xfrm>
            <a:off x="4493276" y="81616"/>
            <a:ext cx="7591959" cy="6692740"/>
          </a:xfrm>
          <a:custGeom>
            <a:avLst/>
            <a:gdLst/>
            <a:ahLst/>
            <a:cxnLst/>
            <a:rect l="l" t="t" r="r" b="b"/>
            <a:pathLst>
              <a:path w="6660515" h="7380605">
                <a:moveTo>
                  <a:pt x="6658229" y="0"/>
                </a:moveTo>
                <a:lnTo>
                  <a:pt x="6632003" y="2032"/>
                </a:lnTo>
                <a:lnTo>
                  <a:pt x="6611340" y="7353"/>
                </a:lnTo>
                <a:lnTo>
                  <a:pt x="6594449" y="14833"/>
                </a:lnTo>
                <a:lnTo>
                  <a:pt x="6565379" y="31407"/>
                </a:lnTo>
                <a:lnTo>
                  <a:pt x="6549745" y="38341"/>
                </a:lnTo>
                <a:lnTo>
                  <a:pt x="6530810" y="43192"/>
                </a:lnTo>
                <a:lnTo>
                  <a:pt x="6506769" y="45008"/>
                </a:lnTo>
                <a:lnTo>
                  <a:pt x="6482715" y="43192"/>
                </a:lnTo>
                <a:lnTo>
                  <a:pt x="6463792" y="38341"/>
                </a:lnTo>
                <a:lnTo>
                  <a:pt x="6448145" y="31407"/>
                </a:lnTo>
                <a:lnTo>
                  <a:pt x="6419075" y="14833"/>
                </a:lnTo>
                <a:lnTo>
                  <a:pt x="6402197" y="7353"/>
                </a:lnTo>
                <a:lnTo>
                  <a:pt x="6381521" y="2032"/>
                </a:lnTo>
                <a:lnTo>
                  <a:pt x="6355308" y="0"/>
                </a:lnTo>
                <a:lnTo>
                  <a:pt x="6329108" y="2032"/>
                </a:lnTo>
                <a:lnTo>
                  <a:pt x="6308445" y="7353"/>
                </a:lnTo>
                <a:lnTo>
                  <a:pt x="6291580" y="14833"/>
                </a:lnTo>
                <a:lnTo>
                  <a:pt x="6262535" y="31407"/>
                </a:lnTo>
                <a:lnTo>
                  <a:pt x="6246901" y="38341"/>
                </a:lnTo>
                <a:lnTo>
                  <a:pt x="6227991" y="43192"/>
                </a:lnTo>
                <a:lnTo>
                  <a:pt x="6203962" y="45008"/>
                </a:lnTo>
                <a:lnTo>
                  <a:pt x="6179921" y="43192"/>
                </a:lnTo>
                <a:lnTo>
                  <a:pt x="6160998" y="38341"/>
                </a:lnTo>
                <a:lnTo>
                  <a:pt x="6145365" y="31407"/>
                </a:lnTo>
                <a:lnTo>
                  <a:pt x="6116307" y="14833"/>
                </a:lnTo>
                <a:lnTo>
                  <a:pt x="6099429" y="7353"/>
                </a:lnTo>
                <a:lnTo>
                  <a:pt x="6078766" y="2032"/>
                </a:lnTo>
                <a:lnTo>
                  <a:pt x="6052566" y="0"/>
                </a:lnTo>
                <a:lnTo>
                  <a:pt x="6026366" y="2032"/>
                </a:lnTo>
                <a:lnTo>
                  <a:pt x="6005703" y="7353"/>
                </a:lnTo>
                <a:lnTo>
                  <a:pt x="5988837" y="14833"/>
                </a:lnTo>
                <a:lnTo>
                  <a:pt x="5959792" y="31407"/>
                </a:lnTo>
                <a:lnTo>
                  <a:pt x="5944159" y="38341"/>
                </a:lnTo>
                <a:lnTo>
                  <a:pt x="5925248" y="43192"/>
                </a:lnTo>
                <a:lnTo>
                  <a:pt x="5901220" y="45008"/>
                </a:lnTo>
                <a:lnTo>
                  <a:pt x="5877191" y="43192"/>
                </a:lnTo>
                <a:lnTo>
                  <a:pt x="5858281" y="38341"/>
                </a:lnTo>
                <a:lnTo>
                  <a:pt x="5842660" y="31407"/>
                </a:lnTo>
                <a:lnTo>
                  <a:pt x="5813615" y="14833"/>
                </a:lnTo>
                <a:lnTo>
                  <a:pt x="5796750" y="7353"/>
                </a:lnTo>
                <a:lnTo>
                  <a:pt x="5776099" y="2032"/>
                </a:lnTo>
                <a:lnTo>
                  <a:pt x="5749912" y="0"/>
                </a:lnTo>
                <a:lnTo>
                  <a:pt x="5723712" y="2032"/>
                </a:lnTo>
                <a:lnTo>
                  <a:pt x="5703049" y="7353"/>
                </a:lnTo>
                <a:lnTo>
                  <a:pt x="5686183" y="14833"/>
                </a:lnTo>
                <a:lnTo>
                  <a:pt x="5657126" y="31407"/>
                </a:lnTo>
                <a:lnTo>
                  <a:pt x="5641492" y="38341"/>
                </a:lnTo>
                <a:lnTo>
                  <a:pt x="5622582" y="43192"/>
                </a:lnTo>
                <a:lnTo>
                  <a:pt x="5598566" y="45008"/>
                </a:lnTo>
                <a:lnTo>
                  <a:pt x="5574525" y="43192"/>
                </a:lnTo>
                <a:lnTo>
                  <a:pt x="5555602" y="38341"/>
                </a:lnTo>
                <a:lnTo>
                  <a:pt x="5539968" y="31407"/>
                </a:lnTo>
                <a:lnTo>
                  <a:pt x="5510923" y="14833"/>
                </a:lnTo>
                <a:lnTo>
                  <a:pt x="5494045" y="7353"/>
                </a:lnTo>
                <a:lnTo>
                  <a:pt x="5473395" y="2032"/>
                </a:lnTo>
                <a:lnTo>
                  <a:pt x="5447195" y="0"/>
                </a:lnTo>
                <a:lnTo>
                  <a:pt x="5421007" y="2032"/>
                </a:lnTo>
                <a:lnTo>
                  <a:pt x="5400357" y="7353"/>
                </a:lnTo>
                <a:lnTo>
                  <a:pt x="5383479" y="14833"/>
                </a:lnTo>
                <a:lnTo>
                  <a:pt x="5354434" y="31407"/>
                </a:lnTo>
                <a:lnTo>
                  <a:pt x="5338800" y="38341"/>
                </a:lnTo>
                <a:lnTo>
                  <a:pt x="5319903" y="43192"/>
                </a:lnTo>
                <a:lnTo>
                  <a:pt x="5295874" y="45008"/>
                </a:lnTo>
                <a:lnTo>
                  <a:pt x="5271833" y="43192"/>
                </a:lnTo>
                <a:lnTo>
                  <a:pt x="5252923" y="38341"/>
                </a:lnTo>
                <a:lnTo>
                  <a:pt x="5237289" y="31407"/>
                </a:lnTo>
                <a:lnTo>
                  <a:pt x="5208232" y="14833"/>
                </a:lnTo>
                <a:lnTo>
                  <a:pt x="5191353" y="7353"/>
                </a:lnTo>
                <a:lnTo>
                  <a:pt x="5170690" y="2032"/>
                </a:lnTo>
                <a:lnTo>
                  <a:pt x="5144503" y="0"/>
                </a:lnTo>
                <a:lnTo>
                  <a:pt x="5118303" y="2032"/>
                </a:lnTo>
                <a:lnTo>
                  <a:pt x="5097640" y="7353"/>
                </a:lnTo>
                <a:lnTo>
                  <a:pt x="5080774" y="14833"/>
                </a:lnTo>
                <a:lnTo>
                  <a:pt x="5051730" y="31407"/>
                </a:lnTo>
                <a:lnTo>
                  <a:pt x="5036096" y="38341"/>
                </a:lnTo>
                <a:lnTo>
                  <a:pt x="5017186" y="43192"/>
                </a:lnTo>
                <a:lnTo>
                  <a:pt x="4993157" y="45008"/>
                </a:lnTo>
                <a:lnTo>
                  <a:pt x="4969129" y="43192"/>
                </a:lnTo>
                <a:lnTo>
                  <a:pt x="4950218" y="38341"/>
                </a:lnTo>
                <a:lnTo>
                  <a:pt x="4934597" y="31407"/>
                </a:lnTo>
                <a:lnTo>
                  <a:pt x="4905553" y="14833"/>
                </a:lnTo>
                <a:lnTo>
                  <a:pt x="4888674" y="7353"/>
                </a:lnTo>
                <a:lnTo>
                  <a:pt x="4868037" y="2032"/>
                </a:lnTo>
                <a:lnTo>
                  <a:pt x="4841849" y="0"/>
                </a:lnTo>
                <a:lnTo>
                  <a:pt x="4815649" y="2032"/>
                </a:lnTo>
                <a:lnTo>
                  <a:pt x="4794999" y="7353"/>
                </a:lnTo>
                <a:lnTo>
                  <a:pt x="4778133" y="14833"/>
                </a:lnTo>
                <a:lnTo>
                  <a:pt x="4749101" y="31407"/>
                </a:lnTo>
                <a:lnTo>
                  <a:pt x="4733468" y="38341"/>
                </a:lnTo>
                <a:lnTo>
                  <a:pt x="4714557" y="43192"/>
                </a:lnTo>
                <a:lnTo>
                  <a:pt x="4690529" y="45008"/>
                </a:lnTo>
                <a:lnTo>
                  <a:pt x="4666500" y="43192"/>
                </a:lnTo>
                <a:lnTo>
                  <a:pt x="4647590" y="38341"/>
                </a:lnTo>
                <a:lnTo>
                  <a:pt x="4631969" y="31407"/>
                </a:lnTo>
                <a:lnTo>
                  <a:pt x="4602924" y="14833"/>
                </a:lnTo>
                <a:lnTo>
                  <a:pt x="4586046" y="7353"/>
                </a:lnTo>
                <a:lnTo>
                  <a:pt x="4565383" y="2032"/>
                </a:lnTo>
                <a:lnTo>
                  <a:pt x="4539196" y="0"/>
                </a:lnTo>
                <a:lnTo>
                  <a:pt x="4512996" y="2032"/>
                </a:lnTo>
                <a:lnTo>
                  <a:pt x="4492345" y="7353"/>
                </a:lnTo>
                <a:lnTo>
                  <a:pt x="4475480" y="14833"/>
                </a:lnTo>
                <a:lnTo>
                  <a:pt x="4446435" y="31407"/>
                </a:lnTo>
                <a:lnTo>
                  <a:pt x="4430801" y="38341"/>
                </a:lnTo>
                <a:lnTo>
                  <a:pt x="4411904" y="43192"/>
                </a:lnTo>
                <a:lnTo>
                  <a:pt x="4387875" y="45008"/>
                </a:lnTo>
                <a:lnTo>
                  <a:pt x="4363847" y="43192"/>
                </a:lnTo>
                <a:lnTo>
                  <a:pt x="4344949" y="38341"/>
                </a:lnTo>
                <a:lnTo>
                  <a:pt x="4329328" y="31407"/>
                </a:lnTo>
                <a:lnTo>
                  <a:pt x="4300296" y="14833"/>
                </a:lnTo>
                <a:lnTo>
                  <a:pt x="4283430" y="7353"/>
                </a:lnTo>
                <a:lnTo>
                  <a:pt x="4262780" y="2032"/>
                </a:lnTo>
                <a:lnTo>
                  <a:pt x="4236605" y="0"/>
                </a:lnTo>
                <a:lnTo>
                  <a:pt x="4210418" y="2032"/>
                </a:lnTo>
                <a:lnTo>
                  <a:pt x="4189768" y="7353"/>
                </a:lnTo>
                <a:lnTo>
                  <a:pt x="4172902" y="14833"/>
                </a:lnTo>
                <a:lnTo>
                  <a:pt x="4143857" y="31407"/>
                </a:lnTo>
                <a:lnTo>
                  <a:pt x="4128224" y="38341"/>
                </a:lnTo>
                <a:lnTo>
                  <a:pt x="4109313" y="43192"/>
                </a:lnTo>
                <a:lnTo>
                  <a:pt x="4085285" y="45008"/>
                </a:lnTo>
                <a:lnTo>
                  <a:pt x="4061256" y="43192"/>
                </a:lnTo>
                <a:lnTo>
                  <a:pt x="4042346" y="38341"/>
                </a:lnTo>
                <a:lnTo>
                  <a:pt x="4026725" y="31407"/>
                </a:lnTo>
                <a:lnTo>
                  <a:pt x="3997680" y="14833"/>
                </a:lnTo>
                <a:lnTo>
                  <a:pt x="3980802" y="7353"/>
                </a:lnTo>
                <a:lnTo>
                  <a:pt x="3960152" y="2032"/>
                </a:lnTo>
                <a:lnTo>
                  <a:pt x="3933964" y="0"/>
                </a:lnTo>
                <a:lnTo>
                  <a:pt x="3907764" y="2032"/>
                </a:lnTo>
                <a:lnTo>
                  <a:pt x="3887114" y="7353"/>
                </a:lnTo>
                <a:lnTo>
                  <a:pt x="3870236" y="14833"/>
                </a:lnTo>
                <a:lnTo>
                  <a:pt x="3841191" y="31407"/>
                </a:lnTo>
                <a:lnTo>
                  <a:pt x="3825557" y="38341"/>
                </a:lnTo>
                <a:lnTo>
                  <a:pt x="3806660" y="43192"/>
                </a:lnTo>
                <a:lnTo>
                  <a:pt x="3782644" y="45008"/>
                </a:lnTo>
                <a:lnTo>
                  <a:pt x="3758615" y="43192"/>
                </a:lnTo>
                <a:lnTo>
                  <a:pt x="3739705" y="38341"/>
                </a:lnTo>
                <a:lnTo>
                  <a:pt x="3724071" y="31407"/>
                </a:lnTo>
                <a:lnTo>
                  <a:pt x="3695027" y="14833"/>
                </a:lnTo>
                <a:lnTo>
                  <a:pt x="3678148" y="7353"/>
                </a:lnTo>
                <a:lnTo>
                  <a:pt x="3657498" y="2032"/>
                </a:lnTo>
                <a:lnTo>
                  <a:pt x="3631323" y="0"/>
                </a:lnTo>
                <a:lnTo>
                  <a:pt x="3605123" y="2032"/>
                </a:lnTo>
                <a:lnTo>
                  <a:pt x="3584473" y="7353"/>
                </a:lnTo>
                <a:lnTo>
                  <a:pt x="3567595" y="14833"/>
                </a:lnTo>
                <a:lnTo>
                  <a:pt x="3538550" y="31407"/>
                </a:lnTo>
                <a:lnTo>
                  <a:pt x="3522916" y="38341"/>
                </a:lnTo>
                <a:lnTo>
                  <a:pt x="3504006" y="43192"/>
                </a:lnTo>
                <a:lnTo>
                  <a:pt x="3479990" y="45008"/>
                </a:lnTo>
                <a:lnTo>
                  <a:pt x="3455949" y="43192"/>
                </a:lnTo>
                <a:lnTo>
                  <a:pt x="3437039" y="38341"/>
                </a:lnTo>
                <a:lnTo>
                  <a:pt x="3421405" y="31407"/>
                </a:lnTo>
                <a:lnTo>
                  <a:pt x="3392360" y="14833"/>
                </a:lnTo>
                <a:lnTo>
                  <a:pt x="3375482" y="7353"/>
                </a:lnTo>
                <a:lnTo>
                  <a:pt x="3354832" y="2032"/>
                </a:lnTo>
                <a:lnTo>
                  <a:pt x="3328657" y="0"/>
                </a:lnTo>
                <a:lnTo>
                  <a:pt x="3302457" y="2032"/>
                </a:lnTo>
                <a:lnTo>
                  <a:pt x="3281807" y="7353"/>
                </a:lnTo>
                <a:lnTo>
                  <a:pt x="3264928" y="14833"/>
                </a:lnTo>
                <a:lnTo>
                  <a:pt x="3235883" y="31407"/>
                </a:lnTo>
                <a:lnTo>
                  <a:pt x="3220250" y="38341"/>
                </a:lnTo>
                <a:lnTo>
                  <a:pt x="3201352" y="43192"/>
                </a:lnTo>
                <a:lnTo>
                  <a:pt x="3177336" y="45008"/>
                </a:lnTo>
                <a:lnTo>
                  <a:pt x="3153308" y="43192"/>
                </a:lnTo>
                <a:lnTo>
                  <a:pt x="3134398" y="38341"/>
                </a:lnTo>
                <a:lnTo>
                  <a:pt x="3118777" y="31407"/>
                </a:lnTo>
                <a:lnTo>
                  <a:pt x="3089732" y="14833"/>
                </a:lnTo>
                <a:lnTo>
                  <a:pt x="3072854" y="7353"/>
                </a:lnTo>
                <a:lnTo>
                  <a:pt x="3052203" y="2032"/>
                </a:lnTo>
                <a:lnTo>
                  <a:pt x="3026016" y="0"/>
                </a:lnTo>
                <a:lnTo>
                  <a:pt x="2999816" y="2032"/>
                </a:lnTo>
                <a:lnTo>
                  <a:pt x="2979166" y="7353"/>
                </a:lnTo>
                <a:lnTo>
                  <a:pt x="2962300" y="14833"/>
                </a:lnTo>
                <a:lnTo>
                  <a:pt x="2933255" y="31407"/>
                </a:lnTo>
                <a:lnTo>
                  <a:pt x="2917621" y="38341"/>
                </a:lnTo>
                <a:lnTo>
                  <a:pt x="2898724" y="43192"/>
                </a:lnTo>
                <a:lnTo>
                  <a:pt x="2874708" y="45008"/>
                </a:lnTo>
                <a:lnTo>
                  <a:pt x="2830906" y="37973"/>
                </a:lnTo>
                <a:lnTo>
                  <a:pt x="2800527" y="22504"/>
                </a:lnTo>
                <a:lnTo>
                  <a:pt x="2769412" y="7035"/>
                </a:lnTo>
                <a:lnTo>
                  <a:pt x="2723375" y="0"/>
                </a:lnTo>
                <a:lnTo>
                  <a:pt x="2677337" y="7035"/>
                </a:lnTo>
                <a:lnTo>
                  <a:pt x="2646222" y="22504"/>
                </a:lnTo>
                <a:lnTo>
                  <a:pt x="2615844" y="37973"/>
                </a:lnTo>
                <a:lnTo>
                  <a:pt x="2572080" y="45008"/>
                </a:lnTo>
                <a:lnTo>
                  <a:pt x="2528303" y="37973"/>
                </a:lnTo>
                <a:lnTo>
                  <a:pt x="2497912" y="22504"/>
                </a:lnTo>
                <a:lnTo>
                  <a:pt x="2466771" y="7035"/>
                </a:lnTo>
                <a:lnTo>
                  <a:pt x="2420747" y="0"/>
                </a:lnTo>
                <a:lnTo>
                  <a:pt x="2374709" y="7035"/>
                </a:lnTo>
                <a:lnTo>
                  <a:pt x="2343581" y="22504"/>
                </a:lnTo>
                <a:lnTo>
                  <a:pt x="2313216" y="37973"/>
                </a:lnTo>
                <a:lnTo>
                  <a:pt x="2269452" y="45008"/>
                </a:lnTo>
                <a:lnTo>
                  <a:pt x="2225662" y="37973"/>
                </a:lnTo>
                <a:lnTo>
                  <a:pt x="2195284" y="22504"/>
                </a:lnTo>
                <a:lnTo>
                  <a:pt x="2164169" y="7035"/>
                </a:lnTo>
                <a:lnTo>
                  <a:pt x="2118131" y="0"/>
                </a:lnTo>
                <a:lnTo>
                  <a:pt x="2072093" y="7035"/>
                </a:lnTo>
                <a:lnTo>
                  <a:pt x="2040966" y="22504"/>
                </a:lnTo>
                <a:lnTo>
                  <a:pt x="2010587" y="37973"/>
                </a:lnTo>
                <a:lnTo>
                  <a:pt x="1966823" y="45008"/>
                </a:lnTo>
                <a:lnTo>
                  <a:pt x="1923034" y="37973"/>
                </a:lnTo>
                <a:lnTo>
                  <a:pt x="1892655" y="22504"/>
                </a:lnTo>
                <a:lnTo>
                  <a:pt x="1861527" y="7035"/>
                </a:lnTo>
                <a:lnTo>
                  <a:pt x="1815490" y="0"/>
                </a:lnTo>
                <a:lnTo>
                  <a:pt x="1769452" y="7035"/>
                </a:lnTo>
                <a:lnTo>
                  <a:pt x="1738337" y="22504"/>
                </a:lnTo>
                <a:lnTo>
                  <a:pt x="1707972" y="37973"/>
                </a:lnTo>
                <a:lnTo>
                  <a:pt x="1664195" y="45008"/>
                </a:lnTo>
                <a:lnTo>
                  <a:pt x="1620418" y="37973"/>
                </a:lnTo>
                <a:lnTo>
                  <a:pt x="1590052" y="22504"/>
                </a:lnTo>
                <a:lnTo>
                  <a:pt x="1558937" y="7035"/>
                </a:lnTo>
                <a:lnTo>
                  <a:pt x="1512912" y="0"/>
                </a:lnTo>
                <a:lnTo>
                  <a:pt x="1466875" y="7035"/>
                </a:lnTo>
                <a:lnTo>
                  <a:pt x="1435747" y="22504"/>
                </a:lnTo>
                <a:lnTo>
                  <a:pt x="1405382" y="37973"/>
                </a:lnTo>
                <a:lnTo>
                  <a:pt x="1361605" y="45008"/>
                </a:lnTo>
                <a:lnTo>
                  <a:pt x="1317828" y="37973"/>
                </a:lnTo>
                <a:lnTo>
                  <a:pt x="1287462" y="22504"/>
                </a:lnTo>
                <a:lnTo>
                  <a:pt x="1256347" y="7035"/>
                </a:lnTo>
                <a:lnTo>
                  <a:pt x="1210322" y="0"/>
                </a:lnTo>
                <a:lnTo>
                  <a:pt x="1164272" y="7035"/>
                </a:lnTo>
                <a:lnTo>
                  <a:pt x="1133157" y="22504"/>
                </a:lnTo>
                <a:lnTo>
                  <a:pt x="1102804" y="37973"/>
                </a:lnTo>
                <a:lnTo>
                  <a:pt x="1059014" y="45008"/>
                </a:lnTo>
                <a:lnTo>
                  <a:pt x="1015238" y="37973"/>
                </a:lnTo>
                <a:lnTo>
                  <a:pt x="984872" y="22504"/>
                </a:lnTo>
                <a:lnTo>
                  <a:pt x="953744" y="7035"/>
                </a:lnTo>
                <a:lnTo>
                  <a:pt x="907719" y="0"/>
                </a:lnTo>
                <a:lnTo>
                  <a:pt x="861695" y="7035"/>
                </a:lnTo>
                <a:lnTo>
                  <a:pt x="830580" y="22504"/>
                </a:lnTo>
                <a:lnTo>
                  <a:pt x="800201" y="37973"/>
                </a:lnTo>
                <a:lnTo>
                  <a:pt x="756450" y="45008"/>
                </a:lnTo>
                <a:lnTo>
                  <a:pt x="712673" y="37973"/>
                </a:lnTo>
                <a:lnTo>
                  <a:pt x="682307" y="22504"/>
                </a:lnTo>
                <a:lnTo>
                  <a:pt x="651179" y="7035"/>
                </a:lnTo>
                <a:lnTo>
                  <a:pt x="605155" y="0"/>
                </a:lnTo>
                <a:lnTo>
                  <a:pt x="559117" y="7035"/>
                </a:lnTo>
                <a:lnTo>
                  <a:pt x="527989" y="22504"/>
                </a:lnTo>
                <a:lnTo>
                  <a:pt x="497624" y="37973"/>
                </a:lnTo>
                <a:lnTo>
                  <a:pt x="453859" y="45008"/>
                </a:lnTo>
                <a:lnTo>
                  <a:pt x="410083" y="37973"/>
                </a:lnTo>
                <a:lnTo>
                  <a:pt x="379717" y="22504"/>
                </a:lnTo>
                <a:lnTo>
                  <a:pt x="348602" y="7035"/>
                </a:lnTo>
                <a:lnTo>
                  <a:pt x="302590" y="0"/>
                </a:lnTo>
                <a:lnTo>
                  <a:pt x="256565" y="7035"/>
                </a:lnTo>
                <a:lnTo>
                  <a:pt x="225437" y="22504"/>
                </a:lnTo>
                <a:lnTo>
                  <a:pt x="195072" y="37973"/>
                </a:lnTo>
                <a:lnTo>
                  <a:pt x="151307" y="45008"/>
                </a:lnTo>
                <a:lnTo>
                  <a:pt x="107530" y="37973"/>
                </a:lnTo>
                <a:lnTo>
                  <a:pt x="77152" y="22504"/>
                </a:lnTo>
                <a:lnTo>
                  <a:pt x="46012" y="7035"/>
                </a:lnTo>
                <a:lnTo>
                  <a:pt x="0" y="0"/>
                </a:lnTo>
                <a:lnTo>
                  <a:pt x="0" y="11264"/>
                </a:lnTo>
                <a:lnTo>
                  <a:pt x="24015" y="13093"/>
                </a:lnTo>
                <a:lnTo>
                  <a:pt x="42926" y="17932"/>
                </a:lnTo>
                <a:lnTo>
                  <a:pt x="58547" y="24866"/>
                </a:lnTo>
                <a:lnTo>
                  <a:pt x="87591" y="41427"/>
                </a:lnTo>
                <a:lnTo>
                  <a:pt x="104470" y="48907"/>
                </a:lnTo>
                <a:lnTo>
                  <a:pt x="125120" y="54229"/>
                </a:lnTo>
                <a:lnTo>
                  <a:pt x="151307" y="56261"/>
                </a:lnTo>
                <a:lnTo>
                  <a:pt x="177495" y="54229"/>
                </a:lnTo>
                <a:lnTo>
                  <a:pt x="198132" y="48907"/>
                </a:lnTo>
                <a:lnTo>
                  <a:pt x="215011" y="41427"/>
                </a:lnTo>
                <a:lnTo>
                  <a:pt x="244043" y="24866"/>
                </a:lnTo>
                <a:lnTo>
                  <a:pt x="259664" y="17932"/>
                </a:lnTo>
                <a:lnTo>
                  <a:pt x="278574" y="13093"/>
                </a:lnTo>
                <a:lnTo>
                  <a:pt x="302590" y="11264"/>
                </a:lnTo>
                <a:lnTo>
                  <a:pt x="326593" y="13093"/>
                </a:lnTo>
                <a:lnTo>
                  <a:pt x="345490" y="17932"/>
                </a:lnTo>
                <a:lnTo>
                  <a:pt x="361111" y="24866"/>
                </a:lnTo>
                <a:lnTo>
                  <a:pt x="390156" y="41427"/>
                </a:lnTo>
                <a:lnTo>
                  <a:pt x="407022" y="48907"/>
                </a:lnTo>
                <a:lnTo>
                  <a:pt x="427672" y="54229"/>
                </a:lnTo>
                <a:lnTo>
                  <a:pt x="453859" y="56261"/>
                </a:lnTo>
                <a:lnTo>
                  <a:pt x="480047" y="54229"/>
                </a:lnTo>
                <a:lnTo>
                  <a:pt x="500684" y="48907"/>
                </a:lnTo>
                <a:lnTo>
                  <a:pt x="517563" y="41427"/>
                </a:lnTo>
                <a:lnTo>
                  <a:pt x="546595" y="24866"/>
                </a:lnTo>
                <a:lnTo>
                  <a:pt x="562216" y="17932"/>
                </a:lnTo>
                <a:lnTo>
                  <a:pt x="581126" y="13093"/>
                </a:lnTo>
                <a:lnTo>
                  <a:pt x="605155" y="11264"/>
                </a:lnTo>
                <a:lnTo>
                  <a:pt x="629170" y="13093"/>
                </a:lnTo>
                <a:lnTo>
                  <a:pt x="648068" y="17932"/>
                </a:lnTo>
                <a:lnTo>
                  <a:pt x="663689" y="24866"/>
                </a:lnTo>
                <a:lnTo>
                  <a:pt x="692734" y="41427"/>
                </a:lnTo>
                <a:lnTo>
                  <a:pt x="709612" y="48907"/>
                </a:lnTo>
                <a:lnTo>
                  <a:pt x="730262" y="54229"/>
                </a:lnTo>
                <a:lnTo>
                  <a:pt x="756450" y="56261"/>
                </a:lnTo>
                <a:lnTo>
                  <a:pt x="782624" y="54229"/>
                </a:lnTo>
                <a:lnTo>
                  <a:pt x="803262" y="48907"/>
                </a:lnTo>
                <a:lnTo>
                  <a:pt x="820140" y="41427"/>
                </a:lnTo>
                <a:lnTo>
                  <a:pt x="849172" y="24866"/>
                </a:lnTo>
                <a:lnTo>
                  <a:pt x="864793" y="17932"/>
                </a:lnTo>
                <a:lnTo>
                  <a:pt x="883704" y="13093"/>
                </a:lnTo>
                <a:lnTo>
                  <a:pt x="907719" y="11264"/>
                </a:lnTo>
                <a:lnTo>
                  <a:pt x="931735" y="13093"/>
                </a:lnTo>
                <a:lnTo>
                  <a:pt x="950645" y="17932"/>
                </a:lnTo>
                <a:lnTo>
                  <a:pt x="966266" y="24866"/>
                </a:lnTo>
                <a:lnTo>
                  <a:pt x="995311" y="41427"/>
                </a:lnTo>
                <a:lnTo>
                  <a:pt x="1012177" y="48907"/>
                </a:lnTo>
                <a:lnTo>
                  <a:pt x="1032827" y="54229"/>
                </a:lnTo>
                <a:lnTo>
                  <a:pt x="1059014" y="56261"/>
                </a:lnTo>
                <a:lnTo>
                  <a:pt x="1085202" y="54229"/>
                </a:lnTo>
                <a:lnTo>
                  <a:pt x="1105852" y="48907"/>
                </a:lnTo>
                <a:lnTo>
                  <a:pt x="1122718" y="41427"/>
                </a:lnTo>
                <a:lnTo>
                  <a:pt x="1151763" y="24866"/>
                </a:lnTo>
                <a:lnTo>
                  <a:pt x="1167396" y="17932"/>
                </a:lnTo>
                <a:lnTo>
                  <a:pt x="1186294" y="13093"/>
                </a:lnTo>
                <a:lnTo>
                  <a:pt x="1210322" y="11264"/>
                </a:lnTo>
                <a:lnTo>
                  <a:pt x="1234338" y="13093"/>
                </a:lnTo>
                <a:lnTo>
                  <a:pt x="1253236" y="17932"/>
                </a:lnTo>
                <a:lnTo>
                  <a:pt x="1268869" y="24866"/>
                </a:lnTo>
                <a:lnTo>
                  <a:pt x="1297901" y="41427"/>
                </a:lnTo>
                <a:lnTo>
                  <a:pt x="1314780" y="48907"/>
                </a:lnTo>
                <a:lnTo>
                  <a:pt x="1335417" y="54229"/>
                </a:lnTo>
                <a:lnTo>
                  <a:pt x="1361605" y="56261"/>
                </a:lnTo>
                <a:lnTo>
                  <a:pt x="1387792" y="54229"/>
                </a:lnTo>
                <a:lnTo>
                  <a:pt x="1408430" y="48907"/>
                </a:lnTo>
                <a:lnTo>
                  <a:pt x="1425308" y="41427"/>
                </a:lnTo>
                <a:lnTo>
                  <a:pt x="1454353" y="24866"/>
                </a:lnTo>
                <a:lnTo>
                  <a:pt x="1469986" y="17932"/>
                </a:lnTo>
                <a:lnTo>
                  <a:pt x="1488884" y="13093"/>
                </a:lnTo>
                <a:lnTo>
                  <a:pt x="1512912" y="11264"/>
                </a:lnTo>
                <a:lnTo>
                  <a:pt x="1536928" y="13093"/>
                </a:lnTo>
                <a:lnTo>
                  <a:pt x="1555838" y="17932"/>
                </a:lnTo>
                <a:lnTo>
                  <a:pt x="1571459" y="24866"/>
                </a:lnTo>
                <a:lnTo>
                  <a:pt x="1600504" y="41427"/>
                </a:lnTo>
                <a:lnTo>
                  <a:pt x="1617370" y="48907"/>
                </a:lnTo>
                <a:lnTo>
                  <a:pt x="1638020" y="54229"/>
                </a:lnTo>
                <a:lnTo>
                  <a:pt x="1664195" y="56261"/>
                </a:lnTo>
                <a:lnTo>
                  <a:pt x="1690382" y="54229"/>
                </a:lnTo>
                <a:lnTo>
                  <a:pt x="1711020" y="48907"/>
                </a:lnTo>
                <a:lnTo>
                  <a:pt x="1727898" y="41427"/>
                </a:lnTo>
                <a:lnTo>
                  <a:pt x="1756930" y="24866"/>
                </a:lnTo>
                <a:lnTo>
                  <a:pt x="1772564" y="17932"/>
                </a:lnTo>
                <a:lnTo>
                  <a:pt x="1791462" y="13093"/>
                </a:lnTo>
                <a:lnTo>
                  <a:pt x="1815490" y="11264"/>
                </a:lnTo>
                <a:lnTo>
                  <a:pt x="1839518" y="13093"/>
                </a:lnTo>
                <a:lnTo>
                  <a:pt x="1858429" y="17932"/>
                </a:lnTo>
                <a:lnTo>
                  <a:pt x="1874062" y="24866"/>
                </a:lnTo>
                <a:lnTo>
                  <a:pt x="1903107" y="41427"/>
                </a:lnTo>
                <a:lnTo>
                  <a:pt x="1919986" y="48907"/>
                </a:lnTo>
                <a:lnTo>
                  <a:pt x="1940636" y="54229"/>
                </a:lnTo>
                <a:lnTo>
                  <a:pt x="1966823" y="56261"/>
                </a:lnTo>
                <a:lnTo>
                  <a:pt x="1993011" y="54229"/>
                </a:lnTo>
                <a:lnTo>
                  <a:pt x="2013661" y="48907"/>
                </a:lnTo>
                <a:lnTo>
                  <a:pt x="2030526" y="41427"/>
                </a:lnTo>
                <a:lnTo>
                  <a:pt x="2059571" y="24866"/>
                </a:lnTo>
                <a:lnTo>
                  <a:pt x="2075192" y="17932"/>
                </a:lnTo>
                <a:lnTo>
                  <a:pt x="2094103" y="13093"/>
                </a:lnTo>
                <a:lnTo>
                  <a:pt x="2118131" y="11264"/>
                </a:lnTo>
                <a:lnTo>
                  <a:pt x="2142147" y="13093"/>
                </a:lnTo>
                <a:lnTo>
                  <a:pt x="2161057" y="17932"/>
                </a:lnTo>
                <a:lnTo>
                  <a:pt x="2176678" y="24866"/>
                </a:lnTo>
                <a:lnTo>
                  <a:pt x="2205723" y="41427"/>
                </a:lnTo>
                <a:lnTo>
                  <a:pt x="2222601" y="48907"/>
                </a:lnTo>
                <a:lnTo>
                  <a:pt x="2243251" y="54229"/>
                </a:lnTo>
                <a:lnTo>
                  <a:pt x="2269452" y="56261"/>
                </a:lnTo>
                <a:lnTo>
                  <a:pt x="2295626" y="54229"/>
                </a:lnTo>
                <a:lnTo>
                  <a:pt x="2316264" y="48907"/>
                </a:lnTo>
                <a:lnTo>
                  <a:pt x="2333129" y="41427"/>
                </a:lnTo>
                <a:lnTo>
                  <a:pt x="2362187" y="24866"/>
                </a:lnTo>
                <a:lnTo>
                  <a:pt x="2377808" y="17932"/>
                </a:lnTo>
                <a:lnTo>
                  <a:pt x="2396718" y="13093"/>
                </a:lnTo>
                <a:lnTo>
                  <a:pt x="2420747" y="11264"/>
                </a:lnTo>
                <a:lnTo>
                  <a:pt x="2444762" y="13093"/>
                </a:lnTo>
                <a:lnTo>
                  <a:pt x="2463673" y="17932"/>
                </a:lnTo>
                <a:lnTo>
                  <a:pt x="2479306" y="24866"/>
                </a:lnTo>
                <a:lnTo>
                  <a:pt x="2508364" y="41427"/>
                </a:lnTo>
                <a:lnTo>
                  <a:pt x="2525230" y="48907"/>
                </a:lnTo>
                <a:lnTo>
                  <a:pt x="2545880" y="54229"/>
                </a:lnTo>
                <a:lnTo>
                  <a:pt x="2572080" y="56261"/>
                </a:lnTo>
                <a:lnTo>
                  <a:pt x="2598255" y="54229"/>
                </a:lnTo>
                <a:lnTo>
                  <a:pt x="2618905" y="48907"/>
                </a:lnTo>
                <a:lnTo>
                  <a:pt x="2635770" y="41427"/>
                </a:lnTo>
                <a:lnTo>
                  <a:pt x="2664815" y="24866"/>
                </a:lnTo>
                <a:lnTo>
                  <a:pt x="2680436" y="17932"/>
                </a:lnTo>
                <a:lnTo>
                  <a:pt x="2699347" y="13093"/>
                </a:lnTo>
                <a:lnTo>
                  <a:pt x="2723375" y="11264"/>
                </a:lnTo>
                <a:lnTo>
                  <a:pt x="2747391" y="13093"/>
                </a:lnTo>
                <a:lnTo>
                  <a:pt x="2766301" y="17932"/>
                </a:lnTo>
                <a:lnTo>
                  <a:pt x="2781935" y="24866"/>
                </a:lnTo>
                <a:lnTo>
                  <a:pt x="2810980" y="41427"/>
                </a:lnTo>
                <a:lnTo>
                  <a:pt x="2827858" y="48907"/>
                </a:lnTo>
                <a:lnTo>
                  <a:pt x="2848508" y="54229"/>
                </a:lnTo>
                <a:lnTo>
                  <a:pt x="2874708" y="56261"/>
                </a:lnTo>
                <a:lnTo>
                  <a:pt x="2900896" y="54229"/>
                </a:lnTo>
                <a:lnTo>
                  <a:pt x="2921533" y="48907"/>
                </a:lnTo>
                <a:lnTo>
                  <a:pt x="2938411" y="41427"/>
                </a:lnTo>
                <a:lnTo>
                  <a:pt x="2967456" y="24866"/>
                </a:lnTo>
                <a:lnTo>
                  <a:pt x="2983077" y="17932"/>
                </a:lnTo>
                <a:lnTo>
                  <a:pt x="3001988" y="13093"/>
                </a:lnTo>
                <a:lnTo>
                  <a:pt x="3026016" y="11264"/>
                </a:lnTo>
                <a:lnTo>
                  <a:pt x="3050032" y="13093"/>
                </a:lnTo>
                <a:lnTo>
                  <a:pt x="3068942" y="17932"/>
                </a:lnTo>
                <a:lnTo>
                  <a:pt x="3084576" y="24866"/>
                </a:lnTo>
                <a:lnTo>
                  <a:pt x="3113621" y="41427"/>
                </a:lnTo>
                <a:lnTo>
                  <a:pt x="3130486" y="48907"/>
                </a:lnTo>
                <a:lnTo>
                  <a:pt x="3151136" y="54229"/>
                </a:lnTo>
                <a:lnTo>
                  <a:pt x="3177336" y="56261"/>
                </a:lnTo>
                <a:lnTo>
                  <a:pt x="3203524" y="54229"/>
                </a:lnTo>
                <a:lnTo>
                  <a:pt x="3224161" y="48907"/>
                </a:lnTo>
                <a:lnTo>
                  <a:pt x="3241040" y="41427"/>
                </a:lnTo>
                <a:lnTo>
                  <a:pt x="3270085" y="24866"/>
                </a:lnTo>
                <a:lnTo>
                  <a:pt x="3285706" y="17932"/>
                </a:lnTo>
                <a:lnTo>
                  <a:pt x="3304616" y="13093"/>
                </a:lnTo>
                <a:lnTo>
                  <a:pt x="3328657" y="11264"/>
                </a:lnTo>
                <a:lnTo>
                  <a:pt x="3352673" y="13093"/>
                </a:lnTo>
                <a:lnTo>
                  <a:pt x="3371583" y="17932"/>
                </a:lnTo>
                <a:lnTo>
                  <a:pt x="3387204" y="24866"/>
                </a:lnTo>
                <a:lnTo>
                  <a:pt x="3416249" y="41427"/>
                </a:lnTo>
                <a:lnTo>
                  <a:pt x="3433127" y="48907"/>
                </a:lnTo>
                <a:lnTo>
                  <a:pt x="3453777" y="54229"/>
                </a:lnTo>
                <a:lnTo>
                  <a:pt x="3479990" y="56261"/>
                </a:lnTo>
                <a:lnTo>
                  <a:pt x="3506178" y="54229"/>
                </a:lnTo>
                <a:lnTo>
                  <a:pt x="3526828" y="48907"/>
                </a:lnTo>
                <a:lnTo>
                  <a:pt x="3543706" y="41427"/>
                </a:lnTo>
                <a:lnTo>
                  <a:pt x="3572751" y="24866"/>
                </a:lnTo>
                <a:lnTo>
                  <a:pt x="3588372" y="17932"/>
                </a:lnTo>
                <a:lnTo>
                  <a:pt x="3607282" y="13093"/>
                </a:lnTo>
                <a:lnTo>
                  <a:pt x="3631323" y="11264"/>
                </a:lnTo>
                <a:lnTo>
                  <a:pt x="3655339" y="13093"/>
                </a:lnTo>
                <a:lnTo>
                  <a:pt x="3674249" y="17932"/>
                </a:lnTo>
                <a:lnTo>
                  <a:pt x="3689870" y="24866"/>
                </a:lnTo>
                <a:lnTo>
                  <a:pt x="3718915" y="41427"/>
                </a:lnTo>
                <a:lnTo>
                  <a:pt x="3735794" y="48907"/>
                </a:lnTo>
                <a:lnTo>
                  <a:pt x="3756444" y="54229"/>
                </a:lnTo>
                <a:lnTo>
                  <a:pt x="3782644" y="56261"/>
                </a:lnTo>
                <a:lnTo>
                  <a:pt x="3808831" y="54229"/>
                </a:lnTo>
                <a:lnTo>
                  <a:pt x="3829469" y="48907"/>
                </a:lnTo>
                <a:lnTo>
                  <a:pt x="3846347" y="41427"/>
                </a:lnTo>
                <a:lnTo>
                  <a:pt x="3875392" y="24866"/>
                </a:lnTo>
                <a:lnTo>
                  <a:pt x="3891026" y="17932"/>
                </a:lnTo>
                <a:lnTo>
                  <a:pt x="3909936" y="13093"/>
                </a:lnTo>
                <a:lnTo>
                  <a:pt x="3933964" y="11264"/>
                </a:lnTo>
                <a:lnTo>
                  <a:pt x="3957980" y="13093"/>
                </a:lnTo>
                <a:lnTo>
                  <a:pt x="3976890" y="17932"/>
                </a:lnTo>
                <a:lnTo>
                  <a:pt x="3992524" y="24866"/>
                </a:lnTo>
                <a:lnTo>
                  <a:pt x="4021569" y="41427"/>
                </a:lnTo>
                <a:lnTo>
                  <a:pt x="4038435" y="48907"/>
                </a:lnTo>
                <a:lnTo>
                  <a:pt x="4059085" y="54229"/>
                </a:lnTo>
                <a:lnTo>
                  <a:pt x="4085285" y="56261"/>
                </a:lnTo>
                <a:lnTo>
                  <a:pt x="4111472" y="54229"/>
                </a:lnTo>
                <a:lnTo>
                  <a:pt x="4132122" y="48907"/>
                </a:lnTo>
                <a:lnTo>
                  <a:pt x="4149001" y="41427"/>
                </a:lnTo>
                <a:lnTo>
                  <a:pt x="4178046" y="24866"/>
                </a:lnTo>
                <a:lnTo>
                  <a:pt x="4193679" y="17932"/>
                </a:lnTo>
                <a:lnTo>
                  <a:pt x="4212577" y="13093"/>
                </a:lnTo>
                <a:lnTo>
                  <a:pt x="4236605" y="11264"/>
                </a:lnTo>
                <a:lnTo>
                  <a:pt x="4260621" y="13093"/>
                </a:lnTo>
                <a:lnTo>
                  <a:pt x="4279519" y="17932"/>
                </a:lnTo>
                <a:lnTo>
                  <a:pt x="4295140" y="24866"/>
                </a:lnTo>
                <a:lnTo>
                  <a:pt x="4324172" y="41427"/>
                </a:lnTo>
                <a:lnTo>
                  <a:pt x="4341038" y="48907"/>
                </a:lnTo>
                <a:lnTo>
                  <a:pt x="4361688" y="54229"/>
                </a:lnTo>
                <a:lnTo>
                  <a:pt x="4387875" y="56261"/>
                </a:lnTo>
                <a:lnTo>
                  <a:pt x="4414063" y="54229"/>
                </a:lnTo>
                <a:lnTo>
                  <a:pt x="4434713" y="48907"/>
                </a:lnTo>
                <a:lnTo>
                  <a:pt x="4451591" y="41427"/>
                </a:lnTo>
                <a:lnTo>
                  <a:pt x="4480636" y="24866"/>
                </a:lnTo>
                <a:lnTo>
                  <a:pt x="4496270" y="17932"/>
                </a:lnTo>
                <a:lnTo>
                  <a:pt x="4515167" y="13093"/>
                </a:lnTo>
                <a:lnTo>
                  <a:pt x="4539196" y="11264"/>
                </a:lnTo>
                <a:lnTo>
                  <a:pt x="4563224" y="13093"/>
                </a:lnTo>
                <a:lnTo>
                  <a:pt x="4582134" y="17932"/>
                </a:lnTo>
                <a:lnTo>
                  <a:pt x="4597768" y="24866"/>
                </a:lnTo>
                <a:lnTo>
                  <a:pt x="4626813" y="41427"/>
                </a:lnTo>
                <a:lnTo>
                  <a:pt x="4643679" y="48907"/>
                </a:lnTo>
                <a:lnTo>
                  <a:pt x="4664329" y="54229"/>
                </a:lnTo>
                <a:lnTo>
                  <a:pt x="4690529" y="56261"/>
                </a:lnTo>
                <a:lnTo>
                  <a:pt x="4716716" y="54229"/>
                </a:lnTo>
                <a:lnTo>
                  <a:pt x="4737366" y="48907"/>
                </a:lnTo>
                <a:lnTo>
                  <a:pt x="4754245" y="41427"/>
                </a:lnTo>
                <a:lnTo>
                  <a:pt x="4783290" y="24866"/>
                </a:lnTo>
                <a:lnTo>
                  <a:pt x="4798923" y="17932"/>
                </a:lnTo>
                <a:lnTo>
                  <a:pt x="4817821" y="13093"/>
                </a:lnTo>
                <a:lnTo>
                  <a:pt x="4841849" y="11264"/>
                </a:lnTo>
                <a:lnTo>
                  <a:pt x="4865865" y="13093"/>
                </a:lnTo>
                <a:lnTo>
                  <a:pt x="4884775" y="17932"/>
                </a:lnTo>
                <a:lnTo>
                  <a:pt x="4900396" y="24866"/>
                </a:lnTo>
                <a:lnTo>
                  <a:pt x="4929441" y="41427"/>
                </a:lnTo>
                <a:lnTo>
                  <a:pt x="4946307" y="48907"/>
                </a:lnTo>
                <a:lnTo>
                  <a:pt x="4966957" y="54229"/>
                </a:lnTo>
                <a:lnTo>
                  <a:pt x="4993157" y="56261"/>
                </a:lnTo>
                <a:lnTo>
                  <a:pt x="5019345" y="54229"/>
                </a:lnTo>
                <a:lnTo>
                  <a:pt x="5039995" y="48907"/>
                </a:lnTo>
                <a:lnTo>
                  <a:pt x="5056873" y="41427"/>
                </a:lnTo>
                <a:lnTo>
                  <a:pt x="5085918" y="24866"/>
                </a:lnTo>
                <a:lnTo>
                  <a:pt x="5101552" y="17932"/>
                </a:lnTo>
                <a:lnTo>
                  <a:pt x="5120475" y="13093"/>
                </a:lnTo>
                <a:lnTo>
                  <a:pt x="5144503" y="11264"/>
                </a:lnTo>
                <a:lnTo>
                  <a:pt x="5168531" y="13093"/>
                </a:lnTo>
                <a:lnTo>
                  <a:pt x="5187454" y="17932"/>
                </a:lnTo>
                <a:lnTo>
                  <a:pt x="5203088" y="24866"/>
                </a:lnTo>
                <a:lnTo>
                  <a:pt x="5232133" y="41427"/>
                </a:lnTo>
                <a:lnTo>
                  <a:pt x="5249011" y="48907"/>
                </a:lnTo>
                <a:lnTo>
                  <a:pt x="5269674" y="54229"/>
                </a:lnTo>
                <a:lnTo>
                  <a:pt x="5295874" y="56261"/>
                </a:lnTo>
                <a:lnTo>
                  <a:pt x="5322062" y="54229"/>
                </a:lnTo>
                <a:lnTo>
                  <a:pt x="5342712" y="48907"/>
                </a:lnTo>
                <a:lnTo>
                  <a:pt x="5359590" y="41427"/>
                </a:lnTo>
                <a:lnTo>
                  <a:pt x="5388635" y="24866"/>
                </a:lnTo>
                <a:lnTo>
                  <a:pt x="5404256" y="17932"/>
                </a:lnTo>
                <a:lnTo>
                  <a:pt x="5423166" y="13093"/>
                </a:lnTo>
                <a:lnTo>
                  <a:pt x="5447195" y="11264"/>
                </a:lnTo>
                <a:lnTo>
                  <a:pt x="5471223" y="13093"/>
                </a:lnTo>
                <a:lnTo>
                  <a:pt x="5490134" y="17932"/>
                </a:lnTo>
                <a:lnTo>
                  <a:pt x="5505767" y="24866"/>
                </a:lnTo>
                <a:lnTo>
                  <a:pt x="5534825" y="41427"/>
                </a:lnTo>
                <a:lnTo>
                  <a:pt x="5551703" y="48907"/>
                </a:lnTo>
                <a:lnTo>
                  <a:pt x="5572366" y="54229"/>
                </a:lnTo>
                <a:lnTo>
                  <a:pt x="5598566" y="56261"/>
                </a:lnTo>
                <a:lnTo>
                  <a:pt x="5624754" y="54229"/>
                </a:lnTo>
                <a:lnTo>
                  <a:pt x="5645404" y="48907"/>
                </a:lnTo>
                <a:lnTo>
                  <a:pt x="5662282" y="41427"/>
                </a:lnTo>
                <a:lnTo>
                  <a:pt x="5691327" y="24866"/>
                </a:lnTo>
                <a:lnTo>
                  <a:pt x="5706961" y="17932"/>
                </a:lnTo>
                <a:lnTo>
                  <a:pt x="5725884" y="13093"/>
                </a:lnTo>
                <a:lnTo>
                  <a:pt x="5749912" y="11264"/>
                </a:lnTo>
                <a:lnTo>
                  <a:pt x="5773928" y="13093"/>
                </a:lnTo>
                <a:lnTo>
                  <a:pt x="5792838" y="17932"/>
                </a:lnTo>
                <a:lnTo>
                  <a:pt x="5808459" y="24866"/>
                </a:lnTo>
                <a:lnTo>
                  <a:pt x="5837504" y="41427"/>
                </a:lnTo>
                <a:lnTo>
                  <a:pt x="5854370" y="48907"/>
                </a:lnTo>
                <a:lnTo>
                  <a:pt x="5875020" y="54229"/>
                </a:lnTo>
                <a:lnTo>
                  <a:pt x="5901220" y="56261"/>
                </a:lnTo>
                <a:lnTo>
                  <a:pt x="5927407" y="54229"/>
                </a:lnTo>
                <a:lnTo>
                  <a:pt x="5948057" y="48907"/>
                </a:lnTo>
                <a:lnTo>
                  <a:pt x="5964936" y="41427"/>
                </a:lnTo>
                <a:lnTo>
                  <a:pt x="5993993" y="24866"/>
                </a:lnTo>
                <a:lnTo>
                  <a:pt x="6009627" y="17932"/>
                </a:lnTo>
                <a:lnTo>
                  <a:pt x="6028537" y="13093"/>
                </a:lnTo>
                <a:lnTo>
                  <a:pt x="6052566" y="11264"/>
                </a:lnTo>
                <a:lnTo>
                  <a:pt x="6076607" y="13093"/>
                </a:lnTo>
                <a:lnTo>
                  <a:pt x="6095517" y="17932"/>
                </a:lnTo>
                <a:lnTo>
                  <a:pt x="6111151" y="24866"/>
                </a:lnTo>
                <a:lnTo>
                  <a:pt x="6140208" y="41427"/>
                </a:lnTo>
                <a:lnTo>
                  <a:pt x="6157087" y="48907"/>
                </a:lnTo>
                <a:lnTo>
                  <a:pt x="6177750" y="54229"/>
                </a:lnTo>
                <a:lnTo>
                  <a:pt x="6203962" y="56261"/>
                </a:lnTo>
                <a:lnTo>
                  <a:pt x="6230150" y="54229"/>
                </a:lnTo>
                <a:lnTo>
                  <a:pt x="6250813" y="48907"/>
                </a:lnTo>
                <a:lnTo>
                  <a:pt x="6267691" y="41427"/>
                </a:lnTo>
                <a:lnTo>
                  <a:pt x="6296736" y="24866"/>
                </a:lnTo>
                <a:lnTo>
                  <a:pt x="6312370" y="17932"/>
                </a:lnTo>
                <a:lnTo>
                  <a:pt x="6331280" y="13093"/>
                </a:lnTo>
                <a:lnTo>
                  <a:pt x="6355308" y="11264"/>
                </a:lnTo>
                <a:lnTo>
                  <a:pt x="6379362" y="13093"/>
                </a:lnTo>
                <a:lnTo>
                  <a:pt x="6398285" y="17932"/>
                </a:lnTo>
                <a:lnTo>
                  <a:pt x="6413932" y="24866"/>
                </a:lnTo>
                <a:lnTo>
                  <a:pt x="6443002" y="41427"/>
                </a:lnTo>
                <a:lnTo>
                  <a:pt x="6459893" y="48907"/>
                </a:lnTo>
                <a:lnTo>
                  <a:pt x="6480556" y="54229"/>
                </a:lnTo>
                <a:lnTo>
                  <a:pt x="6506769" y="56261"/>
                </a:lnTo>
                <a:lnTo>
                  <a:pt x="6532981" y="54229"/>
                </a:lnTo>
                <a:lnTo>
                  <a:pt x="6553644" y="48907"/>
                </a:lnTo>
                <a:lnTo>
                  <a:pt x="6570535" y="41427"/>
                </a:lnTo>
                <a:lnTo>
                  <a:pt x="6599606" y="24866"/>
                </a:lnTo>
                <a:lnTo>
                  <a:pt x="6615252" y="17932"/>
                </a:lnTo>
                <a:lnTo>
                  <a:pt x="6634175" y="13093"/>
                </a:lnTo>
                <a:lnTo>
                  <a:pt x="6658229" y="11264"/>
                </a:lnTo>
                <a:lnTo>
                  <a:pt x="6658229" y="0"/>
                </a:lnTo>
                <a:close/>
              </a:path>
              <a:path w="6660515" h="7380605">
                <a:moveTo>
                  <a:pt x="6658242" y="112674"/>
                </a:moveTo>
                <a:lnTo>
                  <a:pt x="6632029" y="114706"/>
                </a:lnTo>
                <a:lnTo>
                  <a:pt x="6611366" y="120027"/>
                </a:lnTo>
                <a:lnTo>
                  <a:pt x="6594488" y="127508"/>
                </a:lnTo>
                <a:lnTo>
                  <a:pt x="6565417" y="144081"/>
                </a:lnTo>
                <a:lnTo>
                  <a:pt x="6549784" y="151015"/>
                </a:lnTo>
                <a:lnTo>
                  <a:pt x="6530848" y="155867"/>
                </a:lnTo>
                <a:lnTo>
                  <a:pt x="6506807" y="157683"/>
                </a:lnTo>
                <a:lnTo>
                  <a:pt x="6482753" y="155867"/>
                </a:lnTo>
                <a:lnTo>
                  <a:pt x="6463830" y="151015"/>
                </a:lnTo>
                <a:lnTo>
                  <a:pt x="6448184" y="144081"/>
                </a:lnTo>
                <a:lnTo>
                  <a:pt x="6419113" y="127508"/>
                </a:lnTo>
                <a:lnTo>
                  <a:pt x="6402222" y="120027"/>
                </a:lnTo>
                <a:lnTo>
                  <a:pt x="6381547" y="114706"/>
                </a:lnTo>
                <a:lnTo>
                  <a:pt x="6355347" y="112674"/>
                </a:lnTo>
                <a:lnTo>
                  <a:pt x="6329146" y="114706"/>
                </a:lnTo>
                <a:lnTo>
                  <a:pt x="6308483" y="120027"/>
                </a:lnTo>
                <a:lnTo>
                  <a:pt x="6291618" y="127508"/>
                </a:lnTo>
                <a:lnTo>
                  <a:pt x="6262560" y="144081"/>
                </a:lnTo>
                <a:lnTo>
                  <a:pt x="6246927" y="151015"/>
                </a:lnTo>
                <a:lnTo>
                  <a:pt x="6228016" y="155867"/>
                </a:lnTo>
                <a:lnTo>
                  <a:pt x="6203988" y="157683"/>
                </a:lnTo>
                <a:lnTo>
                  <a:pt x="6179947" y="155867"/>
                </a:lnTo>
                <a:lnTo>
                  <a:pt x="6161036" y="151015"/>
                </a:lnTo>
                <a:lnTo>
                  <a:pt x="6145390" y="144081"/>
                </a:lnTo>
                <a:lnTo>
                  <a:pt x="6116332" y="127508"/>
                </a:lnTo>
                <a:lnTo>
                  <a:pt x="6099454" y="120027"/>
                </a:lnTo>
                <a:lnTo>
                  <a:pt x="6078804" y="114706"/>
                </a:lnTo>
                <a:lnTo>
                  <a:pt x="6052604" y="112674"/>
                </a:lnTo>
                <a:lnTo>
                  <a:pt x="6026404" y="114706"/>
                </a:lnTo>
                <a:lnTo>
                  <a:pt x="6005741" y="120027"/>
                </a:lnTo>
                <a:lnTo>
                  <a:pt x="5988875" y="127508"/>
                </a:lnTo>
                <a:lnTo>
                  <a:pt x="5959818" y="144081"/>
                </a:lnTo>
                <a:lnTo>
                  <a:pt x="5944184" y="151015"/>
                </a:lnTo>
                <a:lnTo>
                  <a:pt x="5925274" y="155867"/>
                </a:lnTo>
                <a:lnTo>
                  <a:pt x="5901245" y="157683"/>
                </a:lnTo>
                <a:lnTo>
                  <a:pt x="5877217" y="155867"/>
                </a:lnTo>
                <a:lnTo>
                  <a:pt x="5858319" y="151015"/>
                </a:lnTo>
                <a:lnTo>
                  <a:pt x="5842698" y="144081"/>
                </a:lnTo>
                <a:lnTo>
                  <a:pt x="5813653" y="127508"/>
                </a:lnTo>
                <a:lnTo>
                  <a:pt x="5796775" y="120027"/>
                </a:lnTo>
                <a:lnTo>
                  <a:pt x="5776125" y="114706"/>
                </a:lnTo>
                <a:lnTo>
                  <a:pt x="5749937" y="112674"/>
                </a:lnTo>
                <a:lnTo>
                  <a:pt x="5723737" y="114706"/>
                </a:lnTo>
                <a:lnTo>
                  <a:pt x="5703087" y="120027"/>
                </a:lnTo>
                <a:lnTo>
                  <a:pt x="5686222" y="127508"/>
                </a:lnTo>
                <a:lnTo>
                  <a:pt x="5657164" y="144081"/>
                </a:lnTo>
                <a:lnTo>
                  <a:pt x="5641530" y="151015"/>
                </a:lnTo>
                <a:lnTo>
                  <a:pt x="5622620" y="155867"/>
                </a:lnTo>
                <a:lnTo>
                  <a:pt x="5598592" y="157683"/>
                </a:lnTo>
                <a:lnTo>
                  <a:pt x="5574550" y="155867"/>
                </a:lnTo>
                <a:lnTo>
                  <a:pt x="5555640" y="151015"/>
                </a:lnTo>
                <a:lnTo>
                  <a:pt x="5540006" y="144081"/>
                </a:lnTo>
                <a:lnTo>
                  <a:pt x="5510962" y="127508"/>
                </a:lnTo>
                <a:lnTo>
                  <a:pt x="5494083" y="120027"/>
                </a:lnTo>
                <a:lnTo>
                  <a:pt x="5473433" y="114706"/>
                </a:lnTo>
                <a:lnTo>
                  <a:pt x="5447233" y="112674"/>
                </a:lnTo>
                <a:lnTo>
                  <a:pt x="5421033" y="114706"/>
                </a:lnTo>
                <a:lnTo>
                  <a:pt x="5400383" y="120027"/>
                </a:lnTo>
                <a:lnTo>
                  <a:pt x="5383517" y="127508"/>
                </a:lnTo>
                <a:lnTo>
                  <a:pt x="5354459" y="144081"/>
                </a:lnTo>
                <a:lnTo>
                  <a:pt x="5338838" y="151015"/>
                </a:lnTo>
                <a:lnTo>
                  <a:pt x="5319928" y="155867"/>
                </a:lnTo>
                <a:lnTo>
                  <a:pt x="5295900" y="157683"/>
                </a:lnTo>
                <a:lnTo>
                  <a:pt x="5271859" y="155867"/>
                </a:lnTo>
                <a:lnTo>
                  <a:pt x="5252936" y="151015"/>
                </a:lnTo>
                <a:lnTo>
                  <a:pt x="5237302" y="144081"/>
                </a:lnTo>
                <a:lnTo>
                  <a:pt x="5208244" y="127508"/>
                </a:lnTo>
                <a:lnTo>
                  <a:pt x="5191366" y="120027"/>
                </a:lnTo>
                <a:lnTo>
                  <a:pt x="5170716" y="114706"/>
                </a:lnTo>
                <a:lnTo>
                  <a:pt x="5144516" y="112674"/>
                </a:lnTo>
                <a:lnTo>
                  <a:pt x="5118316" y="114706"/>
                </a:lnTo>
                <a:lnTo>
                  <a:pt x="5097665" y="120027"/>
                </a:lnTo>
                <a:lnTo>
                  <a:pt x="5080800" y="127508"/>
                </a:lnTo>
                <a:lnTo>
                  <a:pt x="5051742" y="144081"/>
                </a:lnTo>
                <a:lnTo>
                  <a:pt x="5036109" y="151015"/>
                </a:lnTo>
                <a:lnTo>
                  <a:pt x="5017211" y="155867"/>
                </a:lnTo>
                <a:lnTo>
                  <a:pt x="4993183" y="157683"/>
                </a:lnTo>
                <a:lnTo>
                  <a:pt x="4969154" y="155867"/>
                </a:lnTo>
                <a:lnTo>
                  <a:pt x="4950244" y="151015"/>
                </a:lnTo>
                <a:lnTo>
                  <a:pt x="4934623" y="144081"/>
                </a:lnTo>
                <a:lnTo>
                  <a:pt x="4905578" y="127508"/>
                </a:lnTo>
                <a:lnTo>
                  <a:pt x="4888700" y="120027"/>
                </a:lnTo>
                <a:lnTo>
                  <a:pt x="4868049" y="114706"/>
                </a:lnTo>
                <a:lnTo>
                  <a:pt x="4841862" y="112674"/>
                </a:lnTo>
                <a:lnTo>
                  <a:pt x="4815675" y="114706"/>
                </a:lnTo>
                <a:lnTo>
                  <a:pt x="4795024" y="120027"/>
                </a:lnTo>
                <a:lnTo>
                  <a:pt x="4778159" y="127508"/>
                </a:lnTo>
                <a:lnTo>
                  <a:pt x="4749114" y="144081"/>
                </a:lnTo>
                <a:lnTo>
                  <a:pt x="4733480" y="151015"/>
                </a:lnTo>
                <a:lnTo>
                  <a:pt x="4714583" y="155867"/>
                </a:lnTo>
                <a:lnTo>
                  <a:pt x="4690554" y="157683"/>
                </a:lnTo>
                <a:lnTo>
                  <a:pt x="4666526" y="155867"/>
                </a:lnTo>
                <a:lnTo>
                  <a:pt x="4647616" y="151015"/>
                </a:lnTo>
                <a:lnTo>
                  <a:pt x="4631982" y="144081"/>
                </a:lnTo>
                <a:lnTo>
                  <a:pt x="4602937" y="127508"/>
                </a:lnTo>
                <a:lnTo>
                  <a:pt x="4586059" y="120027"/>
                </a:lnTo>
                <a:lnTo>
                  <a:pt x="4565408" y="114706"/>
                </a:lnTo>
                <a:lnTo>
                  <a:pt x="4539208" y="112674"/>
                </a:lnTo>
                <a:lnTo>
                  <a:pt x="4513021" y="114706"/>
                </a:lnTo>
                <a:lnTo>
                  <a:pt x="4492371" y="120027"/>
                </a:lnTo>
                <a:lnTo>
                  <a:pt x="4475505" y="127508"/>
                </a:lnTo>
                <a:lnTo>
                  <a:pt x="4446460" y="144081"/>
                </a:lnTo>
                <a:lnTo>
                  <a:pt x="4430827" y="151015"/>
                </a:lnTo>
                <a:lnTo>
                  <a:pt x="4411929" y="155867"/>
                </a:lnTo>
                <a:lnTo>
                  <a:pt x="4387901" y="157683"/>
                </a:lnTo>
                <a:lnTo>
                  <a:pt x="4363872" y="155867"/>
                </a:lnTo>
                <a:lnTo>
                  <a:pt x="4344975" y="151015"/>
                </a:lnTo>
                <a:lnTo>
                  <a:pt x="4329354" y="144081"/>
                </a:lnTo>
                <a:lnTo>
                  <a:pt x="4300321" y="127508"/>
                </a:lnTo>
                <a:lnTo>
                  <a:pt x="4283456" y="120027"/>
                </a:lnTo>
                <a:lnTo>
                  <a:pt x="4262806" y="114706"/>
                </a:lnTo>
                <a:lnTo>
                  <a:pt x="4236631" y="112674"/>
                </a:lnTo>
                <a:lnTo>
                  <a:pt x="4210431" y="114706"/>
                </a:lnTo>
                <a:lnTo>
                  <a:pt x="4189793" y="120027"/>
                </a:lnTo>
                <a:lnTo>
                  <a:pt x="4172915" y="127508"/>
                </a:lnTo>
                <a:lnTo>
                  <a:pt x="4143870" y="144081"/>
                </a:lnTo>
                <a:lnTo>
                  <a:pt x="4128249" y="151015"/>
                </a:lnTo>
                <a:lnTo>
                  <a:pt x="4109339" y="155867"/>
                </a:lnTo>
                <a:lnTo>
                  <a:pt x="4085310" y="157683"/>
                </a:lnTo>
                <a:lnTo>
                  <a:pt x="4061282" y="155867"/>
                </a:lnTo>
                <a:lnTo>
                  <a:pt x="4042384" y="151015"/>
                </a:lnTo>
                <a:lnTo>
                  <a:pt x="4026763" y="144081"/>
                </a:lnTo>
                <a:lnTo>
                  <a:pt x="3997706" y="127508"/>
                </a:lnTo>
                <a:lnTo>
                  <a:pt x="3980840" y="120027"/>
                </a:lnTo>
                <a:lnTo>
                  <a:pt x="3960177" y="114706"/>
                </a:lnTo>
                <a:lnTo>
                  <a:pt x="3933990" y="112674"/>
                </a:lnTo>
                <a:lnTo>
                  <a:pt x="3907790" y="114706"/>
                </a:lnTo>
                <a:lnTo>
                  <a:pt x="3887139" y="120027"/>
                </a:lnTo>
                <a:lnTo>
                  <a:pt x="3870274" y="127508"/>
                </a:lnTo>
                <a:lnTo>
                  <a:pt x="3841216" y="144081"/>
                </a:lnTo>
                <a:lnTo>
                  <a:pt x="3825595" y="151015"/>
                </a:lnTo>
                <a:lnTo>
                  <a:pt x="3806698" y="155867"/>
                </a:lnTo>
                <a:lnTo>
                  <a:pt x="3782682" y="157683"/>
                </a:lnTo>
                <a:lnTo>
                  <a:pt x="3758641" y="155867"/>
                </a:lnTo>
                <a:lnTo>
                  <a:pt x="3739731" y="151015"/>
                </a:lnTo>
                <a:lnTo>
                  <a:pt x="3724110" y="144081"/>
                </a:lnTo>
                <a:lnTo>
                  <a:pt x="3695052" y="127508"/>
                </a:lnTo>
                <a:lnTo>
                  <a:pt x="3678186" y="120027"/>
                </a:lnTo>
                <a:lnTo>
                  <a:pt x="3657536" y="114706"/>
                </a:lnTo>
                <a:lnTo>
                  <a:pt x="3631349" y="112674"/>
                </a:lnTo>
                <a:lnTo>
                  <a:pt x="3605149" y="114706"/>
                </a:lnTo>
                <a:lnTo>
                  <a:pt x="3584498" y="120027"/>
                </a:lnTo>
                <a:lnTo>
                  <a:pt x="3567620" y="127508"/>
                </a:lnTo>
                <a:lnTo>
                  <a:pt x="3538575" y="144081"/>
                </a:lnTo>
                <a:lnTo>
                  <a:pt x="3522954" y="151015"/>
                </a:lnTo>
                <a:lnTo>
                  <a:pt x="3504044" y="155867"/>
                </a:lnTo>
                <a:lnTo>
                  <a:pt x="3480028" y="157683"/>
                </a:lnTo>
                <a:lnTo>
                  <a:pt x="3455987" y="155867"/>
                </a:lnTo>
                <a:lnTo>
                  <a:pt x="3437077" y="151015"/>
                </a:lnTo>
                <a:lnTo>
                  <a:pt x="3421443" y="144081"/>
                </a:lnTo>
                <a:lnTo>
                  <a:pt x="3392386" y="127508"/>
                </a:lnTo>
                <a:lnTo>
                  <a:pt x="3375520" y="120027"/>
                </a:lnTo>
                <a:lnTo>
                  <a:pt x="3354870" y="114706"/>
                </a:lnTo>
                <a:lnTo>
                  <a:pt x="3328682" y="112674"/>
                </a:lnTo>
                <a:lnTo>
                  <a:pt x="3302482" y="114706"/>
                </a:lnTo>
                <a:lnTo>
                  <a:pt x="3281832" y="120027"/>
                </a:lnTo>
                <a:lnTo>
                  <a:pt x="3264966" y="127508"/>
                </a:lnTo>
                <a:lnTo>
                  <a:pt x="3235909" y="144081"/>
                </a:lnTo>
                <a:lnTo>
                  <a:pt x="3220288" y="151015"/>
                </a:lnTo>
                <a:lnTo>
                  <a:pt x="3201390" y="155867"/>
                </a:lnTo>
                <a:lnTo>
                  <a:pt x="3177375" y="157683"/>
                </a:lnTo>
                <a:lnTo>
                  <a:pt x="3153346" y="155867"/>
                </a:lnTo>
                <a:lnTo>
                  <a:pt x="3134436" y="151015"/>
                </a:lnTo>
                <a:lnTo>
                  <a:pt x="3118815" y="144081"/>
                </a:lnTo>
                <a:lnTo>
                  <a:pt x="3089757" y="127508"/>
                </a:lnTo>
                <a:lnTo>
                  <a:pt x="3072892" y="120027"/>
                </a:lnTo>
                <a:lnTo>
                  <a:pt x="3052241" y="114706"/>
                </a:lnTo>
                <a:lnTo>
                  <a:pt x="3026054" y="112674"/>
                </a:lnTo>
                <a:lnTo>
                  <a:pt x="2999854" y="114706"/>
                </a:lnTo>
                <a:lnTo>
                  <a:pt x="2979204" y="120027"/>
                </a:lnTo>
                <a:lnTo>
                  <a:pt x="2962325" y="127508"/>
                </a:lnTo>
                <a:lnTo>
                  <a:pt x="2933281" y="144081"/>
                </a:lnTo>
                <a:lnTo>
                  <a:pt x="2917660" y="151015"/>
                </a:lnTo>
                <a:lnTo>
                  <a:pt x="2898749" y="155867"/>
                </a:lnTo>
                <a:lnTo>
                  <a:pt x="2874734" y="157683"/>
                </a:lnTo>
                <a:lnTo>
                  <a:pt x="2850692" y="155867"/>
                </a:lnTo>
                <a:lnTo>
                  <a:pt x="2831782" y="151015"/>
                </a:lnTo>
                <a:lnTo>
                  <a:pt x="2816161" y="144081"/>
                </a:lnTo>
                <a:lnTo>
                  <a:pt x="2787104" y="127508"/>
                </a:lnTo>
                <a:lnTo>
                  <a:pt x="2770238" y="120027"/>
                </a:lnTo>
                <a:lnTo>
                  <a:pt x="2749588" y="114706"/>
                </a:lnTo>
                <a:lnTo>
                  <a:pt x="2723400" y="112674"/>
                </a:lnTo>
                <a:lnTo>
                  <a:pt x="2697200" y="114706"/>
                </a:lnTo>
                <a:lnTo>
                  <a:pt x="2676550" y="120027"/>
                </a:lnTo>
                <a:lnTo>
                  <a:pt x="2659672" y="127508"/>
                </a:lnTo>
                <a:lnTo>
                  <a:pt x="2630640" y="144081"/>
                </a:lnTo>
                <a:lnTo>
                  <a:pt x="2615019" y="151015"/>
                </a:lnTo>
                <a:lnTo>
                  <a:pt x="2596121" y="155867"/>
                </a:lnTo>
                <a:lnTo>
                  <a:pt x="2572118" y="157683"/>
                </a:lnTo>
                <a:lnTo>
                  <a:pt x="2548077" y="155867"/>
                </a:lnTo>
                <a:lnTo>
                  <a:pt x="2529179" y="151015"/>
                </a:lnTo>
                <a:lnTo>
                  <a:pt x="2513546" y="144081"/>
                </a:lnTo>
                <a:lnTo>
                  <a:pt x="2484501" y="127508"/>
                </a:lnTo>
                <a:lnTo>
                  <a:pt x="2467622" y="120027"/>
                </a:lnTo>
                <a:lnTo>
                  <a:pt x="2446972" y="114706"/>
                </a:lnTo>
                <a:lnTo>
                  <a:pt x="2420785" y="112674"/>
                </a:lnTo>
                <a:lnTo>
                  <a:pt x="2394572" y="114706"/>
                </a:lnTo>
                <a:lnTo>
                  <a:pt x="2373922" y="120027"/>
                </a:lnTo>
                <a:lnTo>
                  <a:pt x="2357056" y="127508"/>
                </a:lnTo>
                <a:lnTo>
                  <a:pt x="2328011" y="144081"/>
                </a:lnTo>
                <a:lnTo>
                  <a:pt x="2312390" y="151015"/>
                </a:lnTo>
                <a:lnTo>
                  <a:pt x="2293480" y="155867"/>
                </a:lnTo>
                <a:lnTo>
                  <a:pt x="2269477" y="157683"/>
                </a:lnTo>
                <a:lnTo>
                  <a:pt x="2245436" y="155867"/>
                </a:lnTo>
                <a:lnTo>
                  <a:pt x="2226526" y="151015"/>
                </a:lnTo>
                <a:lnTo>
                  <a:pt x="2210905" y="144081"/>
                </a:lnTo>
                <a:lnTo>
                  <a:pt x="2181847" y="127508"/>
                </a:lnTo>
                <a:lnTo>
                  <a:pt x="2164969" y="120027"/>
                </a:lnTo>
                <a:lnTo>
                  <a:pt x="2144331" y="114706"/>
                </a:lnTo>
                <a:lnTo>
                  <a:pt x="2118144" y="112674"/>
                </a:lnTo>
                <a:lnTo>
                  <a:pt x="2091956" y="114706"/>
                </a:lnTo>
                <a:lnTo>
                  <a:pt x="2071306" y="120027"/>
                </a:lnTo>
                <a:lnTo>
                  <a:pt x="2054440" y="127508"/>
                </a:lnTo>
                <a:lnTo>
                  <a:pt x="2025396" y="144081"/>
                </a:lnTo>
                <a:lnTo>
                  <a:pt x="2009775" y="151015"/>
                </a:lnTo>
                <a:lnTo>
                  <a:pt x="1990864" y="155867"/>
                </a:lnTo>
                <a:lnTo>
                  <a:pt x="1966849" y="157683"/>
                </a:lnTo>
                <a:lnTo>
                  <a:pt x="1942820" y="155867"/>
                </a:lnTo>
                <a:lnTo>
                  <a:pt x="1923910" y="151015"/>
                </a:lnTo>
                <a:lnTo>
                  <a:pt x="1908276" y="144081"/>
                </a:lnTo>
                <a:lnTo>
                  <a:pt x="1879231" y="127508"/>
                </a:lnTo>
                <a:lnTo>
                  <a:pt x="1862366" y="120027"/>
                </a:lnTo>
                <a:lnTo>
                  <a:pt x="1841715" y="114706"/>
                </a:lnTo>
                <a:lnTo>
                  <a:pt x="1815528" y="112674"/>
                </a:lnTo>
                <a:lnTo>
                  <a:pt x="1789328" y="114706"/>
                </a:lnTo>
                <a:lnTo>
                  <a:pt x="1768690" y="120027"/>
                </a:lnTo>
                <a:lnTo>
                  <a:pt x="1751812" y="127508"/>
                </a:lnTo>
                <a:lnTo>
                  <a:pt x="1722780" y="144081"/>
                </a:lnTo>
                <a:lnTo>
                  <a:pt x="1707159" y="151015"/>
                </a:lnTo>
                <a:lnTo>
                  <a:pt x="1688249" y="155867"/>
                </a:lnTo>
                <a:lnTo>
                  <a:pt x="1664233" y="157683"/>
                </a:lnTo>
                <a:lnTo>
                  <a:pt x="1640217" y="155867"/>
                </a:lnTo>
                <a:lnTo>
                  <a:pt x="1621320" y="151015"/>
                </a:lnTo>
                <a:lnTo>
                  <a:pt x="1605699" y="144081"/>
                </a:lnTo>
                <a:lnTo>
                  <a:pt x="1576654" y="127508"/>
                </a:lnTo>
                <a:lnTo>
                  <a:pt x="1559775" y="120027"/>
                </a:lnTo>
                <a:lnTo>
                  <a:pt x="1539125" y="114706"/>
                </a:lnTo>
                <a:lnTo>
                  <a:pt x="1512925" y="112674"/>
                </a:lnTo>
                <a:lnTo>
                  <a:pt x="1486738" y="114706"/>
                </a:lnTo>
                <a:lnTo>
                  <a:pt x="1466088" y="120027"/>
                </a:lnTo>
                <a:lnTo>
                  <a:pt x="1449222" y="127508"/>
                </a:lnTo>
                <a:lnTo>
                  <a:pt x="1420177" y="144081"/>
                </a:lnTo>
                <a:lnTo>
                  <a:pt x="1404543" y="151015"/>
                </a:lnTo>
                <a:lnTo>
                  <a:pt x="1385646" y="155867"/>
                </a:lnTo>
                <a:lnTo>
                  <a:pt x="1361630" y="157683"/>
                </a:lnTo>
                <a:lnTo>
                  <a:pt x="1337602" y="155867"/>
                </a:lnTo>
                <a:lnTo>
                  <a:pt x="1318691" y="151015"/>
                </a:lnTo>
                <a:lnTo>
                  <a:pt x="1303070" y="144081"/>
                </a:lnTo>
                <a:lnTo>
                  <a:pt x="1274038" y="127508"/>
                </a:lnTo>
                <a:lnTo>
                  <a:pt x="1257173" y="120027"/>
                </a:lnTo>
                <a:lnTo>
                  <a:pt x="1236522" y="114706"/>
                </a:lnTo>
                <a:lnTo>
                  <a:pt x="1210348" y="112674"/>
                </a:lnTo>
                <a:lnTo>
                  <a:pt x="1184148" y="114706"/>
                </a:lnTo>
                <a:lnTo>
                  <a:pt x="1163510" y="120027"/>
                </a:lnTo>
                <a:lnTo>
                  <a:pt x="1146632" y="127508"/>
                </a:lnTo>
                <a:lnTo>
                  <a:pt x="1117587" y="144081"/>
                </a:lnTo>
                <a:lnTo>
                  <a:pt x="1101966" y="151015"/>
                </a:lnTo>
                <a:lnTo>
                  <a:pt x="1083056" y="155867"/>
                </a:lnTo>
                <a:lnTo>
                  <a:pt x="1059040" y="157683"/>
                </a:lnTo>
                <a:lnTo>
                  <a:pt x="1035011" y="155867"/>
                </a:lnTo>
                <a:lnTo>
                  <a:pt x="1016114" y="151015"/>
                </a:lnTo>
                <a:lnTo>
                  <a:pt x="1000493" y="144081"/>
                </a:lnTo>
                <a:lnTo>
                  <a:pt x="971448" y="127508"/>
                </a:lnTo>
                <a:lnTo>
                  <a:pt x="954570" y="120027"/>
                </a:lnTo>
                <a:lnTo>
                  <a:pt x="933932" y="114706"/>
                </a:lnTo>
                <a:lnTo>
                  <a:pt x="907745" y="112674"/>
                </a:lnTo>
                <a:lnTo>
                  <a:pt x="881557" y="114706"/>
                </a:lnTo>
                <a:lnTo>
                  <a:pt x="860920" y="120027"/>
                </a:lnTo>
                <a:lnTo>
                  <a:pt x="844042" y="127508"/>
                </a:lnTo>
                <a:lnTo>
                  <a:pt x="815009" y="144081"/>
                </a:lnTo>
                <a:lnTo>
                  <a:pt x="799388" y="151015"/>
                </a:lnTo>
                <a:lnTo>
                  <a:pt x="780491" y="155867"/>
                </a:lnTo>
                <a:lnTo>
                  <a:pt x="756475" y="157683"/>
                </a:lnTo>
                <a:lnTo>
                  <a:pt x="732447" y="155867"/>
                </a:lnTo>
                <a:lnTo>
                  <a:pt x="713536" y="151015"/>
                </a:lnTo>
                <a:lnTo>
                  <a:pt x="697915" y="144081"/>
                </a:lnTo>
                <a:lnTo>
                  <a:pt x="668883" y="127508"/>
                </a:lnTo>
                <a:lnTo>
                  <a:pt x="652005" y="120027"/>
                </a:lnTo>
                <a:lnTo>
                  <a:pt x="631367" y="114706"/>
                </a:lnTo>
                <a:lnTo>
                  <a:pt x="605180" y="112674"/>
                </a:lnTo>
                <a:lnTo>
                  <a:pt x="578980" y="114706"/>
                </a:lnTo>
                <a:lnTo>
                  <a:pt x="558342" y="120027"/>
                </a:lnTo>
                <a:lnTo>
                  <a:pt x="541464" y="127508"/>
                </a:lnTo>
                <a:lnTo>
                  <a:pt x="512432" y="144081"/>
                </a:lnTo>
                <a:lnTo>
                  <a:pt x="496811" y="151015"/>
                </a:lnTo>
                <a:lnTo>
                  <a:pt x="477901" y="155867"/>
                </a:lnTo>
                <a:lnTo>
                  <a:pt x="453885" y="157683"/>
                </a:lnTo>
                <a:lnTo>
                  <a:pt x="429856" y="155867"/>
                </a:lnTo>
                <a:lnTo>
                  <a:pt x="410959" y="151015"/>
                </a:lnTo>
                <a:lnTo>
                  <a:pt x="395338" y="144081"/>
                </a:lnTo>
                <a:lnTo>
                  <a:pt x="366306" y="127508"/>
                </a:lnTo>
                <a:lnTo>
                  <a:pt x="349440" y="120027"/>
                </a:lnTo>
                <a:lnTo>
                  <a:pt x="328790" y="114706"/>
                </a:lnTo>
                <a:lnTo>
                  <a:pt x="302615" y="112674"/>
                </a:lnTo>
                <a:lnTo>
                  <a:pt x="276428" y="114706"/>
                </a:lnTo>
                <a:lnTo>
                  <a:pt x="255778" y="120027"/>
                </a:lnTo>
                <a:lnTo>
                  <a:pt x="238912" y="127508"/>
                </a:lnTo>
                <a:lnTo>
                  <a:pt x="209880" y="144081"/>
                </a:lnTo>
                <a:lnTo>
                  <a:pt x="194259" y="151015"/>
                </a:lnTo>
                <a:lnTo>
                  <a:pt x="175361" y="155867"/>
                </a:lnTo>
                <a:lnTo>
                  <a:pt x="151345" y="157683"/>
                </a:lnTo>
                <a:lnTo>
                  <a:pt x="127304" y="155867"/>
                </a:lnTo>
                <a:lnTo>
                  <a:pt x="108394" y="151015"/>
                </a:lnTo>
                <a:lnTo>
                  <a:pt x="92773" y="144081"/>
                </a:lnTo>
                <a:lnTo>
                  <a:pt x="63728" y="127508"/>
                </a:lnTo>
                <a:lnTo>
                  <a:pt x="46850" y="120027"/>
                </a:lnTo>
                <a:lnTo>
                  <a:pt x="26212" y="114706"/>
                </a:lnTo>
                <a:lnTo>
                  <a:pt x="25" y="112674"/>
                </a:lnTo>
                <a:lnTo>
                  <a:pt x="25" y="123939"/>
                </a:lnTo>
                <a:lnTo>
                  <a:pt x="43789" y="130975"/>
                </a:lnTo>
                <a:lnTo>
                  <a:pt x="74168" y="146443"/>
                </a:lnTo>
                <a:lnTo>
                  <a:pt x="105295" y="161912"/>
                </a:lnTo>
                <a:lnTo>
                  <a:pt x="151345" y="168935"/>
                </a:lnTo>
                <a:lnTo>
                  <a:pt x="197358" y="161912"/>
                </a:lnTo>
                <a:lnTo>
                  <a:pt x="228473" y="146443"/>
                </a:lnTo>
                <a:lnTo>
                  <a:pt x="258838" y="130975"/>
                </a:lnTo>
                <a:lnTo>
                  <a:pt x="302615" y="123939"/>
                </a:lnTo>
                <a:lnTo>
                  <a:pt x="346367" y="130975"/>
                </a:lnTo>
                <a:lnTo>
                  <a:pt x="376745" y="146443"/>
                </a:lnTo>
                <a:lnTo>
                  <a:pt x="407873" y="161912"/>
                </a:lnTo>
                <a:lnTo>
                  <a:pt x="453885" y="168935"/>
                </a:lnTo>
                <a:lnTo>
                  <a:pt x="499910" y="161912"/>
                </a:lnTo>
                <a:lnTo>
                  <a:pt x="531037" y="146443"/>
                </a:lnTo>
                <a:lnTo>
                  <a:pt x="561416" y="130975"/>
                </a:lnTo>
                <a:lnTo>
                  <a:pt x="605180" y="123939"/>
                </a:lnTo>
                <a:lnTo>
                  <a:pt x="648944" y="130975"/>
                </a:lnTo>
                <a:lnTo>
                  <a:pt x="679323" y="146443"/>
                </a:lnTo>
                <a:lnTo>
                  <a:pt x="710450" y="161912"/>
                </a:lnTo>
                <a:lnTo>
                  <a:pt x="756475" y="168935"/>
                </a:lnTo>
                <a:lnTo>
                  <a:pt x="802500" y="161912"/>
                </a:lnTo>
                <a:lnTo>
                  <a:pt x="833615" y="146443"/>
                </a:lnTo>
                <a:lnTo>
                  <a:pt x="863981" y="130975"/>
                </a:lnTo>
                <a:lnTo>
                  <a:pt x="907745" y="123939"/>
                </a:lnTo>
                <a:lnTo>
                  <a:pt x="951509" y="130975"/>
                </a:lnTo>
                <a:lnTo>
                  <a:pt x="981887" y="146443"/>
                </a:lnTo>
                <a:lnTo>
                  <a:pt x="1013015" y="161912"/>
                </a:lnTo>
                <a:lnTo>
                  <a:pt x="1059040" y="168935"/>
                </a:lnTo>
                <a:lnTo>
                  <a:pt x="1105090" y="161912"/>
                </a:lnTo>
                <a:lnTo>
                  <a:pt x="1136192" y="146443"/>
                </a:lnTo>
                <a:lnTo>
                  <a:pt x="1166558" y="130975"/>
                </a:lnTo>
                <a:lnTo>
                  <a:pt x="1210348" y="123939"/>
                </a:lnTo>
                <a:lnTo>
                  <a:pt x="1254112" y="130975"/>
                </a:lnTo>
                <a:lnTo>
                  <a:pt x="1284478" y="146443"/>
                </a:lnTo>
                <a:lnTo>
                  <a:pt x="1315605" y="161912"/>
                </a:lnTo>
                <a:lnTo>
                  <a:pt x="1361630" y="168935"/>
                </a:lnTo>
                <a:lnTo>
                  <a:pt x="1407655" y="161912"/>
                </a:lnTo>
                <a:lnTo>
                  <a:pt x="1438783" y="146443"/>
                </a:lnTo>
                <a:lnTo>
                  <a:pt x="1469148" y="130975"/>
                </a:lnTo>
                <a:lnTo>
                  <a:pt x="1512925" y="123939"/>
                </a:lnTo>
                <a:lnTo>
                  <a:pt x="1556702" y="130975"/>
                </a:lnTo>
                <a:lnTo>
                  <a:pt x="1587080" y="146443"/>
                </a:lnTo>
                <a:lnTo>
                  <a:pt x="1618208" y="161912"/>
                </a:lnTo>
                <a:lnTo>
                  <a:pt x="1664233" y="168935"/>
                </a:lnTo>
                <a:lnTo>
                  <a:pt x="1710245" y="161912"/>
                </a:lnTo>
                <a:lnTo>
                  <a:pt x="1741373" y="146443"/>
                </a:lnTo>
                <a:lnTo>
                  <a:pt x="1771751" y="130975"/>
                </a:lnTo>
                <a:lnTo>
                  <a:pt x="1815528" y="123939"/>
                </a:lnTo>
                <a:lnTo>
                  <a:pt x="1859292" y="130975"/>
                </a:lnTo>
                <a:lnTo>
                  <a:pt x="1889683" y="146443"/>
                </a:lnTo>
                <a:lnTo>
                  <a:pt x="1920824" y="161912"/>
                </a:lnTo>
                <a:lnTo>
                  <a:pt x="1966849" y="168935"/>
                </a:lnTo>
                <a:lnTo>
                  <a:pt x="2012873" y="161912"/>
                </a:lnTo>
                <a:lnTo>
                  <a:pt x="2044001" y="146443"/>
                </a:lnTo>
                <a:lnTo>
                  <a:pt x="2074367" y="130975"/>
                </a:lnTo>
                <a:lnTo>
                  <a:pt x="2118144" y="123939"/>
                </a:lnTo>
                <a:lnTo>
                  <a:pt x="2161921" y="130975"/>
                </a:lnTo>
                <a:lnTo>
                  <a:pt x="2192299" y="146443"/>
                </a:lnTo>
                <a:lnTo>
                  <a:pt x="2223427" y="161912"/>
                </a:lnTo>
                <a:lnTo>
                  <a:pt x="2269477" y="168935"/>
                </a:lnTo>
                <a:lnTo>
                  <a:pt x="2315489" y="161912"/>
                </a:lnTo>
                <a:lnTo>
                  <a:pt x="2346617" y="146443"/>
                </a:lnTo>
                <a:lnTo>
                  <a:pt x="2377008" y="130975"/>
                </a:lnTo>
                <a:lnTo>
                  <a:pt x="2420785" y="123939"/>
                </a:lnTo>
                <a:lnTo>
                  <a:pt x="2464562" y="130975"/>
                </a:lnTo>
                <a:lnTo>
                  <a:pt x="2494940" y="146443"/>
                </a:lnTo>
                <a:lnTo>
                  <a:pt x="2526068" y="161912"/>
                </a:lnTo>
                <a:lnTo>
                  <a:pt x="2572118" y="168935"/>
                </a:lnTo>
                <a:lnTo>
                  <a:pt x="2618143" y="161912"/>
                </a:lnTo>
                <a:lnTo>
                  <a:pt x="2649258" y="146443"/>
                </a:lnTo>
                <a:lnTo>
                  <a:pt x="2679611" y="130975"/>
                </a:lnTo>
                <a:lnTo>
                  <a:pt x="2723400" y="123939"/>
                </a:lnTo>
                <a:lnTo>
                  <a:pt x="2767177" y="130975"/>
                </a:lnTo>
                <a:lnTo>
                  <a:pt x="2797556" y="146443"/>
                </a:lnTo>
                <a:lnTo>
                  <a:pt x="2828683" y="161912"/>
                </a:lnTo>
                <a:lnTo>
                  <a:pt x="2874734" y="168935"/>
                </a:lnTo>
                <a:lnTo>
                  <a:pt x="2920771" y="161912"/>
                </a:lnTo>
                <a:lnTo>
                  <a:pt x="2951899" y="146443"/>
                </a:lnTo>
                <a:lnTo>
                  <a:pt x="2982264" y="130975"/>
                </a:lnTo>
                <a:lnTo>
                  <a:pt x="3026054" y="123939"/>
                </a:lnTo>
                <a:lnTo>
                  <a:pt x="3050070" y="125768"/>
                </a:lnTo>
                <a:lnTo>
                  <a:pt x="3068980" y="130606"/>
                </a:lnTo>
                <a:lnTo>
                  <a:pt x="3084614" y="137541"/>
                </a:lnTo>
                <a:lnTo>
                  <a:pt x="3113659" y="154101"/>
                </a:lnTo>
                <a:lnTo>
                  <a:pt x="3130524" y="161582"/>
                </a:lnTo>
                <a:lnTo>
                  <a:pt x="3151174" y="166903"/>
                </a:lnTo>
                <a:lnTo>
                  <a:pt x="3177375" y="168935"/>
                </a:lnTo>
                <a:lnTo>
                  <a:pt x="3203562" y="166903"/>
                </a:lnTo>
                <a:lnTo>
                  <a:pt x="3224199" y="161582"/>
                </a:lnTo>
                <a:lnTo>
                  <a:pt x="3241078" y="154101"/>
                </a:lnTo>
                <a:lnTo>
                  <a:pt x="3270110" y="137541"/>
                </a:lnTo>
                <a:lnTo>
                  <a:pt x="3285744" y="130606"/>
                </a:lnTo>
                <a:lnTo>
                  <a:pt x="3304641" y="125768"/>
                </a:lnTo>
                <a:lnTo>
                  <a:pt x="3328682" y="123939"/>
                </a:lnTo>
                <a:lnTo>
                  <a:pt x="3352698" y="125768"/>
                </a:lnTo>
                <a:lnTo>
                  <a:pt x="3371608" y="130606"/>
                </a:lnTo>
                <a:lnTo>
                  <a:pt x="3387242" y="137541"/>
                </a:lnTo>
                <a:lnTo>
                  <a:pt x="3416287" y="154101"/>
                </a:lnTo>
                <a:lnTo>
                  <a:pt x="3433165" y="161582"/>
                </a:lnTo>
                <a:lnTo>
                  <a:pt x="3453815" y="166903"/>
                </a:lnTo>
                <a:lnTo>
                  <a:pt x="3480028" y="168935"/>
                </a:lnTo>
                <a:lnTo>
                  <a:pt x="3506216" y="166903"/>
                </a:lnTo>
                <a:lnTo>
                  <a:pt x="3526866" y="161582"/>
                </a:lnTo>
                <a:lnTo>
                  <a:pt x="3543731" y="154101"/>
                </a:lnTo>
                <a:lnTo>
                  <a:pt x="3572776" y="137541"/>
                </a:lnTo>
                <a:lnTo>
                  <a:pt x="3588410" y="130606"/>
                </a:lnTo>
                <a:lnTo>
                  <a:pt x="3607308" y="125768"/>
                </a:lnTo>
                <a:lnTo>
                  <a:pt x="3631349" y="123939"/>
                </a:lnTo>
                <a:lnTo>
                  <a:pt x="3655364" y="125768"/>
                </a:lnTo>
                <a:lnTo>
                  <a:pt x="3674275" y="130606"/>
                </a:lnTo>
                <a:lnTo>
                  <a:pt x="3689908" y="137541"/>
                </a:lnTo>
                <a:lnTo>
                  <a:pt x="3718953" y="154101"/>
                </a:lnTo>
                <a:lnTo>
                  <a:pt x="3735832" y="161582"/>
                </a:lnTo>
                <a:lnTo>
                  <a:pt x="3756482" y="166903"/>
                </a:lnTo>
                <a:lnTo>
                  <a:pt x="3782682" y="168935"/>
                </a:lnTo>
                <a:lnTo>
                  <a:pt x="3808869" y="166903"/>
                </a:lnTo>
                <a:lnTo>
                  <a:pt x="3829507" y="161582"/>
                </a:lnTo>
                <a:lnTo>
                  <a:pt x="3846385" y="154101"/>
                </a:lnTo>
                <a:lnTo>
                  <a:pt x="3875430" y="137541"/>
                </a:lnTo>
                <a:lnTo>
                  <a:pt x="3891051" y="130606"/>
                </a:lnTo>
                <a:lnTo>
                  <a:pt x="3909961" y="125768"/>
                </a:lnTo>
                <a:lnTo>
                  <a:pt x="3933990" y="123939"/>
                </a:lnTo>
                <a:lnTo>
                  <a:pt x="3958005" y="125768"/>
                </a:lnTo>
                <a:lnTo>
                  <a:pt x="3976916" y="130606"/>
                </a:lnTo>
                <a:lnTo>
                  <a:pt x="3992549" y="137541"/>
                </a:lnTo>
                <a:lnTo>
                  <a:pt x="4021594" y="154101"/>
                </a:lnTo>
                <a:lnTo>
                  <a:pt x="4038473" y="161582"/>
                </a:lnTo>
                <a:lnTo>
                  <a:pt x="4059110" y="166903"/>
                </a:lnTo>
                <a:lnTo>
                  <a:pt x="4085310" y="168935"/>
                </a:lnTo>
                <a:lnTo>
                  <a:pt x="4111498" y="166903"/>
                </a:lnTo>
                <a:lnTo>
                  <a:pt x="4132148" y="161582"/>
                </a:lnTo>
                <a:lnTo>
                  <a:pt x="4149026" y="154101"/>
                </a:lnTo>
                <a:lnTo>
                  <a:pt x="4178071" y="137541"/>
                </a:lnTo>
                <a:lnTo>
                  <a:pt x="4193705" y="130606"/>
                </a:lnTo>
                <a:lnTo>
                  <a:pt x="4212602" y="125768"/>
                </a:lnTo>
                <a:lnTo>
                  <a:pt x="4236631" y="123939"/>
                </a:lnTo>
                <a:lnTo>
                  <a:pt x="4260634" y="125768"/>
                </a:lnTo>
                <a:lnTo>
                  <a:pt x="4279531" y="130606"/>
                </a:lnTo>
                <a:lnTo>
                  <a:pt x="4295152" y="137541"/>
                </a:lnTo>
                <a:lnTo>
                  <a:pt x="4324197" y="154101"/>
                </a:lnTo>
                <a:lnTo>
                  <a:pt x="4341063" y="161582"/>
                </a:lnTo>
                <a:lnTo>
                  <a:pt x="4361713" y="166903"/>
                </a:lnTo>
                <a:lnTo>
                  <a:pt x="4387901" y="168935"/>
                </a:lnTo>
                <a:lnTo>
                  <a:pt x="4414088" y="166903"/>
                </a:lnTo>
                <a:lnTo>
                  <a:pt x="4434738" y="161582"/>
                </a:lnTo>
                <a:lnTo>
                  <a:pt x="4451616" y="154101"/>
                </a:lnTo>
                <a:lnTo>
                  <a:pt x="4480661" y="137541"/>
                </a:lnTo>
                <a:lnTo>
                  <a:pt x="4496282" y="130606"/>
                </a:lnTo>
                <a:lnTo>
                  <a:pt x="4515180" y="125768"/>
                </a:lnTo>
                <a:lnTo>
                  <a:pt x="4539208" y="123939"/>
                </a:lnTo>
                <a:lnTo>
                  <a:pt x="4563237" y="125768"/>
                </a:lnTo>
                <a:lnTo>
                  <a:pt x="4582147" y="130606"/>
                </a:lnTo>
                <a:lnTo>
                  <a:pt x="4597781" y="137541"/>
                </a:lnTo>
                <a:lnTo>
                  <a:pt x="4626838" y="154101"/>
                </a:lnTo>
                <a:lnTo>
                  <a:pt x="4643704" y="161582"/>
                </a:lnTo>
                <a:lnTo>
                  <a:pt x="4664354" y="166903"/>
                </a:lnTo>
                <a:lnTo>
                  <a:pt x="4690554" y="168935"/>
                </a:lnTo>
                <a:lnTo>
                  <a:pt x="4716742" y="166903"/>
                </a:lnTo>
                <a:lnTo>
                  <a:pt x="4737392" y="161582"/>
                </a:lnTo>
                <a:lnTo>
                  <a:pt x="4754270" y="154101"/>
                </a:lnTo>
                <a:lnTo>
                  <a:pt x="4783315" y="137541"/>
                </a:lnTo>
                <a:lnTo>
                  <a:pt x="4798936" y="130606"/>
                </a:lnTo>
                <a:lnTo>
                  <a:pt x="4817834" y="125768"/>
                </a:lnTo>
                <a:lnTo>
                  <a:pt x="4841862" y="123939"/>
                </a:lnTo>
                <a:lnTo>
                  <a:pt x="4865878" y="125768"/>
                </a:lnTo>
                <a:lnTo>
                  <a:pt x="4884788" y="130606"/>
                </a:lnTo>
                <a:lnTo>
                  <a:pt x="4900409" y="137541"/>
                </a:lnTo>
                <a:lnTo>
                  <a:pt x="4929467" y="154101"/>
                </a:lnTo>
                <a:lnTo>
                  <a:pt x="4946332" y="161582"/>
                </a:lnTo>
                <a:lnTo>
                  <a:pt x="4966982" y="166903"/>
                </a:lnTo>
                <a:lnTo>
                  <a:pt x="4993183" y="168935"/>
                </a:lnTo>
                <a:lnTo>
                  <a:pt x="5019370" y="166903"/>
                </a:lnTo>
                <a:lnTo>
                  <a:pt x="5040020" y="161582"/>
                </a:lnTo>
                <a:lnTo>
                  <a:pt x="5056898" y="154101"/>
                </a:lnTo>
                <a:lnTo>
                  <a:pt x="5085943" y="137541"/>
                </a:lnTo>
                <a:lnTo>
                  <a:pt x="5101577" y="130606"/>
                </a:lnTo>
                <a:lnTo>
                  <a:pt x="5120487" y="125768"/>
                </a:lnTo>
                <a:lnTo>
                  <a:pt x="5144516" y="123939"/>
                </a:lnTo>
                <a:lnTo>
                  <a:pt x="5168544" y="125768"/>
                </a:lnTo>
                <a:lnTo>
                  <a:pt x="5187467" y="130606"/>
                </a:lnTo>
                <a:lnTo>
                  <a:pt x="5203101" y="137541"/>
                </a:lnTo>
                <a:lnTo>
                  <a:pt x="5232158" y="154101"/>
                </a:lnTo>
                <a:lnTo>
                  <a:pt x="5249037" y="161582"/>
                </a:lnTo>
                <a:lnTo>
                  <a:pt x="5269700" y="166903"/>
                </a:lnTo>
                <a:lnTo>
                  <a:pt x="5295900" y="168935"/>
                </a:lnTo>
                <a:lnTo>
                  <a:pt x="5322087" y="166903"/>
                </a:lnTo>
                <a:lnTo>
                  <a:pt x="5342750" y="161582"/>
                </a:lnTo>
                <a:lnTo>
                  <a:pt x="5359616" y="154101"/>
                </a:lnTo>
                <a:lnTo>
                  <a:pt x="5388661" y="137541"/>
                </a:lnTo>
                <a:lnTo>
                  <a:pt x="5404294" y="130606"/>
                </a:lnTo>
                <a:lnTo>
                  <a:pt x="5423205" y="125768"/>
                </a:lnTo>
                <a:lnTo>
                  <a:pt x="5447233" y="123939"/>
                </a:lnTo>
                <a:lnTo>
                  <a:pt x="5471261" y="125768"/>
                </a:lnTo>
                <a:lnTo>
                  <a:pt x="5490172" y="130606"/>
                </a:lnTo>
                <a:lnTo>
                  <a:pt x="5505805" y="137541"/>
                </a:lnTo>
                <a:lnTo>
                  <a:pt x="5534850" y="154101"/>
                </a:lnTo>
                <a:lnTo>
                  <a:pt x="5551729" y="161582"/>
                </a:lnTo>
                <a:lnTo>
                  <a:pt x="5572391" y="166903"/>
                </a:lnTo>
                <a:lnTo>
                  <a:pt x="5598592" y="168935"/>
                </a:lnTo>
                <a:lnTo>
                  <a:pt x="5624792" y="166903"/>
                </a:lnTo>
                <a:lnTo>
                  <a:pt x="5645442" y="161582"/>
                </a:lnTo>
                <a:lnTo>
                  <a:pt x="5662320" y="154101"/>
                </a:lnTo>
                <a:lnTo>
                  <a:pt x="5691365" y="137541"/>
                </a:lnTo>
                <a:lnTo>
                  <a:pt x="5706999" y="130606"/>
                </a:lnTo>
                <a:lnTo>
                  <a:pt x="5725909" y="125768"/>
                </a:lnTo>
                <a:lnTo>
                  <a:pt x="5749937" y="123939"/>
                </a:lnTo>
                <a:lnTo>
                  <a:pt x="5773966" y="125768"/>
                </a:lnTo>
                <a:lnTo>
                  <a:pt x="5792863" y="130606"/>
                </a:lnTo>
                <a:lnTo>
                  <a:pt x="5808497" y="137541"/>
                </a:lnTo>
                <a:lnTo>
                  <a:pt x="5837529" y="154101"/>
                </a:lnTo>
                <a:lnTo>
                  <a:pt x="5854408" y="161582"/>
                </a:lnTo>
                <a:lnTo>
                  <a:pt x="5875045" y="166903"/>
                </a:lnTo>
                <a:lnTo>
                  <a:pt x="5901245" y="168935"/>
                </a:lnTo>
                <a:lnTo>
                  <a:pt x="5927445" y="166903"/>
                </a:lnTo>
                <a:lnTo>
                  <a:pt x="5948096" y="161582"/>
                </a:lnTo>
                <a:lnTo>
                  <a:pt x="5964974" y="154101"/>
                </a:lnTo>
                <a:lnTo>
                  <a:pt x="5994019" y="137541"/>
                </a:lnTo>
                <a:lnTo>
                  <a:pt x="6009652" y="130606"/>
                </a:lnTo>
                <a:lnTo>
                  <a:pt x="6028575" y="125768"/>
                </a:lnTo>
                <a:lnTo>
                  <a:pt x="6052604" y="123939"/>
                </a:lnTo>
                <a:lnTo>
                  <a:pt x="6076632" y="125768"/>
                </a:lnTo>
                <a:lnTo>
                  <a:pt x="6095555" y="130606"/>
                </a:lnTo>
                <a:lnTo>
                  <a:pt x="6111189" y="137541"/>
                </a:lnTo>
                <a:lnTo>
                  <a:pt x="6140247" y="154101"/>
                </a:lnTo>
                <a:lnTo>
                  <a:pt x="6157125" y="161582"/>
                </a:lnTo>
                <a:lnTo>
                  <a:pt x="6177788" y="166903"/>
                </a:lnTo>
                <a:lnTo>
                  <a:pt x="6203988" y="168935"/>
                </a:lnTo>
                <a:lnTo>
                  <a:pt x="6230188" y="166903"/>
                </a:lnTo>
                <a:lnTo>
                  <a:pt x="6250838" y="161582"/>
                </a:lnTo>
                <a:lnTo>
                  <a:pt x="6267716" y="154101"/>
                </a:lnTo>
                <a:lnTo>
                  <a:pt x="6296761" y="137541"/>
                </a:lnTo>
                <a:lnTo>
                  <a:pt x="6312395" y="130606"/>
                </a:lnTo>
                <a:lnTo>
                  <a:pt x="6331318" y="125768"/>
                </a:lnTo>
                <a:lnTo>
                  <a:pt x="6355347" y="123939"/>
                </a:lnTo>
                <a:lnTo>
                  <a:pt x="6379388" y="125768"/>
                </a:lnTo>
                <a:lnTo>
                  <a:pt x="6398323" y="130606"/>
                </a:lnTo>
                <a:lnTo>
                  <a:pt x="6413970" y="137541"/>
                </a:lnTo>
                <a:lnTo>
                  <a:pt x="6443027" y="154101"/>
                </a:lnTo>
                <a:lnTo>
                  <a:pt x="6459918" y="161582"/>
                </a:lnTo>
                <a:lnTo>
                  <a:pt x="6480581" y="166903"/>
                </a:lnTo>
                <a:lnTo>
                  <a:pt x="6506807" y="168935"/>
                </a:lnTo>
                <a:lnTo>
                  <a:pt x="6533007" y="166903"/>
                </a:lnTo>
                <a:lnTo>
                  <a:pt x="6553682" y="161582"/>
                </a:lnTo>
                <a:lnTo>
                  <a:pt x="6570573" y="154101"/>
                </a:lnTo>
                <a:lnTo>
                  <a:pt x="6599631" y="137541"/>
                </a:lnTo>
                <a:lnTo>
                  <a:pt x="6615277" y="130606"/>
                </a:lnTo>
                <a:lnTo>
                  <a:pt x="6634200" y="125768"/>
                </a:lnTo>
                <a:lnTo>
                  <a:pt x="6658242" y="123939"/>
                </a:lnTo>
                <a:lnTo>
                  <a:pt x="6658242" y="112674"/>
                </a:lnTo>
                <a:close/>
              </a:path>
              <a:path w="6660515" h="7380605">
                <a:moveTo>
                  <a:pt x="6658280" y="225348"/>
                </a:moveTo>
                <a:lnTo>
                  <a:pt x="6632067" y="227380"/>
                </a:lnTo>
                <a:lnTo>
                  <a:pt x="6611391" y="232702"/>
                </a:lnTo>
                <a:lnTo>
                  <a:pt x="6594513" y="240182"/>
                </a:lnTo>
                <a:lnTo>
                  <a:pt x="6565443" y="256755"/>
                </a:lnTo>
                <a:lnTo>
                  <a:pt x="6549796" y="263690"/>
                </a:lnTo>
                <a:lnTo>
                  <a:pt x="6530873" y="268528"/>
                </a:lnTo>
                <a:lnTo>
                  <a:pt x="6506832" y="270357"/>
                </a:lnTo>
                <a:lnTo>
                  <a:pt x="6482778" y="268528"/>
                </a:lnTo>
                <a:lnTo>
                  <a:pt x="6463855" y="263690"/>
                </a:lnTo>
                <a:lnTo>
                  <a:pt x="6448209" y="256755"/>
                </a:lnTo>
                <a:lnTo>
                  <a:pt x="6419139" y="240182"/>
                </a:lnTo>
                <a:lnTo>
                  <a:pt x="6402248" y="232702"/>
                </a:lnTo>
                <a:lnTo>
                  <a:pt x="6381572" y="227380"/>
                </a:lnTo>
                <a:lnTo>
                  <a:pt x="6355372" y="225348"/>
                </a:lnTo>
                <a:lnTo>
                  <a:pt x="6329172" y="227380"/>
                </a:lnTo>
                <a:lnTo>
                  <a:pt x="6308509" y="232702"/>
                </a:lnTo>
                <a:lnTo>
                  <a:pt x="6291643" y="240182"/>
                </a:lnTo>
                <a:lnTo>
                  <a:pt x="6262586" y="256755"/>
                </a:lnTo>
                <a:lnTo>
                  <a:pt x="6246952" y="263690"/>
                </a:lnTo>
                <a:lnTo>
                  <a:pt x="6228042" y="268528"/>
                </a:lnTo>
                <a:lnTo>
                  <a:pt x="6204013" y="270357"/>
                </a:lnTo>
                <a:lnTo>
                  <a:pt x="6179972" y="268528"/>
                </a:lnTo>
                <a:lnTo>
                  <a:pt x="6161049" y="263690"/>
                </a:lnTo>
                <a:lnTo>
                  <a:pt x="6145415" y="256755"/>
                </a:lnTo>
                <a:lnTo>
                  <a:pt x="6116358" y="240182"/>
                </a:lnTo>
                <a:lnTo>
                  <a:pt x="6099480" y="232702"/>
                </a:lnTo>
                <a:lnTo>
                  <a:pt x="6078817" y="227380"/>
                </a:lnTo>
                <a:lnTo>
                  <a:pt x="6052617" y="225348"/>
                </a:lnTo>
                <a:lnTo>
                  <a:pt x="6026416" y="227380"/>
                </a:lnTo>
                <a:lnTo>
                  <a:pt x="6005766" y="232702"/>
                </a:lnTo>
                <a:lnTo>
                  <a:pt x="5988888" y="240182"/>
                </a:lnTo>
                <a:lnTo>
                  <a:pt x="5959843" y="256755"/>
                </a:lnTo>
                <a:lnTo>
                  <a:pt x="5944209" y="263690"/>
                </a:lnTo>
                <a:lnTo>
                  <a:pt x="5925299" y="268528"/>
                </a:lnTo>
                <a:lnTo>
                  <a:pt x="5901271" y="270357"/>
                </a:lnTo>
                <a:lnTo>
                  <a:pt x="5857506" y="263321"/>
                </a:lnTo>
                <a:lnTo>
                  <a:pt x="5827115" y="247853"/>
                </a:lnTo>
                <a:lnTo>
                  <a:pt x="5795975" y="232384"/>
                </a:lnTo>
                <a:lnTo>
                  <a:pt x="5749963" y="225348"/>
                </a:lnTo>
                <a:lnTo>
                  <a:pt x="5703913" y="232384"/>
                </a:lnTo>
                <a:lnTo>
                  <a:pt x="5672785" y="247853"/>
                </a:lnTo>
                <a:lnTo>
                  <a:pt x="5642407" y="263321"/>
                </a:lnTo>
                <a:lnTo>
                  <a:pt x="5598617" y="270357"/>
                </a:lnTo>
                <a:lnTo>
                  <a:pt x="5554827" y="263321"/>
                </a:lnTo>
                <a:lnTo>
                  <a:pt x="5524424" y="247853"/>
                </a:lnTo>
                <a:lnTo>
                  <a:pt x="5493270" y="232384"/>
                </a:lnTo>
                <a:lnTo>
                  <a:pt x="5447258" y="225348"/>
                </a:lnTo>
                <a:lnTo>
                  <a:pt x="5401208" y="232384"/>
                </a:lnTo>
                <a:lnTo>
                  <a:pt x="5370080" y="247853"/>
                </a:lnTo>
                <a:lnTo>
                  <a:pt x="5339702" y="263321"/>
                </a:lnTo>
                <a:lnTo>
                  <a:pt x="5295925" y="270357"/>
                </a:lnTo>
                <a:lnTo>
                  <a:pt x="5252123" y="263321"/>
                </a:lnTo>
                <a:lnTo>
                  <a:pt x="5221744" y="247853"/>
                </a:lnTo>
                <a:lnTo>
                  <a:pt x="5190604" y="232384"/>
                </a:lnTo>
                <a:lnTo>
                  <a:pt x="5144554" y="225348"/>
                </a:lnTo>
                <a:lnTo>
                  <a:pt x="5098504" y="232384"/>
                </a:lnTo>
                <a:lnTo>
                  <a:pt x="5067376" y="247853"/>
                </a:lnTo>
                <a:lnTo>
                  <a:pt x="5036998" y="263321"/>
                </a:lnTo>
                <a:lnTo>
                  <a:pt x="4993221" y="270357"/>
                </a:lnTo>
                <a:lnTo>
                  <a:pt x="4949431" y="263321"/>
                </a:lnTo>
                <a:lnTo>
                  <a:pt x="4919065" y="247853"/>
                </a:lnTo>
                <a:lnTo>
                  <a:pt x="4887938" y="232384"/>
                </a:lnTo>
                <a:lnTo>
                  <a:pt x="4841900" y="225348"/>
                </a:lnTo>
                <a:lnTo>
                  <a:pt x="4815700" y="227380"/>
                </a:lnTo>
                <a:lnTo>
                  <a:pt x="4795063" y="232702"/>
                </a:lnTo>
                <a:lnTo>
                  <a:pt x="4778184" y="240182"/>
                </a:lnTo>
                <a:lnTo>
                  <a:pt x="4749139" y="256755"/>
                </a:lnTo>
                <a:lnTo>
                  <a:pt x="4733518" y="263690"/>
                </a:lnTo>
                <a:lnTo>
                  <a:pt x="4714608" y="268528"/>
                </a:lnTo>
                <a:lnTo>
                  <a:pt x="4690580" y="270357"/>
                </a:lnTo>
                <a:lnTo>
                  <a:pt x="4666551" y="268528"/>
                </a:lnTo>
                <a:lnTo>
                  <a:pt x="4647641" y="263690"/>
                </a:lnTo>
                <a:lnTo>
                  <a:pt x="4632020" y="256755"/>
                </a:lnTo>
                <a:lnTo>
                  <a:pt x="4602975" y="240182"/>
                </a:lnTo>
                <a:lnTo>
                  <a:pt x="4586097" y="232702"/>
                </a:lnTo>
                <a:lnTo>
                  <a:pt x="4565434" y="227380"/>
                </a:lnTo>
                <a:lnTo>
                  <a:pt x="4539234" y="225348"/>
                </a:lnTo>
                <a:lnTo>
                  <a:pt x="4513046" y="227380"/>
                </a:lnTo>
                <a:lnTo>
                  <a:pt x="4492409" y="232702"/>
                </a:lnTo>
                <a:lnTo>
                  <a:pt x="4475531" y="240182"/>
                </a:lnTo>
                <a:lnTo>
                  <a:pt x="4446486" y="256755"/>
                </a:lnTo>
                <a:lnTo>
                  <a:pt x="4430865" y="263690"/>
                </a:lnTo>
                <a:lnTo>
                  <a:pt x="4411954" y="268528"/>
                </a:lnTo>
                <a:lnTo>
                  <a:pt x="4387926" y="270357"/>
                </a:lnTo>
                <a:lnTo>
                  <a:pt x="4363898" y="268528"/>
                </a:lnTo>
                <a:lnTo>
                  <a:pt x="4345000" y="263690"/>
                </a:lnTo>
                <a:lnTo>
                  <a:pt x="4329379" y="256755"/>
                </a:lnTo>
                <a:lnTo>
                  <a:pt x="4300347" y="240182"/>
                </a:lnTo>
                <a:lnTo>
                  <a:pt x="4283481" y="232702"/>
                </a:lnTo>
                <a:lnTo>
                  <a:pt x="4262844" y="227380"/>
                </a:lnTo>
                <a:lnTo>
                  <a:pt x="4236656" y="225348"/>
                </a:lnTo>
                <a:lnTo>
                  <a:pt x="4210469" y="227380"/>
                </a:lnTo>
                <a:lnTo>
                  <a:pt x="4189819" y="232702"/>
                </a:lnTo>
                <a:lnTo>
                  <a:pt x="4172953" y="240182"/>
                </a:lnTo>
                <a:lnTo>
                  <a:pt x="4143908" y="256755"/>
                </a:lnTo>
                <a:lnTo>
                  <a:pt x="4128274" y="263690"/>
                </a:lnTo>
                <a:lnTo>
                  <a:pt x="4109377" y="268528"/>
                </a:lnTo>
                <a:lnTo>
                  <a:pt x="4085348" y="270357"/>
                </a:lnTo>
                <a:lnTo>
                  <a:pt x="4061320" y="268528"/>
                </a:lnTo>
                <a:lnTo>
                  <a:pt x="4042410" y="263690"/>
                </a:lnTo>
                <a:lnTo>
                  <a:pt x="4026776" y="256755"/>
                </a:lnTo>
                <a:lnTo>
                  <a:pt x="3997731" y="240182"/>
                </a:lnTo>
                <a:lnTo>
                  <a:pt x="3980853" y="232702"/>
                </a:lnTo>
                <a:lnTo>
                  <a:pt x="3960203" y="227380"/>
                </a:lnTo>
                <a:lnTo>
                  <a:pt x="3934015" y="225348"/>
                </a:lnTo>
                <a:lnTo>
                  <a:pt x="3907815" y="227380"/>
                </a:lnTo>
                <a:lnTo>
                  <a:pt x="3887165" y="232702"/>
                </a:lnTo>
                <a:lnTo>
                  <a:pt x="3870287" y="240182"/>
                </a:lnTo>
                <a:lnTo>
                  <a:pt x="3841242" y="256755"/>
                </a:lnTo>
                <a:lnTo>
                  <a:pt x="3825621" y="263690"/>
                </a:lnTo>
                <a:lnTo>
                  <a:pt x="3806723" y="268528"/>
                </a:lnTo>
                <a:lnTo>
                  <a:pt x="3782707" y="270357"/>
                </a:lnTo>
                <a:lnTo>
                  <a:pt x="3758666" y="268528"/>
                </a:lnTo>
                <a:lnTo>
                  <a:pt x="3739756" y="263690"/>
                </a:lnTo>
                <a:lnTo>
                  <a:pt x="3724135" y="256755"/>
                </a:lnTo>
                <a:lnTo>
                  <a:pt x="3695077" y="240182"/>
                </a:lnTo>
                <a:lnTo>
                  <a:pt x="3678212" y="232702"/>
                </a:lnTo>
                <a:lnTo>
                  <a:pt x="3657562" y="227380"/>
                </a:lnTo>
                <a:lnTo>
                  <a:pt x="3631374" y="225348"/>
                </a:lnTo>
                <a:lnTo>
                  <a:pt x="3605174" y="227380"/>
                </a:lnTo>
                <a:lnTo>
                  <a:pt x="3584524" y="232702"/>
                </a:lnTo>
                <a:lnTo>
                  <a:pt x="3567646" y="240182"/>
                </a:lnTo>
                <a:lnTo>
                  <a:pt x="3538601" y="256755"/>
                </a:lnTo>
                <a:lnTo>
                  <a:pt x="3522980" y="263690"/>
                </a:lnTo>
                <a:lnTo>
                  <a:pt x="3504069" y="268528"/>
                </a:lnTo>
                <a:lnTo>
                  <a:pt x="3480054" y="270357"/>
                </a:lnTo>
                <a:lnTo>
                  <a:pt x="3456013" y="268528"/>
                </a:lnTo>
                <a:lnTo>
                  <a:pt x="3437102" y="263690"/>
                </a:lnTo>
                <a:lnTo>
                  <a:pt x="3421469" y="256755"/>
                </a:lnTo>
                <a:lnTo>
                  <a:pt x="3392411" y="240182"/>
                </a:lnTo>
                <a:lnTo>
                  <a:pt x="3375545" y="232702"/>
                </a:lnTo>
                <a:lnTo>
                  <a:pt x="3354895" y="227380"/>
                </a:lnTo>
                <a:lnTo>
                  <a:pt x="3328708" y="225348"/>
                </a:lnTo>
                <a:lnTo>
                  <a:pt x="3302508" y="227380"/>
                </a:lnTo>
                <a:lnTo>
                  <a:pt x="3281857" y="232702"/>
                </a:lnTo>
                <a:lnTo>
                  <a:pt x="3264979" y="240182"/>
                </a:lnTo>
                <a:lnTo>
                  <a:pt x="3235934" y="256755"/>
                </a:lnTo>
                <a:lnTo>
                  <a:pt x="3220313" y="263690"/>
                </a:lnTo>
                <a:lnTo>
                  <a:pt x="3201416" y="268528"/>
                </a:lnTo>
                <a:lnTo>
                  <a:pt x="3177400" y="270357"/>
                </a:lnTo>
                <a:lnTo>
                  <a:pt x="3153359" y="268528"/>
                </a:lnTo>
                <a:lnTo>
                  <a:pt x="3134461" y="263690"/>
                </a:lnTo>
                <a:lnTo>
                  <a:pt x="3118828" y="256755"/>
                </a:lnTo>
                <a:lnTo>
                  <a:pt x="3089783" y="240182"/>
                </a:lnTo>
                <a:lnTo>
                  <a:pt x="3072917" y="232702"/>
                </a:lnTo>
                <a:lnTo>
                  <a:pt x="3052267" y="227380"/>
                </a:lnTo>
                <a:lnTo>
                  <a:pt x="3026079" y="225348"/>
                </a:lnTo>
                <a:lnTo>
                  <a:pt x="2999879" y="227380"/>
                </a:lnTo>
                <a:lnTo>
                  <a:pt x="2979229" y="232702"/>
                </a:lnTo>
                <a:lnTo>
                  <a:pt x="2962351" y="240182"/>
                </a:lnTo>
                <a:lnTo>
                  <a:pt x="2933306" y="256755"/>
                </a:lnTo>
                <a:lnTo>
                  <a:pt x="2917672" y="263690"/>
                </a:lnTo>
                <a:lnTo>
                  <a:pt x="2898775" y="268528"/>
                </a:lnTo>
                <a:lnTo>
                  <a:pt x="2874759" y="270357"/>
                </a:lnTo>
                <a:lnTo>
                  <a:pt x="2850718" y="268528"/>
                </a:lnTo>
                <a:lnTo>
                  <a:pt x="2831820" y="263690"/>
                </a:lnTo>
                <a:lnTo>
                  <a:pt x="2816187" y="256755"/>
                </a:lnTo>
                <a:lnTo>
                  <a:pt x="2787142" y="240182"/>
                </a:lnTo>
                <a:lnTo>
                  <a:pt x="2770276" y="232702"/>
                </a:lnTo>
                <a:lnTo>
                  <a:pt x="2749626" y="227380"/>
                </a:lnTo>
                <a:lnTo>
                  <a:pt x="2723438" y="225348"/>
                </a:lnTo>
                <a:lnTo>
                  <a:pt x="2697238" y="227380"/>
                </a:lnTo>
                <a:lnTo>
                  <a:pt x="2676588" y="232702"/>
                </a:lnTo>
                <a:lnTo>
                  <a:pt x="2659723" y="240182"/>
                </a:lnTo>
                <a:lnTo>
                  <a:pt x="2630678" y="256755"/>
                </a:lnTo>
                <a:lnTo>
                  <a:pt x="2615057" y="263690"/>
                </a:lnTo>
                <a:lnTo>
                  <a:pt x="2596159" y="268528"/>
                </a:lnTo>
                <a:lnTo>
                  <a:pt x="2572143" y="270357"/>
                </a:lnTo>
                <a:lnTo>
                  <a:pt x="2548102" y="268528"/>
                </a:lnTo>
                <a:lnTo>
                  <a:pt x="2529192" y="263690"/>
                </a:lnTo>
                <a:lnTo>
                  <a:pt x="2513571" y="256755"/>
                </a:lnTo>
                <a:lnTo>
                  <a:pt x="2484513" y="240182"/>
                </a:lnTo>
                <a:lnTo>
                  <a:pt x="2467648" y="232702"/>
                </a:lnTo>
                <a:lnTo>
                  <a:pt x="2446985" y="227380"/>
                </a:lnTo>
                <a:lnTo>
                  <a:pt x="2420797" y="225348"/>
                </a:lnTo>
                <a:lnTo>
                  <a:pt x="2394597" y="227380"/>
                </a:lnTo>
                <a:lnTo>
                  <a:pt x="2373960" y="232702"/>
                </a:lnTo>
                <a:lnTo>
                  <a:pt x="2357082" y="240182"/>
                </a:lnTo>
                <a:lnTo>
                  <a:pt x="2328049" y="256755"/>
                </a:lnTo>
                <a:lnTo>
                  <a:pt x="2312428" y="263690"/>
                </a:lnTo>
                <a:lnTo>
                  <a:pt x="2293531" y="268528"/>
                </a:lnTo>
                <a:lnTo>
                  <a:pt x="2269515" y="270357"/>
                </a:lnTo>
                <a:lnTo>
                  <a:pt x="2245474" y="268528"/>
                </a:lnTo>
                <a:lnTo>
                  <a:pt x="2226564" y="263690"/>
                </a:lnTo>
                <a:lnTo>
                  <a:pt x="2210943" y="256755"/>
                </a:lnTo>
                <a:lnTo>
                  <a:pt x="2181885" y="240182"/>
                </a:lnTo>
                <a:lnTo>
                  <a:pt x="2165007" y="232702"/>
                </a:lnTo>
                <a:lnTo>
                  <a:pt x="2144369" y="227380"/>
                </a:lnTo>
                <a:lnTo>
                  <a:pt x="2118182" y="225348"/>
                </a:lnTo>
                <a:lnTo>
                  <a:pt x="2091994" y="227380"/>
                </a:lnTo>
                <a:lnTo>
                  <a:pt x="2071344" y="232702"/>
                </a:lnTo>
                <a:lnTo>
                  <a:pt x="2054479" y="240182"/>
                </a:lnTo>
                <a:lnTo>
                  <a:pt x="2025434" y="256755"/>
                </a:lnTo>
                <a:lnTo>
                  <a:pt x="2009800" y="263690"/>
                </a:lnTo>
                <a:lnTo>
                  <a:pt x="1990890" y="268528"/>
                </a:lnTo>
                <a:lnTo>
                  <a:pt x="1966874" y="270357"/>
                </a:lnTo>
                <a:lnTo>
                  <a:pt x="1942846" y="268528"/>
                </a:lnTo>
                <a:lnTo>
                  <a:pt x="1923935" y="263690"/>
                </a:lnTo>
                <a:lnTo>
                  <a:pt x="1908314" y="256755"/>
                </a:lnTo>
                <a:lnTo>
                  <a:pt x="1879269" y="240182"/>
                </a:lnTo>
                <a:lnTo>
                  <a:pt x="1862391" y="232702"/>
                </a:lnTo>
                <a:lnTo>
                  <a:pt x="1841741" y="227380"/>
                </a:lnTo>
                <a:lnTo>
                  <a:pt x="1815553" y="225348"/>
                </a:lnTo>
                <a:lnTo>
                  <a:pt x="1789353" y="227380"/>
                </a:lnTo>
                <a:lnTo>
                  <a:pt x="1768716" y="232702"/>
                </a:lnTo>
                <a:lnTo>
                  <a:pt x="1751838" y="240182"/>
                </a:lnTo>
                <a:lnTo>
                  <a:pt x="1722805" y="256755"/>
                </a:lnTo>
                <a:lnTo>
                  <a:pt x="1707172" y="263690"/>
                </a:lnTo>
                <a:lnTo>
                  <a:pt x="1688274" y="268528"/>
                </a:lnTo>
                <a:lnTo>
                  <a:pt x="1664258" y="270357"/>
                </a:lnTo>
                <a:lnTo>
                  <a:pt x="1640230" y="268528"/>
                </a:lnTo>
                <a:lnTo>
                  <a:pt x="1621332" y="263690"/>
                </a:lnTo>
                <a:lnTo>
                  <a:pt x="1605711" y="256755"/>
                </a:lnTo>
                <a:lnTo>
                  <a:pt x="1576666" y="240182"/>
                </a:lnTo>
                <a:lnTo>
                  <a:pt x="1559801" y="232702"/>
                </a:lnTo>
                <a:lnTo>
                  <a:pt x="1539151" y="227380"/>
                </a:lnTo>
                <a:lnTo>
                  <a:pt x="1512963" y="225348"/>
                </a:lnTo>
                <a:lnTo>
                  <a:pt x="1486763" y="227380"/>
                </a:lnTo>
                <a:lnTo>
                  <a:pt x="1466126" y="232702"/>
                </a:lnTo>
                <a:lnTo>
                  <a:pt x="1449247" y="240182"/>
                </a:lnTo>
                <a:lnTo>
                  <a:pt x="1420202" y="256755"/>
                </a:lnTo>
                <a:lnTo>
                  <a:pt x="1404581" y="263690"/>
                </a:lnTo>
                <a:lnTo>
                  <a:pt x="1385684" y="268528"/>
                </a:lnTo>
                <a:lnTo>
                  <a:pt x="1361668" y="270357"/>
                </a:lnTo>
                <a:lnTo>
                  <a:pt x="1337640" y="268528"/>
                </a:lnTo>
                <a:lnTo>
                  <a:pt x="1318729" y="263690"/>
                </a:lnTo>
                <a:lnTo>
                  <a:pt x="1303108" y="256755"/>
                </a:lnTo>
                <a:lnTo>
                  <a:pt x="1274064" y="240182"/>
                </a:lnTo>
                <a:lnTo>
                  <a:pt x="1257198" y="232702"/>
                </a:lnTo>
                <a:lnTo>
                  <a:pt x="1236560" y="227380"/>
                </a:lnTo>
                <a:lnTo>
                  <a:pt x="1210386" y="225348"/>
                </a:lnTo>
                <a:lnTo>
                  <a:pt x="1184186" y="227380"/>
                </a:lnTo>
                <a:lnTo>
                  <a:pt x="1163535" y="232702"/>
                </a:lnTo>
                <a:lnTo>
                  <a:pt x="1146657" y="240182"/>
                </a:lnTo>
                <a:lnTo>
                  <a:pt x="1117612" y="256755"/>
                </a:lnTo>
                <a:lnTo>
                  <a:pt x="1101991" y="263690"/>
                </a:lnTo>
                <a:lnTo>
                  <a:pt x="1083081" y="268528"/>
                </a:lnTo>
                <a:lnTo>
                  <a:pt x="1059065" y="270357"/>
                </a:lnTo>
                <a:lnTo>
                  <a:pt x="1035037" y="268528"/>
                </a:lnTo>
                <a:lnTo>
                  <a:pt x="1016139" y="263690"/>
                </a:lnTo>
                <a:lnTo>
                  <a:pt x="1000518" y="256755"/>
                </a:lnTo>
                <a:lnTo>
                  <a:pt x="971473" y="240182"/>
                </a:lnTo>
                <a:lnTo>
                  <a:pt x="954595" y="232702"/>
                </a:lnTo>
                <a:lnTo>
                  <a:pt x="933958" y="227380"/>
                </a:lnTo>
                <a:lnTo>
                  <a:pt x="907770" y="225348"/>
                </a:lnTo>
                <a:lnTo>
                  <a:pt x="881583" y="227380"/>
                </a:lnTo>
                <a:lnTo>
                  <a:pt x="860945" y="232702"/>
                </a:lnTo>
                <a:lnTo>
                  <a:pt x="844067" y="240182"/>
                </a:lnTo>
                <a:lnTo>
                  <a:pt x="815047" y="256755"/>
                </a:lnTo>
                <a:lnTo>
                  <a:pt x="799426" y="263690"/>
                </a:lnTo>
                <a:lnTo>
                  <a:pt x="780529" y="268528"/>
                </a:lnTo>
                <a:lnTo>
                  <a:pt x="756513" y="270357"/>
                </a:lnTo>
                <a:lnTo>
                  <a:pt x="732485" y="268528"/>
                </a:lnTo>
                <a:lnTo>
                  <a:pt x="713574" y="263690"/>
                </a:lnTo>
                <a:lnTo>
                  <a:pt x="697941" y="256755"/>
                </a:lnTo>
                <a:lnTo>
                  <a:pt x="668909" y="240182"/>
                </a:lnTo>
                <a:lnTo>
                  <a:pt x="652030" y="232702"/>
                </a:lnTo>
                <a:lnTo>
                  <a:pt x="631393" y="227380"/>
                </a:lnTo>
                <a:lnTo>
                  <a:pt x="605205" y="225348"/>
                </a:lnTo>
                <a:lnTo>
                  <a:pt x="579005" y="227380"/>
                </a:lnTo>
                <a:lnTo>
                  <a:pt x="558368" y="232702"/>
                </a:lnTo>
                <a:lnTo>
                  <a:pt x="541489" y="240182"/>
                </a:lnTo>
                <a:lnTo>
                  <a:pt x="512457" y="256755"/>
                </a:lnTo>
                <a:lnTo>
                  <a:pt x="496836" y="263690"/>
                </a:lnTo>
                <a:lnTo>
                  <a:pt x="477926" y="268528"/>
                </a:lnTo>
                <a:lnTo>
                  <a:pt x="453910" y="270357"/>
                </a:lnTo>
                <a:lnTo>
                  <a:pt x="429895" y="268528"/>
                </a:lnTo>
                <a:lnTo>
                  <a:pt x="410984" y="263690"/>
                </a:lnTo>
                <a:lnTo>
                  <a:pt x="395363" y="256755"/>
                </a:lnTo>
                <a:lnTo>
                  <a:pt x="366331" y="240182"/>
                </a:lnTo>
                <a:lnTo>
                  <a:pt x="349465" y="232702"/>
                </a:lnTo>
                <a:lnTo>
                  <a:pt x="328815" y="227380"/>
                </a:lnTo>
                <a:lnTo>
                  <a:pt x="302641" y="225348"/>
                </a:lnTo>
                <a:lnTo>
                  <a:pt x="276453" y="227380"/>
                </a:lnTo>
                <a:lnTo>
                  <a:pt x="255803" y="232702"/>
                </a:lnTo>
                <a:lnTo>
                  <a:pt x="238937" y="240182"/>
                </a:lnTo>
                <a:lnTo>
                  <a:pt x="209905" y="256755"/>
                </a:lnTo>
                <a:lnTo>
                  <a:pt x="194284" y="263690"/>
                </a:lnTo>
                <a:lnTo>
                  <a:pt x="175387" y="268528"/>
                </a:lnTo>
                <a:lnTo>
                  <a:pt x="151371" y="270357"/>
                </a:lnTo>
                <a:lnTo>
                  <a:pt x="127342" y="268528"/>
                </a:lnTo>
                <a:lnTo>
                  <a:pt x="108432" y="263690"/>
                </a:lnTo>
                <a:lnTo>
                  <a:pt x="92798" y="256755"/>
                </a:lnTo>
                <a:lnTo>
                  <a:pt x="63754" y="240182"/>
                </a:lnTo>
                <a:lnTo>
                  <a:pt x="46888" y="232702"/>
                </a:lnTo>
                <a:lnTo>
                  <a:pt x="26238" y="227380"/>
                </a:lnTo>
                <a:lnTo>
                  <a:pt x="50" y="225348"/>
                </a:lnTo>
                <a:lnTo>
                  <a:pt x="50" y="236613"/>
                </a:lnTo>
                <a:lnTo>
                  <a:pt x="43815" y="243636"/>
                </a:lnTo>
                <a:lnTo>
                  <a:pt x="74206" y="259105"/>
                </a:lnTo>
                <a:lnTo>
                  <a:pt x="105346" y="274574"/>
                </a:lnTo>
                <a:lnTo>
                  <a:pt x="151371" y="281609"/>
                </a:lnTo>
                <a:lnTo>
                  <a:pt x="197396" y="274574"/>
                </a:lnTo>
                <a:lnTo>
                  <a:pt x="228511" y="259105"/>
                </a:lnTo>
                <a:lnTo>
                  <a:pt x="258864" y="243636"/>
                </a:lnTo>
                <a:lnTo>
                  <a:pt x="302641" y="236613"/>
                </a:lnTo>
                <a:lnTo>
                  <a:pt x="346392" y="243636"/>
                </a:lnTo>
                <a:lnTo>
                  <a:pt x="376770" y="259105"/>
                </a:lnTo>
                <a:lnTo>
                  <a:pt x="407898" y="274574"/>
                </a:lnTo>
                <a:lnTo>
                  <a:pt x="453910" y="281609"/>
                </a:lnTo>
                <a:lnTo>
                  <a:pt x="499935" y="274574"/>
                </a:lnTo>
                <a:lnTo>
                  <a:pt x="531063" y="259105"/>
                </a:lnTo>
                <a:lnTo>
                  <a:pt x="561428" y="243636"/>
                </a:lnTo>
                <a:lnTo>
                  <a:pt x="605205" y="236613"/>
                </a:lnTo>
                <a:lnTo>
                  <a:pt x="648970" y="243636"/>
                </a:lnTo>
                <a:lnTo>
                  <a:pt x="679348" y="259105"/>
                </a:lnTo>
                <a:lnTo>
                  <a:pt x="710488" y="274574"/>
                </a:lnTo>
                <a:lnTo>
                  <a:pt x="756513" y="281609"/>
                </a:lnTo>
                <a:lnTo>
                  <a:pt x="802525" y="274574"/>
                </a:lnTo>
                <a:lnTo>
                  <a:pt x="833640" y="259105"/>
                </a:lnTo>
                <a:lnTo>
                  <a:pt x="864006" y="243636"/>
                </a:lnTo>
                <a:lnTo>
                  <a:pt x="907770" y="236613"/>
                </a:lnTo>
                <a:lnTo>
                  <a:pt x="951547" y="243636"/>
                </a:lnTo>
                <a:lnTo>
                  <a:pt x="981913" y="259105"/>
                </a:lnTo>
                <a:lnTo>
                  <a:pt x="1013028" y="274574"/>
                </a:lnTo>
                <a:lnTo>
                  <a:pt x="1059065" y="281609"/>
                </a:lnTo>
                <a:lnTo>
                  <a:pt x="1105115" y="274574"/>
                </a:lnTo>
                <a:lnTo>
                  <a:pt x="1136230" y="259105"/>
                </a:lnTo>
                <a:lnTo>
                  <a:pt x="1166583" y="243636"/>
                </a:lnTo>
                <a:lnTo>
                  <a:pt x="1210386" y="236613"/>
                </a:lnTo>
                <a:lnTo>
                  <a:pt x="1254137" y="243636"/>
                </a:lnTo>
                <a:lnTo>
                  <a:pt x="1284516" y="259105"/>
                </a:lnTo>
                <a:lnTo>
                  <a:pt x="1315643" y="274574"/>
                </a:lnTo>
                <a:lnTo>
                  <a:pt x="1361668" y="281609"/>
                </a:lnTo>
                <a:lnTo>
                  <a:pt x="1407693" y="274574"/>
                </a:lnTo>
                <a:lnTo>
                  <a:pt x="1438808" y="259105"/>
                </a:lnTo>
                <a:lnTo>
                  <a:pt x="1469186" y="243636"/>
                </a:lnTo>
                <a:lnTo>
                  <a:pt x="1512963" y="236613"/>
                </a:lnTo>
                <a:lnTo>
                  <a:pt x="1556740" y="243636"/>
                </a:lnTo>
                <a:lnTo>
                  <a:pt x="1587119" y="259105"/>
                </a:lnTo>
                <a:lnTo>
                  <a:pt x="1618246" y="274574"/>
                </a:lnTo>
                <a:lnTo>
                  <a:pt x="1664258" y="281609"/>
                </a:lnTo>
                <a:lnTo>
                  <a:pt x="1710270" y="274574"/>
                </a:lnTo>
                <a:lnTo>
                  <a:pt x="1741398" y="259105"/>
                </a:lnTo>
                <a:lnTo>
                  <a:pt x="1771777" y="243636"/>
                </a:lnTo>
                <a:lnTo>
                  <a:pt x="1815553" y="236613"/>
                </a:lnTo>
                <a:lnTo>
                  <a:pt x="1859330" y="243636"/>
                </a:lnTo>
                <a:lnTo>
                  <a:pt x="1889709" y="259105"/>
                </a:lnTo>
                <a:lnTo>
                  <a:pt x="1920824" y="274574"/>
                </a:lnTo>
                <a:lnTo>
                  <a:pt x="1966874" y="281609"/>
                </a:lnTo>
                <a:lnTo>
                  <a:pt x="2012899" y="274574"/>
                </a:lnTo>
                <a:lnTo>
                  <a:pt x="2044026" y="259105"/>
                </a:lnTo>
                <a:lnTo>
                  <a:pt x="2074405" y="243636"/>
                </a:lnTo>
                <a:lnTo>
                  <a:pt x="2118182" y="236613"/>
                </a:lnTo>
                <a:lnTo>
                  <a:pt x="2161959" y="243636"/>
                </a:lnTo>
                <a:lnTo>
                  <a:pt x="2192337" y="259105"/>
                </a:lnTo>
                <a:lnTo>
                  <a:pt x="2223465" y="274574"/>
                </a:lnTo>
                <a:lnTo>
                  <a:pt x="2269515" y="281609"/>
                </a:lnTo>
                <a:lnTo>
                  <a:pt x="2315527" y="274574"/>
                </a:lnTo>
                <a:lnTo>
                  <a:pt x="2346655" y="259105"/>
                </a:lnTo>
                <a:lnTo>
                  <a:pt x="2377021" y="243636"/>
                </a:lnTo>
                <a:lnTo>
                  <a:pt x="2420797" y="236613"/>
                </a:lnTo>
                <a:lnTo>
                  <a:pt x="2464587" y="243636"/>
                </a:lnTo>
                <a:lnTo>
                  <a:pt x="2494965" y="259105"/>
                </a:lnTo>
                <a:lnTo>
                  <a:pt x="2526093" y="274574"/>
                </a:lnTo>
                <a:lnTo>
                  <a:pt x="2572143" y="281609"/>
                </a:lnTo>
                <a:lnTo>
                  <a:pt x="2618155" y="274574"/>
                </a:lnTo>
                <a:lnTo>
                  <a:pt x="2649283" y="259105"/>
                </a:lnTo>
                <a:lnTo>
                  <a:pt x="2679662" y="243636"/>
                </a:lnTo>
                <a:lnTo>
                  <a:pt x="2723438" y="236613"/>
                </a:lnTo>
                <a:lnTo>
                  <a:pt x="2767215" y="243636"/>
                </a:lnTo>
                <a:lnTo>
                  <a:pt x="2797594" y="259105"/>
                </a:lnTo>
                <a:lnTo>
                  <a:pt x="2828709" y="274574"/>
                </a:lnTo>
                <a:lnTo>
                  <a:pt x="2874759" y="281609"/>
                </a:lnTo>
                <a:lnTo>
                  <a:pt x="2920771" y="274574"/>
                </a:lnTo>
                <a:lnTo>
                  <a:pt x="2951924" y="259105"/>
                </a:lnTo>
                <a:lnTo>
                  <a:pt x="2982315" y="243636"/>
                </a:lnTo>
                <a:lnTo>
                  <a:pt x="3026079" y="236613"/>
                </a:lnTo>
                <a:lnTo>
                  <a:pt x="3050095" y="238429"/>
                </a:lnTo>
                <a:lnTo>
                  <a:pt x="3069005" y="243281"/>
                </a:lnTo>
                <a:lnTo>
                  <a:pt x="3084626" y="250215"/>
                </a:lnTo>
                <a:lnTo>
                  <a:pt x="3113671" y="266776"/>
                </a:lnTo>
                <a:lnTo>
                  <a:pt x="3130550" y="274256"/>
                </a:lnTo>
                <a:lnTo>
                  <a:pt x="3151200" y="279577"/>
                </a:lnTo>
                <a:lnTo>
                  <a:pt x="3177400" y="281609"/>
                </a:lnTo>
                <a:lnTo>
                  <a:pt x="3203575" y="279577"/>
                </a:lnTo>
                <a:lnTo>
                  <a:pt x="3224225" y="274256"/>
                </a:lnTo>
                <a:lnTo>
                  <a:pt x="3241090" y="266776"/>
                </a:lnTo>
                <a:lnTo>
                  <a:pt x="3270135" y="250215"/>
                </a:lnTo>
                <a:lnTo>
                  <a:pt x="3285769" y="243281"/>
                </a:lnTo>
                <a:lnTo>
                  <a:pt x="3304667" y="238429"/>
                </a:lnTo>
                <a:lnTo>
                  <a:pt x="3328708" y="236613"/>
                </a:lnTo>
                <a:lnTo>
                  <a:pt x="3352723" y="238429"/>
                </a:lnTo>
                <a:lnTo>
                  <a:pt x="3371634" y="243281"/>
                </a:lnTo>
                <a:lnTo>
                  <a:pt x="3387267" y="250215"/>
                </a:lnTo>
                <a:lnTo>
                  <a:pt x="3416312" y="266776"/>
                </a:lnTo>
                <a:lnTo>
                  <a:pt x="3433191" y="274256"/>
                </a:lnTo>
                <a:lnTo>
                  <a:pt x="3453841" y="279577"/>
                </a:lnTo>
                <a:lnTo>
                  <a:pt x="3480054" y="281609"/>
                </a:lnTo>
                <a:lnTo>
                  <a:pt x="3506228" y="279577"/>
                </a:lnTo>
                <a:lnTo>
                  <a:pt x="3526879" y="274256"/>
                </a:lnTo>
                <a:lnTo>
                  <a:pt x="3543757" y="266776"/>
                </a:lnTo>
                <a:lnTo>
                  <a:pt x="3572802" y="250215"/>
                </a:lnTo>
                <a:lnTo>
                  <a:pt x="3588435" y="243281"/>
                </a:lnTo>
                <a:lnTo>
                  <a:pt x="3607333" y="238429"/>
                </a:lnTo>
                <a:lnTo>
                  <a:pt x="3631374" y="236613"/>
                </a:lnTo>
                <a:lnTo>
                  <a:pt x="3655390" y="238429"/>
                </a:lnTo>
                <a:lnTo>
                  <a:pt x="3674300" y="243281"/>
                </a:lnTo>
                <a:lnTo>
                  <a:pt x="3689921" y="250215"/>
                </a:lnTo>
                <a:lnTo>
                  <a:pt x="3718979" y="266776"/>
                </a:lnTo>
                <a:lnTo>
                  <a:pt x="3735857" y="274256"/>
                </a:lnTo>
                <a:lnTo>
                  <a:pt x="3756507" y="279577"/>
                </a:lnTo>
                <a:lnTo>
                  <a:pt x="3782707" y="281609"/>
                </a:lnTo>
                <a:lnTo>
                  <a:pt x="3808895" y="279577"/>
                </a:lnTo>
                <a:lnTo>
                  <a:pt x="3829532" y="274256"/>
                </a:lnTo>
                <a:lnTo>
                  <a:pt x="3846411" y="266776"/>
                </a:lnTo>
                <a:lnTo>
                  <a:pt x="3875455" y="250215"/>
                </a:lnTo>
                <a:lnTo>
                  <a:pt x="3891076" y="243281"/>
                </a:lnTo>
                <a:lnTo>
                  <a:pt x="3909987" y="238429"/>
                </a:lnTo>
                <a:lnTo>
                  <a:pt x="3934015" y="236613"/>
                </a:lnTo>
                <a:lnTo>
                  <a:pt x="3958031" y="238429"/>
                </a:lnTo>
                <a:lnTo>
                  <a:pt x="3976941" y="243281"/>
                </a:lnTo>
                <a:lnTo>
                  <a:pt x="3992575" y="250215"/>
                </a:lnTo>
                <a:lnTo>
                  <a:pt x="4021620" y="266776"/>
                </a:lnTo>
                <a:lnTo>
                  <a:pt x="4038498" y="274256"/>
                </a:lnTo>
                <a:lnTo>
                  <a:pt x="4059148" y="279577"/>
                </a:lnTo>
                <a:lnTo>
                  <a:pt x="4085348" y="281609"/>
                </a:lnTo>
                <a:lnTo>
                  <a:pt x="4111536" y="279577"/>
                </a:lnTo>
                <a:lnTo>
                  <a:pt x="4132186" y="274256"/>
                </a:lnTo>
                <a:lnTo>
                  <a:pt x="4149064" y="266776"/>
                </a:lnTo>
                <a:lnTo>
                  <a:pt x="4178109" y="250215"/>
                </a:lnTo>
                <a:lnTo>
                  <a:pt x="4193730" y="243281"/>
                </a:lnTo>
                <a:lnTo>
                  <a:pt x="4212628" y="238429"/>
                </a:lnTo>
                <a:lnTo>
                  <a:pt x="4236656" y="236613"/>
                </a:lnTo>
                <a:lnTo>
                  <a:pt x="4260672" y="238429"/>
                </a:lnTo>
                <a:lnTo>
                  <a:pt x="4279570" y="243281"/>
                </a:lnTo>
                <a:lnTo>
                  <a:pt x="4295191" y="250215"/>
                </a:lnTo>
                <a:lnTo>
                  <a:pt x="4324223" y="266776"/>
                </a:lnTo>
                <a:lnTo>
                  <a:pt x="4341101" y="274256"/>
                </a:lnTo>
                <a:lnTo>
                  <a:pt x="4361739" y="279577"/>
                </a:lnTo>
                <a:lnTo>
                  <a:pt x="4387926" y="281609"/>
                </a:lnTo>
                <a:lnTo>
                  <a:pt x="4414126" y="279577"/>
                </a:lnTo>
                <a:lnTo>
                  <a:pt x="4434776" y="274256"/>
                </a:lnTo>
                <a:lnTo>
                  <a:pt x="4451655" y="266776"/>
                </a:lnTo>
                <a:lnTo>
                  <a:pt x="4480699" y="250215"/>
                </a:lnTo>
                <a:lnTo>
                  <a:pt x="4496320" y="243281"/>
                </a:lnTo>
                <a:lnTo>
                  <a:pt x="4515218" y="238429"/>
                </a:lnTo>
                <a:lnTo>
                  <a:pt x="4539234" y="236613"/>
                </a:lnTo>
                <a:lnTo>
                  <a:pt x="4563262" y="238429"/>
                </a:lnTo>
                <a:lnTo>
                  <a:pt x="4582185" y="243281"/>
                </a:lnTo>
                <a:lnTo>
                  <a:pt x="4597819" y="250215"/>
                </a:lnTo>
                <a:lnTo>
                  <a:pt x="4626864" y="266776"/>
                </a:lnTo>
                <a:lnTo>
                  <a:pt x="4643742" y="274256"/>
                </a:lnTo>
                <a:lnTo>
                  <a:pt x="4664392" y="279577"/>
                </a:lnTo>
                <a:lnTo>
                  <a:pt x="4690580" y="281609"/>
                </a:lnTo>
                <a:lnTo>
                  <a:pt x="4716767" y="279577"/>
                </a:lnTo>
                <a:lnTo>
                  <a:pt x="4737417" y="274256"/>
                </a:lnTo>
                <a:lnTo>
                  <a:pt x="4754296" y="266776"/>
                </a:lnTo>
                <a:lnTo>
                  <a:pt x="4783353" y="250215"/>
                </a:lnTo>
                <a:lnTo>
                  <a:pt x="4798974" y="243281"/>
                </a:lnTo>
                <a:lnTo>
                  <a:pt x="4817872" y="238429"/>
                </a:lnTo>
                <a:lnTo>
                  <a:pt x="4841900" y="236613"/>
                </a:lnTo>
                <a:lnTo>
                  <a:pt x="4865916" y="238429"/>
                </a:lnTo>
                <a:lnTo>
                  <a:pt x="4884826" y="243281"/>
                </a:lnTo>
                <a:lnTo>
                  <a:pt x="4900447" y="250215"/>
                </a:lnTo>
                <a:lnTo>
                  <a:pt x="4929505" y="266776"/>
                </a:lnTo>
                <a:lnTo>
                  <a:pt x="4946370" y="274256"/>
                </a:lnTo>
                <a:lnTo>
                  <a:pt x="4967021" y="279577"/>
                </a:lnTo>
                <a:lnTo>
                  <a:pt x="4993221" y="281609"/>
                </a:lnTo>
                <a:lnTo>
                  <a:pt x="5019408" y="279577"/>
                </a:lnTo>
                <a:lnTo>
                  <a:pt x="5040058" y="274256"/>
                </a:lnTo>
                <a:lnTo>
                  <a:pt x="5056937" y="266776"/>
                </a:lnTo>
                <a:lnTo>
                  <a:pt x="5085981" y="250215"/>
                </a:lnTo>
                <a:lnTo>
                  <a:pt x="5101615" y="243281"/>
                </a:lnTo>
                <a:lnTo>
                  <a:pt x="5120525" y="238429"/>
                </a:lnTo>
                <a:lnTo>
                  <a:pt x="5144554" y="236613"/>
                </a:lnTo>
                <a:lnTo>
                  <a:pt x="5168582" y="238429"/>
                </a:lnTo>
                <a:lnTo>
                  <a:pt x="5187505" y="243281"/>
                </a:lnTo>
                <a:lnTo>
                  <a:pt x="5203139" y="250215"/>
                </a:lnTo>
                <a:lnTo>
                  <a:pt x="5232197" y="266776"/>
                </a:lnTo>
                <a:lnTo>
                  <a:pt x="5249075" y="274256"/>
                </a:lnTo>
                <a:lnTo>
                  <a:pt x="5269725" y="279577"/>
                </a:lnTo>
                <a:lnTo>
                  <a:pt x="5295925" y="281609"/>
                </a:lnTo>
                <a:lnTo>
                  <a:pt x="5322113" y="279577"/>
                </a:lnTo>
                <a:lnTo>
                  <a:pt x="5342763" y="274256"/>
                </a:lnTo>
                <a:lnTo>
                  <a:pt x="5359641" y="266776"/>
                </a:lnTo>
                <a:lnTo>
                  <a:pt x="5388686" y="250215"/>
                </a:lnTo>
                <a:lnTo>
                  <a:pt x="5404320" y="243281"/>
                </a:lnTo>
                <a:lnTo>
                  <a:pt x="5423230" y="238429"/>
                </a:lnTo>
                <a:lnTo>
                  <a:pt x="5447258" y="236613"/>
                </a:lnTo>
                <a:lnTo>
                  <a:pt x="5471287" y="238429"/>
                </a:lnTo>
                <a:lnTo>
                  <a:pt x="5490197" y="243281"/>
                </a:lnTo>
                <a:lnTo>
                  <a:pt x="5505818" y="250215"/>
                </a:lnTo>
                <a:lnTo>
                  <a:pt x="5534876" y="266776"/>
                </a:lnTo>
                <a:lnTo>
                  <a:pt x="5551754" y="274256"/>
                </a:lnTo>
                <a:lnTo>
                  <a:pt x="5572417" y="279577"/>
                </a:lnTo>
                <a:lnTo>
                  <a:pt x="5598617" y="281609"/>
                </a:lnTo>
                <a:lnTo>
                  <a:pt x="5624817" y="279577"/>
                </a:lnTo>
                <a:lnTo>
                  <a:pt x="5645467" y="274256"/>
                </a:lnTo>
                <a:lnTo>
                  <a:pt x="5662346" y="266776"/>
                </a:lnTo>
                <a:lnTo>
                  <a:pt x="5691390" y="250215"/>
                </a:lnTo>
                <a:lnTo>
                  <a:pt x="5707024" y="243281"/>
                </a:lnTo>
                <a:lnTo>
                  <a:pt x="5725934" y="238429"/>
                </a:lnTo>
                <a:lnTo>
                  <a:pt x="5749963" y="236613"/>
                </a:lnTo>
                <a:lnTo>
                  <a:pt x="5773979" y="238429"/>
                </a:lnTo>
                <a:lnTo>
                  <a:pt x="5792889" y="243281"/>
                </a:lnTo>
                <a:lnTo>
                  <a:pt x="5808510" y="250215"/>
                </a:lnTo>
                <a:lnTo>
                  <a:pt x="5837555" y="266776"/>
                </a:lnTo>
                <a:lnTo>
                  <a:pt x="5854433" y="274256"/>
                </a:lnTo>
                <a:lnTo>
                  <a:pt x="5875071" y="279577"/>
                </a:lnTo>
                <a:lnTo>
                  <a:pt x="5901271" y="281609"/>
                </a:lnTo>
                <a:lnTo>
                  <a:pt x="5927471" y="279577"/>
                </a:lnTo>
                <a:lnTo>
                  <a:pt x="5948121" y="274256"/>
                </a:lnTo>
                <a:lnTo>
                  <a:pt x="5964999" y="266776"/>
                </a:lnTo>
                <a:lnTo>
                  <a:pt x="5994044" y="250215"/>
                </a:lnTo>
                <a:lnTo>
                  <a:pt x="6009678" y="243281"/>
                </a:lnTo>
                <a:lnTo>
                  <a:pt x="6028588" y="238429"/>
                </a:lnTo>
                <a:lnTo>
                  <a:pt x="6052617" y="236613"/>
                </a:lnTo>
                <a:lnTo>
                  <a:pt x="6076645" y="238429"/>
                </a:lnTo>
                <a:lnTo>
                  <a:pt x="6095568" y="243281"/>
                </a:lnTo>
                <a:lnTo>
                  <a:pt x="6111214" y="250215"/>
                </a:lnTo>
                <a:lnTo>
                  <a:pt x="6140272" y="266776"/>
                </a:lnTo>
                <a:lnTo>
                  <a:pt x="6157150" y="274256"/>
                </a:lnTo>
                <a:lnTo>
                  <a:pt x="6177813" y="279577"/>
                </a:lnTo>
                <a:lnTo>
                  <a:pt x="6204013" y="281609"/>
                </a:lnTo>
                <a:lnTo>
                  <a:pt x="6230213" y="279577"/>
                </a:lnTo>
                <a:lnTo>
                  <a:pt x="6250864" y="274256"/>
                </a:lnTo>
                <a:lnTo>
                  <a:pt x="6267742" y="266776"/>
                </a:lnTo>
                <a:lnTo>
                  <a:pt x="6296787" y="250215"/>
                </a:lnTo>
                <a:lnTo>
                  <a:pt x="6312420" y="243281"/>
                </a:lnTo>
                <a:lnTo>
                  <a:pt x="6331344" y="238429"/>
                </a:lnTo>
                <a:lnTo>
                  <a:pt x="6355372" y="236613"/>
                </a:lnTo>
                <a:lnTo>
                  <a:pt x="6379413" y="238429"/>
                </a:lnTo>
                <a:lnTo>
                  <a:pt x="6398336" y="243281"/>
                </a:lnTo>
                <a:lnTo>
                  <a:pt x="6413982" y="250215"/>
                </a:lnTo>
                <a:lnTo>
                  <a:pt x="6443053" y="266776"/>
                </a:lnTo>
                <a:lnTo>
                  <a:pt x="6459944" y="274256"/>
                </a:lnTo>
                <a:lnTo>
                  <a:pt x="6480607" y="279577"/>
                </a:lnTo>
                <a:lnTo>
                  <a:pt x="6506832" y="281609"/>
                </a:lnTo>
                <a:lnTo>
                  <a:pt x="6533032" y="279577"/>
                </a:lnTo>
                <a:lnTo>
                  <a:pt x="6553695" y="274256"/>
                </a:lnTo>
                <a:lnTo>
                  <a:pt x="6570586" y="266776"/>
                </a:lnTo>
                <a:lnTo>
                  <a:pt x="6599656" y="250215"/>
                </a:lnTo>
                <a:lnTo>
                  <a:pt x="6615303" y="243281"/>
                </a:lnTo>
                <a:lnTo>
                  <a:pt x="6634226" y="238429"/>
                </a:lnTo>
                <a:lnTo>
                  <a:pt x="6658280" y="236613"/>
                </a:lnTo>
                <a:lnTo>
                  <a:pt x="6658280" y="225348"/>
                </a:lnTo>
                <a:close/>
              </a:path>
              <a:path w="6660515" h="7380605">
                <a:moveTo>
                  <a:pt x="6658292" y="338023"/>
                </a:moveTo>
                <a:lnTo>
                  <a:pt x="6632080" y="340055"/>
                </a:lnTo>
                <a:lnTo>
                  <a:pt x="6611417" y="345389"/>
                </a:lnTo>
                <a:lnTo>
                  <a:pt x="6594538" y="352856"/>
                </a:lnTo>
                <a:lnTo>
                  <a:pt x="6565468" y="369430"/>
                </a:lnTo>
                <a:lnTo>
                  <a:pt x="6549834" y="376364"/>
                </a:lnTo>
                <a:lnTo>
                  <a:pt x="6530899" y="381203"/>
                </a:lnTo>
                <a:lnTo>
                  <a:pt x="6506845" y="383019"/>
                </a:lnTo>
                <a:lnTo>
                  <a:pt x="6482804" y="381203"/>
                </a:lnTo>
                <a:lnTo>
                  <a:pt x="6463881" y="376364"/>
                </a:lnTo>
                <a:lnTo>
                  <a:pt x="6448234" y="369430"/>
                </a:lnTo>
                <a:lnTo>
                  <a:pt x="6419151" y="352856"/>
                </a:lnTo>
                <a:lnTo>
                  <a:pt x="6402260" y="345389"/>
                </a:lnTo>
                <a:lnTo>
                  <a:pt x="6381597" y="340055"/>
                </a:lnTo>
                <a:lnTo>
                  <a:pt x="6355372" y="338023"/>
                </a:lnTo>
                <a:lnTo>
                  <a:pt x="6329185" y="340055"/>
                </a:lnTo>
                <a:lnTo>
                  <a:pt x="6308534" y="345389"/>
                </a:lnTo>
                <a:lnTo>
                  <a:pt x="6291656" y="352856"/>
                </a:lnTo>
                <a:lnTo>
                  <a:pt x="6262611" y="369430"/>
                </a:lnTo>
                <a:lnTo>
                  <a:pt x="6246977" y="376364"/>
                </a:lnTo>
                <a:lnTo>
                  <a:pt x="6228067" y="381203"/>
                </a:lnTo>
                <a:lnTo>
                  <a:pt x="6204026" y="383019"/>
                </a:lnTo>
                <a:lnTo>
                  <a:pt x="6179998" y="381203"/>
                </a:lnTo>
                <a:lnTo>
                  <a:pt x="6161075" y="376364"/>
                </a:lnTo>
                <a:lnTo>
                  <a:pt x="6145441" y="369430"/>
                </a:lnTo>
                <a:lnTo>
                  <a:pt x="6116383" y="352856"/>
                </a:lnTo>
                <a:lnTo>
                  <a:pt x="6099505" y="345389"/>
                </a:lnTo>
                <a:lnTo>
                  <a:pt x="6078842" y="340055"/>
                </a:lnTo>
                <a:lnTo>
                  <a:pt x="6052629" y="338023"/>
                </a:lnTo>
                <a:lnTo>
                  <a:pt x="6026442" y="340055"/>
                </a:lnTo>
                <a:lnTo>
                  <a:pt x="6005779" y="345389"/>
                </a:lnTo>
                <a:lnTo>
                  <a:pt x="5988913" y="352856"/>
                </a:lnTo>
                <a:lnTo>
                  <a:pt x="5959868" y="369430"/>
                </a:lnTo>
                <a:lnTo>
                  <a:pt x="5944235" y="376364"/>
                </a:lnTo>
                <a:lnTo>
                  <a:pt x="5925324" y="381203"/>
                </a:lnTo>
                <a:lnTo>
                  <a:pt x="5901283" y="383019"/>
                </a:lnTo>
                <a:lnTo>
                  <a:pt x="5877268" y="381203"/>
                </a:lnTo>
                <a:lnTo>
                  <a:pt x="5858370" y="376364"/>
                </a:lnTo>
                <a:lnTo>
                  <a:pt x="5842736" y="369430"/>
                </a:lnTo>
                <a:lnTo>
                  <a:pt x="5813704" y="352856"/>
                </a:lnTo>
                <a:lnTo>
                  <a:pt x="5796839" y="345389"/>
                </a:lnTo>
                <a:lnTo>
                  <a:pt x="5776188" y="340055"/>
                </a:lnTo>
                <a:lnTo>
                  <a:pt x="5749988" y="338023"/>
                </a:lnTo>
                <a:lnTo>
                  <a:pt x="5723801" y="340055"/>
                </a:lnTo>
                <a:lnTo>
                  <a:pt x="5703138" y="345389"/>
                </a:lnTo>
                <a:lnTo>
                  <a:pt x="5686260" y="352856"/>
                </a:lnTo>
                <a:lnTo>
                  <a:pt x="5657215" y="369430"/>
                </a:lnTo>
                <a:lnTo>
                  <a:pt x="5641594" y="376364"/>
                </a:lnTo>
                <a:lnTo>
                  <a:pt x="5622683" y="381203"/>
                </a:lnTo>
                <a:lnTo>
                  <a:pt x="5598642" y="383019"/>
                </a:lnTo>
                <a:lnTo>
                  <a:pt x="5574614" y="381203"/>
                </a:lnTo>
                <a:lnTo>
                  <a:pt x="5555691" y="376364"/>
                </a:lnTo>
                <a:lnTo>
                  <a:pt x="5540057" y="369430"/>
                </a:lnTo>
                <a:lnTo>
                  <a:pt x="5511012" y="352856"/>
                </a:lnTo>
                <a:lnTo>
                  <a:pt x="5494134" y="345389"/>
                </a:lnTo>
                <a:lnTo>
                  <a:pt x="5473471" y="340055"/>
                </a:lnTo>
                <a:lnTo>
                  <a:pt x="5447271" y="338023"/>
                </a:lnTo>
                <a:lnTo>
                  <a:pt x="5421084" y="340055"/>
                </a:lnTo>
                <a:lnTo>
                  <a:pt x="5400433" y="345389"/>
                </a:lnTo>
                <a:lnTo>
                  <a:pt x="5383555" y="352856"/>
                </a:lnTo>
                <a:lnTo>
                  <a:pt x="5354510" y="369430"/>
                </a:lnTo>
                <a:lnTo>
                  <a:pt x="5338889" y="376364"/>
                </a:lnTo>
                <a:lnTo>
                  <a:pt x="5319979" y="381203"/>
                </a:lnTo>
                <a:lnTo>
                  <a:pt x="5295938" y="383019"/>
                </a:lnTo>
                <a:lnTo>
                  <a:pt x="5271909" y="381203"/>
                </a:lnTo>
                <a:lnTo>
                  <a:pt x="5252999" y="376364"/>
                </a:lnTo>
                <a:lnTo>
                  <a:pt x="5237365" y="369430"/>
                </a:lnTo>
                <a:lnTo>
                  <a:pt x="5208308" y="352856"/>
                </a:lnTo>
                <a:lnTo>
                  <a:pt x="5191430" y="345389"/>
                </a:lnTo>
                <a:lnTo>
                  <a:pt x="5170779" y="340055"/>
                </a:lnTo>
                <a:lnTo>
                  <a:pt x="5144567" y="338023"/>
                </a:lnTo>
                <a:lnTo>
                  <a:pt x="5118379" y="340055"/>
                </a:lnTo>
                <a:lnTo>
                  <a:pt x="5097729" y="345389"/>
                </a:lnTo>
                <a:lnTo>
                  <a:pt x="5080851" y="352856"/>
                </a:lnTo>
                <a:lnTo>
                  <a:pt x="5051806" y="369430"/>
                </a:lnTo>
                <a:lnTo>
                  <a:pt x="5036185" y="376364"/>
                </a:lnTo>
                <a:lnTo>
                  <a:pt x="5017274" y="381203"/>
                </a:lnTo>
                <a:lnTo>
                  <a:pt x="4993233" y="383019"/>
                </a:lnTo>
                <a:lnTo>
                  <a:pt x="4969218" y="381203"/>
                </a:lnTo>
                <a:lnTo>
                  <a:pt x="4950307" y="376364"/>
                </a:lnTo>
                <a:lnTo>
                  <a:pt x="4934674" y="369430"/>
                </a:lnTo>
                <a:lnTo>
                  <a:pt x="4905629" y="352856"/>
                </a:lnTo>
                <a:lnTo>
                  <a:pt x="4888763" y="345389"/>
                </a:lnTo>
                <a:lnTo>
                  <a:pt x="4868113" y="340055"/>
                </a:lnTo>
                <a:lnTo>
                  <a:pt x="4841913" y="338023"/>
                </a:lnTo>
                <a:lnTo>
                  <a:pt x="4815725" y="340055"/>
                </a:lnTo>
                <a:lnTo>
                  <a:pt x="4795088" y="345389"/>
                </a:lnTo>
                <a:lnTo>
                  <a:pt x="4778210" y="352856"/>
                </a:lnTo>
                <a:lnTo>
                  <a:pt x="4749165" y="369430"/>
                </a:lnTo>
                <a:lnTo>
                  <a:pt x="4733544" y="376364"/>
                </a:lnTo>
                <a:lnTo>
                  <a:pt x="4714633" y="381203"/>
                </a:lnTo>
                <a:lnTo>
                  <a:pt x="4690605" y="383019"/>
                </a:lnTo>
                <a:lnTo>
                  <a:pt x="4666589" y="381203"/>
                </a:lnTo>
                <a:lnTo>
                  <a:pt x="4647679" y="376364"/>
                </a:lnTo>
                <a:lnTo>
                  <a:pt x="4632045" y="369430"/>
                </a:lnTo>
                <a:lnTo>
                  <a:pt x="4603000" y="352856"/>
                </a:lnTo>
                <a:lnTo>
                  <a:pt x="4586122" y="345389"/>
                </a:lnTo>
                <a:lnTo>
                  <a:pt x="4565472" y="340055"/>
                </a:lnTo>
                <a:lnTo>
                  <a:pt x="4539259" y="338023"/>
                </a:lnTo>
                <a:lnTo>
                  <a:pt x="4513072" y="340055"/>
                </a:lnTo>
                <a:lnTo>
                  <a:pt x="4492434" y="345389"/>
                </a:lnTo>
                <a:lnTo>
                  <a:pt x="4475556" y="352856"/>
                </a:lnTo>
                <a:lnTo>
                  <a:pt x="4446511" y="369430"/>
                </a:lnTo>
                <a:lnTo>
                  <a:pt x="4430890" y="376364"/>
                </a:lnTo>
                <a:lnTo>
                  <a:pt x="4411980" y="381203"/>
                </a:lnTo>
                <a:lnTo>
                  <a:pt x="4387939" y="383019"/>
                </a:lnTo>
                <a:lnTo>
                  <a:pt x="4363936" y="381203"/>
                </a:lnTo>
                <a:lnTo>
                  <a:pt x="4345038" y="376364"/>
                </a:lnTo>
                <a:lnTo>
                  <a:pt x="4329417" y="369430"/>
                </a:lnTo>
                <a:lnTo>
                  <a:pt x="4300372" y="352856"/>
                </a:lnTo>
                <a:lnTo>
                  <a:pt x="4283507" y="345389"/>
                </a:lnTo>
                <a:lnTo>
                  <a:pt x="4262856" y="340055"/>
                </a:lnTo>
                <a:lnTo>
                  <a:pt x="4236669" y="338023"/>
                </a:lnTo>
                <a:lnTo>
                  <a:pt x="4210481" y="340055"/>
                </a:lnTo>
                <a:lnTo>
                  <a:pt x="4189844" y="345389"/>
                </a:lnTo>
                <a:lnTo>
                  <a:pt x="4172966" y="352856"/>
                </a:lnTo>
                <a:lnTo>
                  <a:pt x="4143921" y="369430"/>
                </a:lnTo>
                <a:lnTo>
                  <a:pt x="4128300" y="376364"/>
                </a:lnTo>
                <a:lnTo>
                  <a:pt x="4109389" y="381203"/>
                </a:lnTo>
                <a:lnTo>
                  <a:pt x="4085361" y="383019"/>
                </a:lnTo>
                <a:lnTo>
                  <a:pt x="4061345" y="381203"/>
                </a:lnTo>
                <a:lnTo>
                  <a:pt x="4042435" y="376364"/>
                </a:lnTo>
                <a:lnTo>
                  <a:pt x="4026814" y="369430"/>
                </a:lnTo>
                <a:lnTo>
                  <a:pt x="3997756" y="352856"/>
                </a:lnTo>
                <a:lnTo>
                  <a:pt x="3980891" y="345389"/>
                </a:lnTo>
                <a:lnTo>
                  <a:pt x="3960241" y="340055"/>
                </a:lnTo>
                <a:lnTo>
                  <a:pt x="3934028" y="338023"/>
                </a:lnTo>
                <a:lnTo>
                  <a:pt x="3907840" y="340055"/>
                </a:lnTo>
                <a:lnTo>
                  <a:pt x="3887190" y="345389"/>
                </a:lnTo>
                <a:lnTo>
                  <a:pt x="3870312" y="352856"/>
                </a:lnTo>
                <a:lnTo>
                  <a:pt x="3841267" y="369430"/>
                </a:lnTo>
                <a:lnTo>
                  <a:pt x="3825633" y="376364"/>
                </a:lnTo>
                <a:lnTo>
                  <a:pt x="3806736" y="381203"/>
                </a:lnTo>
                <a:lnTo>
                  <a:pt x="3782707" y="383019"/>
                </a:lnTo>
                <a:lnTo>
                  <a:pt x="3758692" y="381203"/>
                </a:lnTo>
                <a:lnTo>
                  <a:pt x="3739781" y="376364"/>
                </a:lnTo>
                <a:lnTo>
                  <a:pt x="3724148" y="369430"/>
                </a:lnTo>
                <a:lnTo>
                  <a:pt x="3695103" y="352856"/>
                </a:lnTo>
                <a:lnTo>
                  <a:pt x="3678237" y="345389"/>
                </a:lnTo>
                <a:lnTo>
                  <a:pt x="3657587" y="340055"/>
                </a:lnTo>
                <a:lnTo>
                  <a:pt x="3631400" y="338023"/>
                </a:lnTo>
                <a:lnTo>
                  <a:pt x="3605212" y="340055"/>
                </a:lnTo>
                <a:lnTo>
                  <a:pt x="3584562" y="345389"/>
                </a:lnTo>
                <a:lnTo>
                  <a:pt x="3567684" y="352856"/>
                </a:lnTo>
                <a:lnTo>
                  <a:pt x="3538639" y="369430"/>
                </a:lnTo>
                <a:lnTo>
                  <a:pt x="3523005" y="376364"/>
                </a:lnTo>
                <a:lnTo>
                  <a:pt x="3504082" y="381203"/>
                </a:lnTo>
                <a:lnTo>
                  <a:pt x="3480054" y="383019"/>
                </a:lnTo>
                <a:lnTo>
                  <a:pt x="3456025" y="381203"/>
                </a:lnTo>
                <a:lnTo>
                  <a:pt x="3437115" y="376364"/>
                </a:lnTo>
                <a:lnTo>
                  <a:pt x="3421481" y="369430"/>
                </a:lnTo>
                <a:lnTo>
                  <a:pt x="3392436" y="352856"/>
                </a:lnTo>
                <a:lnTo>
                  <a:pt x="3375571" y="345389"/>
                </a:lnTo>
                <a:lnTo>
                  <a:pt x="3354921" y="340055"/>
                </a:lnTo>
                <a:lnTo>
                  <a:pt x="3328720" y="338023"/>
                </a:lnTo>
                <a:lnTo>
                  <a:pt x="3302533" y="340055"/>
                </a:lnTo>
                <a:lnTo>
                  <a:pt x="3281883" y="345389"/>
                </a:lnTo>
                <a:lnTo>
                  <a:pt x="3264992" y="352856"/>
                </a:lnTo>
                <a:lnTo>
                  <a:pt x="3235960" y="369430"/>
                </a:lnTo>
                <a:lnTo>
                  <a:pt x="3220339" y="376364"/>
                </a:lnTo>
                <a:lnTo>
                  <a:pt x="3201428" y="381203"/>
                </a:lnTo>
                <a:lnTo>
                  <a:pt x="3177413" y="383019"/>
                </a:lnTo>
                <a:lnTo>
                  <a:pt x="3153384" y="381203"/>
                </a:lnTo>
                <a:lnTo>
                  <a:pt x="3134487" y="376364"/>
                </a:lnTo>
                <a:lnTo>
                  <a:pt x="3118853" y="369430"/>
                </a:lnTo>
                <a:lnTo>
                  <a:pt x="3089808" y="352856"/>
                </a:lnTo>
                <a:lnTo>
                  <a:pt x="3072930" y="345389"/>
                </a:lnTo>
                <a:lnTo>
                  <a:pt x="3052280" y="340055"/>
                </a:lnTo>
                <a:lnTo>
                  <a:pt x="3026092" y="338023"/>
                </a:lnTo>
                <a:lnTo>
                  <a:pt x="2999892" y="340055"/>
                </a:lnTo>
                <a:lnTo>
                  <a:pt x="2979242" y="345389"/>
                </a:lnTo>
                <a:lnTo>
                  <a:pt x="2962376" y="352856"/>
                </a:lnTo>
                <a:lnTo>
                  <a:pt x="2933331" y="369430"/>
                </a:lnTo>
                <a:lnTo>
                  <a:pt x="2917698" y="376364"/>
                </a:lnTo>
                <a:lnTo>
                  <a:pt x="2898800" y="381203"/>
                </a:lnTo>
                <a:lnTo>
                  <a:pt x="2874784" y="383019"/>
                </a:lnTo>
                <a:lnTo>
                  <a:pt x="2850756" y="381203"/>
                </a:lnTo>
                <a:lnTo>
                  <a:pt x="2831858" y="376364"/>
                </a:lnTo>
                <a:lnTo>
                  <a:pt x="2816225" y="369430"/>
                </a:lnTo>
                <a:lnTo>
                  <a:pt x="2787167" y="352856"/>
                </a:lnTo>
                <a:lnTo>
                  <a:pt x="2770301" y="345389"/>
                </a:lnTo>
                <a:lnTo>
                  <a:pt x="2749651" y="340055"/>
                </a:lnTo>
                <a:lnTo>
                  <a:pt x="2723451" y="338023"/>
                </a:lnTo>
                <a:lnTo>
                  <a:pt x="2697264" y="340055"/>
                </a:lnTo>
                <a:lnTo>
                  <a:pt x="2676614" y="345389"/>
                </a:lnTo>
                <a:lnTo>
                  <a:pt x="2659735" y="352856"/>
                </a:lnTo>
                <a:lnTo>
                  <a:pt x="2630703" y="369430"/>
                </a:lnTo>
                <a:lnTo>
                  <a:pt x="2615082" y="376364"/>
                </a:lnTo>
                <a:lnTo>
                  <a:pt x="2596172" y="381203"/>
                </a:lnTo>
                <a:lnTo>
                  <a:pt x="2572156" y="383019"/>
                </a:lnTo>
                <a:lnTo>
                  <a:pt x="2548140" y="381203"/>
                </a:lnTo>
                <a:lnTo>
                  <a:pt x="2529230" y="376364"/>
                </a:lnTo>
                <a:lnTo>
                  <a:pt x="2513596" y="369430"/>
                </a:lnTo>
                <a:lnTo>
                  <a:pt x="2484551" y="352856"/>
                </a:lnTo>
                <a:lnTo>
                  <a:pt x="2467686" y="345389"/>
                </a:lnTo>
                <a:lnTo>
                  <a:pt x="2447023" y="340055"/>
                </a:lnTo>
                <a:lnTo>
                  <a:pt x="2420823" y="338023"/>
                </a:lnTo>
                <a:lnTo>
                  <a:pt x="2394623" y="340055"/>
                </a:lnTo>
                <a:lnTo>
                  <a:pt x="2373973" y="345389"/>
                </a:lnTo>
                <a:lnTo>
                  <a:pt x="2357107" y="352856"/>
                </a:lnTo>
                <a:lnTo>
                  <a:pt x="2328062" y="369430"/>
                </a:lnTo>
                <a:lnTo>
                  <a:pt x="2312441" y="376364"/>
                </a:lnTo>
                <a:lnTo>
                  <a:pt x="2293543" y="381203"/>
                </a:lnTo>
                <a:lnTo>
                  <a:pt x="2269515" y="383019"/>
                </a:lnTo>
                <a:lnTo>
                  <a:pt x="2245499" y="381203"/>
                </a:lnTo>
                <a:lnTo>
                  <a:pt x="2226602" y="376364"/>
                </a:lnTo>
                <a:lnTo>
                  <a:pt x="2210968" y="369430"/>
                </a:lnTo>
                <a:lnTo>
                  <a:pt x="2181923" y="352856"/>
                </a:lnTo>
                <a:lnTo>
                  <a:pt x="2165045" y="345389"/>
                </a:lnTo>
                <a:lnTo>
                  <a:pt x="2144395" y="340055"/>
                </a:lnTo>
                <a:lnTo>
                  <a:pt x="2118207" y="338023"/>
                </a:lnTo>
                <a:lnTo>
                  <a:pt x="2092020" y="340055"/>
                </a:lnTo>
                <a:lnTo>
                  <a:pt x="2071370" y="345389"/>
                </a:lnTo>
                <a:lnTo>
                  <a:pt x="2054504" y="352856"/>
                </a:lnTo>
                <a:lnTo>
                  <a:pt x="2025446" y="369430"/>
                </a:lnTo>
                <a:lnTo>
                  <a:pt x="2009825" y="376364"/>
                </a:lnTo>
                <a:lnTo>
                  <a:pt x="1990915" y="381203"/>
                </a:lnTo>
                <a:lnTo>
                  <a:pt x="1966887" y="383019"/>
                </a:lnTo>
                <a:lnTo>
                  <a:pt x="1942871" y="381203"/>
                </a:lnTo>
                <a:lnTo>
                  <a:pt x="1923961" y="376364"/>
                </a:lnTo>
                <a:lnTo>
                  <a:pt x="1908327" y="369430"/>
                </a:lnTo>
                <a:lnTo>
                  <a:pt x="1879282" y="352856"/>
                </a:lnTo>
                <a:lnTo>
                  <a:pt x="1862416" y="345389"/>
                </a:lnTo>
                <a:lnTo>
                  <a:pt x="1841766" y="340055"/>
                </a:lnTo>
                <a:lnTo>
                  <a:pt x="1815566" y="338023"/>
                </a:lnTo>
                <a:lnTo>
                  <a:pt x="1789379" y="340055"/>
                </a:lnTo>
                <a:lnTo>
                  <a:pt x="1768741" y="345389"/>
                </a:lnTo>
                <a:lnTo>
                  <a:pt x="1751863" y="352856"/>
                </a:lnTo>
                <a:lnTo>
                  <a:pt x="1722831" y="369430"/>
                </a:lnTo>
                <a:lnTo>
                  <a:pt x="1707197" y="376364"/>
                </a:lnTo>
                <a:lnTo>
                  <a:pt x="1688299" y="381203"/>
                </a:lnTo>
                <a:lnTo>
                  <a:pt x="1664271" y="383019"/>
                </a:lnTo>
                <a:lnTo>
                  <a:pt x="1640268" y="381203"/>
                </a:lnTo>
                <a:lnTo>
                  <a:pt x="1621370" y="376364"/>
                </a:lnTo>
                <a:lnTo>
                  <a:pt x="1605737" y="369430"/>
                </a:lnTo>
                <a:lnTo>
                  <a:pt x="1576705" y="352856"/>
                </a:lnTo>
                <a:lnTo>
                  <a:pt x="1559839" y="345389"/>
                </a:lnTo>
                <a:lnTo>
                  <a:pt x="1539176" y="340055"/>
                </a:lnTo>
                <a:lnTo>
                  <a:pt x="1512976" y="338023"/>
                </a:lnTo>
                <a:lnTo>
                  <a:pt x="1486789" y="340055"/>
                </a:lnTo>
                <a:lnTo>
                  <a:pt x="1466151" y="345389"/>
                </a:lnTo>
                <a:lnTo>
                  <a:pt x="1449273" y="352856"/>
                </a:lnTo>
                <a:lnTo>
                  <a:pt x="1420228" y="369430"/>
                </a:lnTo>
                <a:lnTo>
                  <a:pt x="1404607" y="376364"/>
                </a:lnTo>
                <a:lnTo>
                  <a:pt x="1385697" y="381203"/>
                </a:lnTo>
                <a:lnTo>
                  <a:pt x="1361668" y="383019"/>
                </a:lnTo>
                <a:lnTo>
                  <a:pt x="1337665" y="381203"/>
                </a:lnTo>
                <a:lnTo>
                  <a:pt x="1318768" y="376364"/>
                </a:lnTo>
                <a:lnTo>
                  <a:pt x="1303147" y="369430"/>
                </a:lnTo>
                <a:lnTo>
                  <a:pt x="1274102" y="352856"/>
                </a:lnTo>
                <a:lnTo>
                  <a:pt x="1257236" y="345389"/>
                </a:lnTo>
                <a:lnTo>
                  <a:pt x="1236586" y="340055"/>
                </a:lnTo>
                <a:lnTo>
                  <a:pt x="1210398" y="338023"/>
                </a:lnTo>
                <a:lnTo>
                  <a:pt x="1184211" y="340055"/>
                </a:lnTo>
                <a:lnTo>
                  <a:pt x="1163561" y="345389"/>
                </a:lnTo>
                <a:lnTo>
                  <a:pt x="1146695" y="352856"/>
                </a:lnTo>
                <a:lnTo>
                  <a:pt x="1117650" y="369430"/>
                </a:lnTo>
                <a:lnTo>
                  <a:pt x="1102017" y="376364"/>
                </a:lnTo>
                <a:lnTo>
                  <a:pt x="1083119" y="381203"/>
                </a:lnTo>
                <a:lnTo>
                  <a:pt x="1059091" y="383019"/>
                </a:lnTo>
                <a:lnTo>
                  <a:pt x="1035075" y="381203"/>
                </a:lnTo>
                <a:lnTo>
                  <a:pt x="1016165" y="376364"/>
                </a:lnTo>
                <a:lnTo>
                  <a:pt x="1000544" y="369430"/>
                </a:lnTo>
                <a:lnTo>
                  <a:pt x="971499" y="352856"/>
                </a:lnTo>
                <a:lnTo>
                  <a:pt x="954633" y="345389"/>
                </a:lnTo>
                <a:lnTo>
                  <a:pt x="933983" y="340055"/>
                </a:lnTo>
                <a:lnTo>
                  <a:pt x="907796" y="338023"/>
                </a:lnTo>
                <a:lnTo>
                  <a:pt x="881608" y="340055"/>
                </a:lnTo>
                <a:lnTo>
                  <a:pt x="860971" y="345389"/>
                </a:lnTo>
                <a:lnTo>
                  <a:pt x="844092" y="352856"/>
                </a:lnTo>
                <a:lnTo>
                  <a:pt x="815073" y="369430"/>
                </a:lnTo>
                <a:lnTo>
                  <a:pt x="799452" y="376364"/>
                </a:lnTo>
                <a:lnTo>
                  <a:pt x="780542" y="381203"/>
                </a:lnTo>
                <a:lnTo>
                  <a:pt x="756513" y="383019"/>
                </a:lnTo>
                <a:lnTo>
                  <a:pt x="732497" y="381203"/>
                </a:lnTo>
                <a:lnTo>
                  <a:pt x="713600" y="376364"/>
                </a:lnTo>
                <a:lnTo>
                  <a:pt x="697979" y="369430"/>
                </a:lnTo>
                <a:lnTo>
                  <a:pt x="668934" y="352856"/>
                </a:lnTo>
                <a:lnTo>
                  <a:pt x="652068" y="345389"/>
                </a:lnTo>
                <a:lnTo>
                  <a:pt x="631418" y="340055"/>
                </a:lnTo>
                <a:lnTo>
                  <a:pt x="605218" y="338023"/>
                </a:lnTo>
                <a:lnTo>
                  <a:pt x="579031" y="340055"/>
                </a:lnTo>
                <a:lnTo>
                  <a:pt x="558393" y="345389"/>
                </a:lnTo>
                <a:lnTo>
                  <a:pt x="541515" y="352856"/>
                </a:lnTo>
                <a:lnTo>
                  <a:pt x="512483" y="369430"/>
                </a:lnTo>
                <a:lnTo>
                  <a:pt x="496862" y="376364"/>
                </a:lnTo>
                <a:lnTo>
                  <a:pt x="477951" y="381203"/>
                </a:lnTo>
                <a:lnTo>
                  <a:pt x="453936" y="383019"/>
                </a:lnTo>
                <a:lnTo>
                  <a:pt x="429920" y="381203"/>
                </a:lnTo>
                <a:lnTo>
                  <a:pt x="411010" y="376364"/>
                </a:lnTo>
                <a:lnTo>
                  <a:pt x="395389" y="369430"/>
                </a:lnTo>
                <a:lnTo>
                  <a:pt x="366356" y="352856"/>
                </a:lnTo>
                <a:lnTo>
                  <a:pt x="349491" y="345389"/>
                </a:lnTo>
                <a:lnTo>
                  <a:pt x="328841" y="340055"/>
                </a:lnTo>
                <a:lnTo>
                  <a:pt x="302653" y="338023"/>
                </a:lnTo>
                <a:lnTo>
                  <a:pt x="276479" y="340055"/>
                </a:lnTo>
                <a:lnTo>
                  <a:pt x="255841" y="345389"/>
                </a:lnTo>
                <a:lnTo>
                  <a:pt x="238963" y="352856"/>
                </a:lnTo>
                <a:lnTo>
                  <a:pt x="209931" y="369430"/>
                </a:lnTo>
                <a:lnTo>
                  <a:pt x="194310" y="376364"/>
                </a:lnTo>
                <a:lnTo>
                  <a:pt x="175399" y="381203"/>
                </a:lnTo>
                <a:lnTo>
                  <a:pt x="151384" y="383019"/>
                </a:lnTo>
                <a:lnTo>
                  <a:pt x="127368" y="381203"/>
                </a:lnTo>
                <a:lnTo>
                  <a:pt x="108458" y="376364"/>
                </a:lnTo>
                <a:lnTo>
                  <a:pt x="92824" y="369430"/>
                </a:lnTo>
                <a:lnTo>
                  <a:pt x="63779" y="352856"/>
                </a:lnTo>
                <a:lnTo>
                  <a:pt x="46901" y="345389"/>
                </a:lnTo>
                <a:lnTo>
                  <a:pt x="26250" y="340055"/>
                </a:lnTo>
                <a:lnTo>
                  <a:pt x="63" y="338023"/>
                </a:lnTo>
                <a:lnTo>
                  <a:pt x="63" y="349275"/>
                </a:lnTo>
                <a:lnTo>
                  <a:pt x="43853" y="356311"/>
                </a:lnTo>
                <a:lnTo>
                  <a:pt x="74231" y="371779"/>
                </a:lnTo>
                <a:lnTo>
                  <a:pt x="105371" y="387248"/>
                </a:lnTo>
                <a:lnTo>
                  <a:pt x="151384" y="394271"/>
                </a:lnTo>
                <a:lnTo>
                  <a:pt x="197408" y="387248"/>
                </a:lnTo>
                <a:lnTo>
                  <a:pt x="228536" y="371779"/>
                </a:lnTo>
                <a:lnTo>
                  <a:pt x="258902" y="356311"/>
                </a:lnTo>
                <a:lnTo>
                  <a:pt x="302653" y="349275"/>
                </a:lnTo>
                <a:lnTo>
                  <a:pt x="346417" y="356311"/>
                </a:lnTo>
                <a:lnTo>
                  <a:pt x="376796" y="371779"/>
                </a:lnTo>
                <a:lnTo>
                  <a:pt x="407911" y="387248"/>
                </a:lnTo>
                <a:lnTo>
                  <a:pt x="453936" y="394271"/>
                </a:lnTo>
                <a:lnTo>
                  <a:pt x="499960" y="387248"/>
                </a:lnTo>
                <a:lnTo>
                  <a:pt x="531088" y="371779"/>
                </a:lnTo>
                <a:lnTo>
                  <a:pt x="561454" y="356311"/>
                </a:lnTo>
                <a:lnTo>
                  <a:pt x="605218" y="349275"/>
                </a:lnTo>
                <a:lnTo>
                  <a:pt x="648995" y="356311"/>
                </a:lnTo>
                <a:lnTo>
                  <a:pt x="679361" y="371779"/>
                </a:lnTo>
                <a:lnTo>
                  <a:pt x="710488" y="387248"/>
                </a:lnTo>
                <a:lnTo>
                  <a:pt x="756513" y="394271"/>
                </a:lnTo>
                <a:lnTo>
                  <a:pt x="802551" y="387248"/>
                </a:lnTo>
                <a:lnTo>
                  <a:pt x="833666" y="371779"/>
                </a:lnTo>
                <a:lnTo>
                  <a:pt x="864031" y="356311"/>
                </a:lnTo>
                <a:lnTo>
                  <a:pt x="907796" y="349275"/>
                </a:lnTo>
                <a:lnTo>
                  <a:pt x="951572" y="356311"/>
                </a:lnTo>
                <a:lnTo>
                  <a:pt x="981951" y="371779"/>
                </a:lnTo>
                <a:lnTo>
                  <a:pt x="1013079" y="387248"/>
                </a:lnTo>
                <a:lnTo>
                  <a:pt x="1059091" y="394271"/>
                </a:lnTo>
                <a:lnTo>
                  <a:pt x="1105128" y="387248"/>
                </a:lnTo>
                <a:lnTo>
                  <a:pt x="1136256" y="371779"/>
                </a:lnTo>
                <a:lnTo>
                  <a:pt x="1166634" y="356311"/>
                </a:lnTo>
                <a:lnTo>
                  <a:pt x="1210398" y="349275"/>
                </a:lnTo>
                <a:lnTo>
                  <a:pt x="1254175" y="356311"/>
                </a:lnTo>
                <a:lnTo>
                  <a:pt x="1284528" y="371779"/>
                </a:lnTo>
                <a:lnTo>
                  <a:pt x="1315643" y="387248"/>
                </a:lnTo>
                <a:lnTo>
                  <a:pt x="1361668" y="394271"/>
                </a:lnTo>
                <a:lnTo>
                  <a:pt x="1407706" y="387248"/>
                </a:lnTo>
                <a:lnTo>
                  <a:pt x="1438833" y="371779"/>
                </a:lnTo>
                <a:lnTo>
                  <a:pt x="1469212" y="356311"/>
                </a:lnTo>
                <a:lnTo>
                  <a:pt x="1512976" y="349275"/>
                </a:lnTo>
                <a:lnTo>
                  <a:pt x="1556766" y="356311"/>
                </a:lnTo>
                <a:lnTo>
                  <a:pt x="1587157" y="371779"/>
                </a:lnTo>
                <a:lnTo>
                  <a:pt x="1618284" y="387248"/>
                </a:lnTo>
                <a:lnTo>
                  <a:pt x="1664271" y="394271"/>
                </a:lnTo>
                <a:lnTo>
                  <a:pt x="1710309" y="387248"/>
                </a:lnTo>
                <a:lnTo>
                  <a:pt x="1741424" y="371779"/>
                </a:lnTo>
                <a:lnTo>
                  <a:pt x="1771802" y="356311"/>
                </a:lnTo>
                <a:lnTo>
                  <a:pt x="1815566" y="349275"/>
                </a:lnTo>
                <a:lnTo>
                  <a:pt x="1859356" y="356311"/>
                </a:lnTo>
                <a:lnTo>
                  <a:pt x="1889734" y="371779"/>
                </a:lnTo>
                <a:lnTo>
                  <a:pt x="1920875" y="387248"/>
                </a:lnTo>
                <a:lnTo>
                  <a:pt x="1966887" y="394271"/>
                </a:lnTo>
                <a:lnTo>
                  <a:pt x="2012937" y="387248"/>
                </a:lnTo>
                <a:lnTo>
                  <a:pt x="2044052" y="371779"/>
                </a:lnTo>
                <a:lnTo>
                  <a:pt x="2074430" y="356311"/>
                </a:lnTo>
                <a:lnTo>
                  <a:pt x="2118207" y="349275"/>
                </a:lnTo>
                <a:lnTo>
                  <a:pt x="2161984" y="356311"/>
                </a:lnTo>
                <a:lnTo>
                  <a:pt x="2192363" y="371779"/>
                </a:lnTo>
                <a:lnTo>
                  <a:pt x="2223490" y="387248"/>
                </a:lnTo>
                <a:lnTo>
                  <a:pt x="2269515" y="394271"/>
                </a:lnTo>
                <a:lnTo>
                  <a:pt x="2315553" y="387248"/>
                </a:lnTo>
                <a:lnTo>
                  <a:pt x="2346680" y="371779"/>
                </a:lnTo>
                <a:lnTo>
                  <a:pt x="2377046" y="356311"/>
                </a:lnTo>
                <a:lnTo>
                  <a:pt x="2420823" y="349275"/>
                </a:lnTo>
                <a:lnTo>
                  <a:pt x="2464625" y="356311"/>
                </a:lnTo>
                <a:lnTo>
                  <a:pt x="2495004" y="371779"/>
                </a:lnTo>
                <a:lnTo>
                  <a:pt x="2526131" y="387248"/>
                </a:lnTo>
                <a:lnTo>
                  <a:pt x="2572156" y="394271"/>
                </a:lnTo>
                <a:lnTo>
                  <a:pt x="2618181" y="387248"/>
                </a:lnTo>
                <a:lnTo>
                  <a:pt x="2649309" y="371779"/>
                </a:lnTo>
                <a:lnTo>
                  <a:pt x="2679687" y="356311"/>
                </a:lnTo>
                <a:lnTo>
                  <a:pt x="2723451" y="349275"/>
                </a:lnTo>
                <a:lnTo>
                  <a:pt x="2767241" y="356311"/>
                </a:lnTo>
                <a:lnTo>
                  <a:pt x="2797619" y="371779"/>
                </a:lnTo>
                <a:lnTo>
                  <a:pt x="2828747" y="387248"/>
                </a:lnTo>
                <a:lnTo>
                  <a:pt x="2874784" y="394271"/>
                </a:lnTo>
                <a:lnTo>
                  <a:pt x="2920809" y="387248"/>
                </a:lnTo>
                <a:lnTo>
                  <a:pt x="2951937" y="371779"/>
                </a:lnTo>
                <a:lnTo>
                  <a:pt x="2982303" y="356311"/>
                </a:lnTo>
                <a:lnTo>
                  <a:pt x="3026092" y="349275"/>
                </a:lnTo>
                <a:lnTo>
                  <a:pt x="3050121" y="351104"/>
                </a:lnTo>
                <a:lnTo>
                  <a:pt x="3069031" y="355942"/>
                </a:lnTo>
                <a:lnTo>
                  <a:pt x="3084652" y="362877"/>
                </a:lnTo>
                <a:lnTo>
                  <a:pt x="3113697" y="379450"/>
                </a:lnTo>
                <a:lnTo>
                  <a:pt x="3130575" y="386918"/>
                </a:lnTo>
                <a:lnTo>
                  <a:pt x="3151225" y="392239"/>
                </a:lnTo>
                <a:lnTo>
                  <a:pt x="3177413" y="394271"/>
                </a:lnTo>
                <a:lnTo>
                  <a:pt x="3203600" y="392239"/>
                </a:lnTo>
                <a:lnTo>
                  <a:pt x="3224238" y="386918"/>
                </a:lnTo>
                <a:lnTo>
                  <a:pt x="3241116" y="379450"/>
                </a:lnTo>
                <a:lnTo>
                  <a:pt x="3270148" y="362877"/>
                </a:lnTo>
                <a:lnTo>
                  <a:pt x="3285782" y="355942"/>
                </a:lnTo>
                <a:lnTo>
                  <a:pt x="3304692" y="351104"/>
                </a:lnTo>
                <a:lnTo>
                  <a:pt x="3328720" y="349275"/>
                </a:lnTo>
                <a:lnTo>
                  <a:pt x="3352749" y="351104"/>
                </a:lnTo>
                <a:lnTo>
                  <a:pt x="3371659" y="355942"/>
                </a:lnTo>
                <a:lnTo>
                  <a:pt x="3387280" y="362877"/>
                </a:lnTo>
                <a:lnTo>
                  <a:pt x="3416325" y="379450"/>
                </a:lnTo>
                <a:lnTo>
                  <a:pt x="3433203" y="386918"/>
                </a:lnTo>
                <a:lnTo>
                  <a:pt x="3453866" y="392239"/>
                </a:lnTo>
                <a:lnTo>
                  <a:pt x="3480054" y="394271"/>
                </a:lnTo>
                <a:lnTo>
                  <a:pt x="3506254" y="392239"/>
                </a:lnTo>
                <a:lnTo>
                  <a:pt x="3526917" y="386918"/>
                </a:lnTo>
                <a:lnTo>
                  <a:pt x="3543782" y="379450"/>
                </a:lnTo>
                <a:lnTo>
                  <a:pt x="3572827" y="362877"/>
                </a:lnTo>
                <a:lnTo>
                  <a:pt x="3588461" y="355942"/>
                </a:lnTo>
                <a:lnTo>
                  <a:pt x="3607371" y="351104"/>
                </a:lnTo>
                <a:lnTo>
                  <a:pt x="3631400" y="349275"/>
                </a:lnTo>
                <a:lnTo>
                  <a:pt x="3655415" y="351104"/>
                </a:lnTo>
                <a:lnTo>
                  <a:pt x="3674326" y="355942"/>
                </a:lnTo>
                <a:lnTo>
                  <a:pt x="3689947" y="362877"/>
                </a:lnTo>
                <a:lnTo>
                  <a:pt x="3718991" y="379450"/>
                </a:lnTo>
                <a:lnTo>
                  <a:pt x="3735870" y="386918"/>
                </a:lnTo>
                <a:lnTo>
                  <a:pt x="3756520" y="392239"/>
                </a:lnTo>
                <a:lnTo>
                  <a:pt x="3782707" y="394271"/>
                </a:lnTo>
                <a:lnTo>
                  <a:pt x="3808907" y="392239"/>
                </a:lnTo>
                <a:lnTo>
                  <a:pt x="3829558" y="386918"/>
                </a:lnTo>
                <a:lnTo>
                  <a:pt x="3846423" y="379450"/>
                </a:lnTo>
                <a:lnTo>
                  <a:pt x="3875468" y="362877"/>
                </a:lnTo>
                <a:lnTo>
                  <a:pt x="3891102" y="355942"/>
                </a:lnTo>
                <a:lnTo>
                  <a:pt x="3910012" y="351104"/>
                </a:lnTo>
                <a:lnTo>
                  <a:pt x="3934028" y="349275"/>
                </a:lnTo>
                <a:lnTo>
                  <a:pt x="3958056" y="351104"/>
                </a:lnTo>
                <a:lnTo>
                  <a:pt x="3976967" y="355942"/>
                </a:lnTo>
                <a:lnTo>
                  <a:pt x="3992613" y="362877"/>
                </a:lnTo>
                <a:lnTo>
                  <a:pt x="4021658" y="379450"/>
                </a:lnTo>
                <a:lnTo>
                  <a:pt x="4038523" y="386918"/>
                </a:lnTo>
                <a:lnTo>
                  <a:pt x="4059174" y="392239"/>
                </a:lnTo>
                <a:lnTo>
                  <a:pt x="4085361" y="394271"/>
                </a:lnTo>
                <a:lnTo>
                  <a:pt x="4111561" y="392239"/>
                </a:lnTo>
                <a:lnTo>
                  <a:pt x="4132211" y="386918"/>
                </a:lnTo>
                <a:lnTo>
                  <a:pt x="4149077" y="379450"/>
                </a:lnTo>
                <a:lnTo>
                  <a:pt x="4178122" y="362877"/>
                </a:lnTo>
                <a:lnTo>
                  <a:pt x="4193756" y="355942"/>
                </a:lnTo>
                <a:lnTo>
                  <a:pt x="4212653" y="351104"/>
                </a:lnTo>
                <a:lnTo>
                  <a:pt x="4236669" y="349275"/>
                </a:lnTo>
                <a:lnTo>
                  <a:pt x="4260697" y="351104"/>
                </a:lnTo>
                <a:lnTo>
                  <a:pt x="4279608" y="355942"/>
                </a:lnTo>
                <a:lnTo>
                  <a:pt x="4295229" y="362877"/>
                </a:lnTo>
                <a:lnTo>
                  <a:pt x="4324261" y="379450"/>
                </a:lnTo>
                <a:lnTo>
                  <a:pt x="4341126" y="386918"/>
                </a:lnTo>
                <a:lnTo>
                  <a:pt x="4361764" y="392239"/>
                </a:lnTo>
                <a:lnTo>
                  <a:pt x="4387939" y="394271"/>
                </a:lnTo>
                <a:lnTo>
                  <a:pt x="4414139" y="392239"/>
                </a:lnTo>
                <a:lnTo>
                  <a:pt x="4434789" y="386918"/>
                </a:lnTo>
                <a:lnTo>
                  <a:pt x="4451667" y="379450"/>
                </a:lnTo>
                <a:lnTo>
                  <a:pt x="4480712" y="362877"/>
                </a:lnTo>
                <a:lnTo>
                  <a:pt x="4496346" y="355942"/>
                </a:lnTo>
                <a:lnTo>
                  <a:pt x="4515243" y="351104"/>
                </a:lnTo>
                <a:lnTo>
                  <a:pt x="4539259" y="349275"/>
                </a:lnTo>
                <a:lnTo>
                  <a:pt x="4583061" y="356311"/>
                </a:lnTo>
                <a:lnTo>
                  <a:pt x="4613453" y="371779"/>
                </a:lnTo>
                <a:lnTo>
                  <a:pt x="4644580" y="387248"/>
                </a:lnTo>
                <a:lnTo>
                  <a:pt x="4690605" y="394271"/>
                </a:lnTo>
                <a:lnTo>
                  <a:pt x="4736643" y="387248"/>
                </a:lnTo>
                <a:lnTo>
                  <a:pt x="4767770" y="371779"/>
                </a:lnTo>
                <a:lnTo>
                  <a:pt x="4798149" y="356311"/>
                </a:lnTo>
                <a:lnTo>
                  <a:pt x="4841913" y="349275"/>
                </a:lnTo>
                <a:lnTo>
                  <a:pt x="4885702" y="356311"/>
                </a:lnTo>
                <a:lnTo>
                  <a:pt x="4916081" y="371779"/>
                </a:lnTo>
                <a:lnTo>
                  <a:pt x="4947209" y="387248"/>
                </a:lnTo>
                <a:lnTo>
                  <a:pt x="4993233" y="394271"/>
                </a:lnTo>
                <a:lnTo>
                  <a:pt x="5039284" y="387248"/>
                </a:lnTo>
                <a:lnTo>
                  <a:pt x="5070411" y="371779"/>
                </a:lnTo>
                <a:lnTo>
                  <a:pt x="5100790" y="356311"/>
                </a:lnTo>
                <a:lnTo>
                  <a:pt x="5144567" y="349275"/>
                </a:lnTo>
                <a:lnTo>
                  <a:pt x="5188369" y="356311"/>
                </a:lnTo>
                <a:lnTo>
                  <a:pt x="5218760" y="371779"/>
                </a:lnTo>
                <a:lnTo>
                  <a:pt x="5249888" y="387248"/>
                </a:lnTo>
                <a:lnTo>
                  <a:pt x="5295938" y="394271"/>
                </a:lnTo>
                <a:lnTo>
                  <a:pt x="5341988" y="387248"/>
                </a:lnTo>
                <a:lnTo>
                  <a:pt x="5373116" y="371779"/>
                </a:lnTo>
                <a:lnTo>
                  <a:pt x="5403494" y="356311"/>
                </a:lnTo>
                <a:lnTo>
                  <a:pt x="5447271" y="349275"/>
                </a:lnTo>
                <a:lnTo>
                  <a:pt x="5491073" y="356311"/>
                </a:lnTo>
                <a:lnTo>
                  <a:pt x="5521464" y="371779"/>
                </a:lnTo>
                <a:lnTo>
                  <a:pt x="5552592" y="387248"/>
                </a:lnTo>
                <a:lnTo>
                  <a:pt x="5598642" y="394271"/>
                </a:lnTo>
                <a:lnTo>
                  <a:pt x="5644705" y="387248"/>
                </a:lnTo>
                <a:lnTo>
                  <a:pt x="5675820" y="371779"/>
                </a:lnTo>
                <a:lnTo>
                  <a:pt x="5706186" y="356311"/>
                </a:lnTo>
                <a:lnTo>
                  <a:pt x="5749988" y="349275"/>
                </a:lnTo>
                <a:lnTo>
                  <a:pt x="5793778" y="356311"/>
                </a:lnTo>
                <a:lnTo>
                  <a:pt x="5824144" y="371779"/>
                </a:lnTo>
                <a:lnTo>
                  <a:pt x="5855259" y="387248"/>
                </a:lnTo>
                <a:lnTo>
                  <a:pt x="5901283" y="394271"/>
                </a:lnTo>
                <a:lnTo>
                  <a:pt x="5947359" y="387248"/>
                </a:lnTo>
                <a:lnTo>
                  <a:pt x="5978474" y="371779"/>
                </a:lnTo>
                <a:lnTo>
                  <a:pt x="6008840" y="356311"/>
                </a:lnTo>
                <a:lnTo>
                  <a:pt x="6052629" y="349275"/>
                </a:lnTo>
                <a:lnTo>
                  <a:pt x="6096444" y="356311"/>
                </a:lnTo>
                <a:lnTo>
                  <a:pt x="6126823" y="371779"/>
                </a:lnTo>
                <a:lnTo>
                  <a:pt x="6157963" y="387248"/>
                </a:lnTo>
                <a:lnTo>
                  <a:pt x="6204026" y="394271"/>
                </a:lnTo>
                <a:lnTo>
                  <a:pt x="6250089" y="387248"/>
                </a:lnTo>
                <a:lnTo>
                  <a:pt x="6281204" y="371779"/>
                </a:lnTo>
                <a:lnTo>
                  <a:pt x="6311570" y="356311"/>
                </a:lnTo>
                <a:lnTo>
                  <a:pt x="6355372" y="349275"/>
                </a:lnTo>
                <a:lnTo>
                  <a:pt x="6399200" y="356311"/>
                </a:lnTo>
                <a:lnTo>
                  <a:pt x="6429616" y="371779"/>
                </a:lnTo>
                <a:lnTo>
                  <a:pt x="6460782" y="387248"/>
                </a:lnTo>
                <a:lnTo>
                  <a:pt x="6506845" y="394271"/>
                </a:lnTo>
                <a:lnTo>
                  <a:pt x="6533070" y="392239"/>
                </a:lnTo>
                <a:lnTo>
                  <a:pt x="6553733" y="386918"/>
                </a:lnTo>
                <a:lnTo>
                  <a:pt x="6570624" y="379450"/>
                </a:lnTo>
                <a:lnTo>
                  <a:pt x="6599695" y="362877"/>
                </a:lnTo>
                <a:lnTo>
                  <a:pt x="6615328" y="355942"/>
                </a:lnTo>
                <a:lnTo>
                  <a:pt x="6634251" y="351104"/>
                </a:lnTo>
                <a:lnTo>
                  <a:pt x="6658292" y="349275"/>
                </a:lnTo>
                <a:lnTo>
                  <a:pt x="6658292" y="338023"/>
                </a:lnTo>
                <a:close/>
              </a:path>
              <a:path w="6660515" h="7380605">
                <a:moveTo>
                  <a:pt x="6658330" y="450697"/>
                </a:moveTo>
                <a:lnTo>
                  <a:pt x="6612255" y="457733"/>
                </a:lnTo>
                <a:lnTo>
                  <a:pt x="6581102" y="473202"/>
                </a:lnTo>
                <a:lnTo>
                  <a:pt x="6550698" y="488670"/>
                </a:lnTo>
                <a:lnTo>
                  <a:pt x="6506870" y="495693"/>
                </a:lnTo>
                <a:lnTo>
                  <a:pt x="6463043" y="488670"/>
                </a:lnTo>
                <a:lnTo>
                  <a:pt x="6432651" y="473202"/>
                </a:lnTo>
                <a:lnTo>
                  <a:pt x="6401498" y="457733"/>
                </a:lnTo>
                <a:lnTo>
                  <a:pt x="6355410" y="450697"/>
                </a:lnTo>
                <a:lnTo>
                  <a:pt x="6309360" y="457733"/>
                </a:lnTo>
                <a:lnTo>
                  <a:pt x="6278232" y="473202"/>
                </a:lnTo>
                <a:lnTo>
                  <a:pt x="6247854" y="488670"/>
                </a:lnTo>
                <a:lnTo>
                  <a:pt x="6204064" y="495693"/>
                </a:lnTo>
                <a:lnTo>
                  <a:pt x="6160262" y="488670"/>
                </a:lnTo>
                <a:lnTo>
                  <a:pt x="6129871" y="473202"/>
                </a:lnTo>
                <a:lnTo>
                  <a:pt x="6098730" y="457733"/>
                </a:lnTo>
                <a:lnTo>
                  <a:pt x="6052667" y="450697"/>
                </a:lnTo>
                <a:lnTo>
                  <a:pt x="6006617" y="457733"/>
                </a:lnTo>
                <a:lnTo>
                  <a:pt x="5975489" y="473202"/>
                </a:lnTo>
                <a:lnTo>
                  <a:pt x="5945111" y="488670"/>
                </a:lnTo>
                <a:lnTo>
                  <a:pt x="5901309" y="495693"/>
                </a:lnTo>
                <a:lnTo>
                  <a:pt x="5857545" y="488670"/>
                </a:lnTo>
                <a:lnTo>
                  <a:pt x="5827166" y="473202"/>
                </a:lnTo>
                <a:lnTo>
                  <a:pt x="5796026" y="457733"/>
                </a:lnTo>
                <a:lnTo>
                  <a:pt x="5750014" y="450697"/>
                </a:lnTo>
                <a:lnTo>
                  <a:pt x="5703963" y="457733"/>
                </a:lnTo>
                <a:lnTo>
                  <a:pt x="5672836" y="473202"/>
                </a:lnTo>
                <a:lnTo>
                  <a:pt x="5642457" y="488670"/>
                </a:lnTo>
                <a:lnTo>
                  <a:pt x="5598655" y="495693"/>
                </a:lnTo>
                <a:lnTo>
                  <a:pt x="5554891" y="488670"/>
                </a:lnTo>
                <a:lnTo>
                  <a:pt x="5524487" y="473202"/>
                </a:lnTo>
                <a:lnTo>
                  <a:pt x="5493321" y="457733"/>
                </a:lnTo>
                <a:lnTo>
                  <a:pt x="5447296" y="450697"/>
                </a:lnTo>
                <a:lnTo>
                  <a:pt x="5401259" y="457733"/>
                </a:lnTo>
                <a:lnTo>
                  <a:pt x="5370131" y="473202"/>
                </a:lnTo>
                <a:lnTo>
                  <a:pt x="5339766" y="488670"/>
                </a:lnTo>
                <a:lnTo>
                  <a:pt x="5295976" y="495693"/>
                </a:lnTo>
                <a:lnTo>
                  <a:pt x="5252174" y="488670"/>
                </a:lnTo>
                <a:lnTo>
                  <a:pt x="5221795" y="473202"/>
                </a:lnTo>
                <a:lnTo>
                  <a:pt x="5190655" y="457733"/>
                </a:lnTo>
                <a:lnTo>
                  <a:pt x="5144605" y="450697"/>
                </a:lnTo>
                <a:lnTo>
                  <a:pt x="5098567" y="457733"/>
                </a:lnTo>
                <a:lnTo>
                  <a:pt x="5067427" y="473202"/>
                </a:lnTo>
                <a:lnTo>
                  <a:pt x="5037048" y="488670"/>
                </a:lnTo>
                <a:lnTo>
                  <a:pt x="4993259" y="495693"/>
                </a:lnTo>
                <a:lnTo>
                  <a:pt x="4949482" y="488670"/>
                </a:lnTo>
                <a:lnTo>
                  <a:pt x="4919116" y="473202"/>
                </a:lnTo>
                <a:lnTo>
                  <a:pt x="4887988" y="457733"/>
                </a:lnTo>
                <a:lnTo>
                  <a:pt x="4841951" y="450697"/>
                </a:lnTo>
                <a:lnTo>
                  <a:pt x="4795939" y="457733"/>
                </a:lnTo>
                <a:lnTo>
                  <a:pt x="4764786" y="473202"/>
                </a:lnTo>
                <a:lnTo>
                  <a:pt x="4734395" y="488670"/>
                </a:lnTo>
                <a:lnTo>
                  <a:pt x="4690630" y="495693"/>
                </a:lnTo>
                <a:lnTo>
                  <a:pt x="4646866" y="488670"/>
                </a:lnTo>
                <a:lnTo>
                  <a:pt x="4616475" y="473202"/>
                </a:lnTo>
                <a:lnTo>
                  <a:pt x="4585335" y="457733"/>
                </a:lnTo>
                <a:lnTo>
                  <a:pt x="4539297" y="450697"/>
                </a:lnTo>
                <a:lnTo>
                  <a:pt x="4493285" y="457733"/>
                </a:lnTo>
                <a:lnTo>
                  <a:pt x="4462132" y="473202"/>
                </a:lnTo>
                <a:lnTo>
                  <a:pt x="4431741" y="488670"/>
                </a:lnTo>
                <a:lnTo>
                  <a:pt x="4387977" y="495693"/>
                </a:lnTo>
                <a:lnTo>
                  <a:pt x="4363961" y="493877"/>
                </a:lnTo>
                <a:lnTo>
                  <a:pt x="4345063" y="489038"/>
                </a:lnTo>
                <a:lnTo>
                  <a:pt x="4329430" y="482104"/>
                </a:lnTo>
                <a:lnTo>
                  <a:pt x="4300410" y="465531"/>
                </a:lnTo>
                <a:lnTo>
                  <a:pt x="4283545" y="458050"/>
                </a:lnTo>
                <a:lnTo>
                  <a:pt x="4262894" y="452729"/>
                </a:lnTo>
                <a:lnTo>
                  <a:pt x="4236707" y="450697"/>
                </a:lnTo>
                <a:lnTo>
                  <a:pt x="4210520" y="452729"/>
                </a:lnTo>
                <a:lnTo>
                  <a:pt x="4189882" y="458050"/>
                </a:lnTo>
                <a:lnTo>
                  <a:pt x="4173004" y="465531"/>
                </a:lnTo>
                <a:lnTo>
                  <a:pt x="4143959" y="482104"/>
                </a:lnTo>
                <a:lnTo>
                  <a:pt x="4128338" y="489038"/>
                </a:lnTo>
                <a:lnTo>
                  <a:pt x="4109428" y="493877"/>
                </a:lnTo>
                <a:lnTo>
                  <a:pt x="4085386" y="495693"/>
                </a:lnTo>
                <a:lnTo>
                  <a:pt x="4061371" y="493877"/>
                </a:lnTo>
                <a:lnTo>
                  <a:pt x="4042460" y="489038"/>
                </a:lnTo>
                <a:lnTo>
                  <a:pt x="4026827" y="482104"/>
                </a:lnTo>
                <a:lnTo>
                  <a:pt x="3997782" y="465531"/>
                </a:lnTo>
                <a:lnTo>
                  <a:pt x="3980916" y="458050"/>
                </a:lnTo>
                <a:lnTo>
                  <a:pt x="3960266" y="452729"/>
                </a:lnTo>
                <a:lnTo>
                  <a:pt x="3934066" y="450697"/>
                </a:lnTo>
                <a:lnTo>
                  <a:pt x="3907879" y="452729"/>
                </a:lnTo>
                <a:lnTo>
                  <a:pt x="3887228" y="458050"/>
                </a:lnTo>
                <a:lnTo>
                  <a:pt x="3870350" y="465531"/>
                </a:lnTo>
                <a:lnTo>
                  <a:pt x="3841305" y="482104"/>
                </a:lnTo>
                <a:lnTo>
                  <a:pt x="3825671" y="489038"/>
                </a:lnTo>
                <a:lnTo>
                  <a:pt x="3806774" y="493877"/>
                </a:lnTo>
                <a:lnTo>
                  <a:pt x="3782745" y="495693"/>
                </a:lnTo>
                <a:lnTo>
                  <a:pt x="3758717" y="493877"/>
                </a:lnTo>
                <a:lnTo>
                  <a:pt x="3739819" y="489038"/>
                </a:lnTo>
                <a:lnTo>
                  <a:pt x="3724186" y="482104"/>
                </a:lnTo>
                <a:lnTo>
                  <a:pt x="3695141" y="465531"/>
                </a:lnTo>
                <a:lnTo>
                  <a:pt x="3678263" y="458050"/>
                </a:lnTo>
                <a:lnTo>
                  <a:pt x="3657612" y="452729"/>
                </a:lnTo>
                <a:lnTo>
                  <a:pt x="3631425" y="450697"/>
                </a:lnTo>
                <a:lnTo>
                  <a:pt x="3605238" y="452729"/>
                </a:lnTo>
                <a:lnTo>
                  <a:pt x="3584587" y="458050"/>
                </a:lnTo>
                <a:lnTo>
                  <a:pt x="3567709" y="465531"/>
                </a:lnTo>
                <a:lnTo>
                  <a:pt x="3538651" y="482104"/>
                </a:lnTo>
                <a:lnTo>
                  <a:pt x="3523030" y="489038"/>
                </a:lnTo>
                <a:lnTo>
                  <a:pt x="3504120" y="493877"/>
                </a:lnTo>
                <a:lnTo>
                  <a:pt x="3480092" y="495693"/>
                </a:lnTo>
                <a:lnTo>
                  <a:pt x="3456063" y="493877"/>
                </a:lnTo>
                <a:lnTo>
                  <a:pt x="3437153" y="489038"/>
                </a:lnTo>
                <a:lnTo>
                  <a:pt x="3421519" y="482104"/>
                </a:lnTo>
                <a:lnTo>
                  <a:pt x="3392474" y="465531"/>
                </a:lnTo>
                <a:lnTo>
                  <a:pt x="3375596" y="458050"/>
                </a:lnTo>
                <a:lnTo>
                  <a:pt x="3354946" y="452729"/>
                </a:lnTo>
                <a:lnTo>
                  <a:pt x="3328759" y="450697"/>
                </a:lnTo>
                <a:lnTo>
                  <a:pt x="3302571" y="452729"/>
                </a:lnTo>
                <a:lnTo>
                  <a:pt x="3281921" y="458050"/>
                </a:lnTo>
                <a:lnTo>
                  <a:pt x="3265043" y="465531"/>
                </a:lnTo>
                <a:lnTo>
                  <a:pt x="3235998" y="482104"/>
                </a:lnTo>
                <a:lnTo>
                  <a:pt x="3220364" y="489038"/>
                </a:lnTo>
                <a:lnTo>
                  <a:pt x="3201466" y="493877"/>
                </a:lnTo>
                <a:lnTo>
                  <a:pt x="3177438" y="495693"/>
                </a:lnTo>
                <a:lnTo>
                  <a:pt x="3153422" y="493877"/>
                </a:lnTo>
                <a:lnTo>
                  <a:pt x="3134512" y="489038"/>
                </a:lnTo>
                <a:lnTo>
                  <a:pt x="3118878" y="482104"/>
                </a:lnTo>
                <a:lnTo>
                  <a:pt x="3089833" y="465531"/>
                </a:lnTo>
                <a:lnTo>
                  <a:pt x="3072968" y="458050"/>
                </a:lnTo>
                <a:lnTo>
                  <a:pt x="3052318" y="452729"/>
                </a:lnTo>
                <a:lnTo>
                  <a:pt x="3026118" y="450697"/>
                </a:lnTo>
                <a:lnTo>
                  <a:pt x="2999930" y="452729"/>
                </a:lnTo>
                <a:lnTo>
                  <a:pt x="2979280" y="458050"/>
                </a:lnTo>
                <a:lnTo>
                  <a:pt x="2962402" y="465531"/>
                </a:lnTo>
                <a:lnTo>
                  <a:pt x="2933357" y="482104"/>
                </a:lnTo>
                <a:lnTo>
                  <a:pt x="2917736" y="489038"/>
                </a:lnTo>
                <a:lnTo>
                  <a:pt x="2898825" y="493877"/>
                </a:lnTo>
                <a:lnTo>
                  <a:pt x="2874810" y="495693"/>
                </a:lnTo>
                <a:lnTo>
                  <a:pt x="2850781" y="493877"/>
                </a:lnTo>
                <a:lnTo>
                  <a:pt x="2831871" y="489038"/>
                </a:lnTo>
                <a:lnTo>
                  <a:pt x="2816237" y="482104"/>
                </a:lnTo>
                <a:lnTo>
                  <a:pt x="2787192" y="465531"/>
                </a:lnTo>
                <a:lnTo>
                  <a:pt x="2770327" y="458050"/>
                </a:lnTo>
                <a:lnTo>
                  <a:pt x="2749677" y="452729"/>
                </a:lnTo>
                <a:lnTo>
                  <a:pt x="2723477" y="450697"/>
                </a:lnTo>
                <a:lnTo>
                  <a:pt x="2697289" y="452729"/>
                </a:lnTo>
                <a:lnTo>
                  <a:pt x="2676639" y="458050"/>
                </a:lnTo>
                <a:lnTo>
                  <a:pt x="2659773" y="465531"/>
                </a:lnTo>
                <a:lnTo>
                  <a:pt x="2630728" y="482104"/>
                </a:lnTo>
                <a:lnTo>
                  <a:pt x="2615107" y="489038"/>
                </a:lnTo>
                <a:lnTo>
                  <a:pt x="2596210" y="493877"/>
                </a:lnTo>
                <a:lnTo>
                  <a:pt x="2572181" y="495693"/>
                </a:lnTo>
                <a:lnTo>
                  <a:pt x="2548153" y="493877"/>
                </a:lnTo>
                <a:lnTo>
                  <a:pt x="2529255" y="489038"/>
                </a:lnTo>
                <a:lnTo>
                  <a:pt x="2513622" y="482104"/>
                </a:lnTo>
                <a:lnTo>
                  <a:pt x="2484577" y="465531"/>
                </a:lnTo>
                <a:lnTo>
                  <a:pt x="2467711" y="458050"/>
                </a:lnTo>
                <a:lnTo>
                  <a:pt x="2447048" y="452729"/>
                </a:lnTo>
                <a:lnTo>
                  <a:pt x="2420848" y="450697"/>
                </a:lnTo>
                <a:lnTo>
                  <a:pt x="2394661" y="452729"/>
                </a:lnTo>
                <a:lnTo>
                  <a:pt x="2374011" y="458050"/>
                </a:lnTo>
                <a:lnTo>
                  <a:pt x="2357145" y="465531"/>
                </a:lnTo>
                <a:lnTo>
                  <a:pt x="2328100" y="482104"/>
                </a:lnTo>
                <a:lnTo>
                  <a:pt x="2312479" y="489038"/>
                </a:lnTo>
                <a:lnTo>
                  <a:pt x="2293582" y="493877"/>
                </a:lnTo>
                <a:lnTo>
                  <a:pt x="2269553" y="495693"/>
                </a:lnTo>
                <a:lnTo>
                  <a:pt x="2245525" y="493877"/>
                </a:lnTo>
                <a:lnTo>
                  <a:pt x="2226627" y="489038"/>
                </a:lnTo>
                <a:lnTo>
                  <a:pt x="2210993" y="482104"/>
                </a:lnTo>
                <a:lnTo>
                  <a:pt x="2181936" y="465531"/>
                </a:lnTo>
                <a:lnTo>
                  <a:pt x="2165070" y="458050"/>
                </a:lnTo>
                <a:lnTo>
                  <a:pt x="2144420" y="452729"/>
                </a:lnTo>
                <a:lnTo>
                  <a:pt x="2118233" y="450697"/>
                </a:lnTo>
                <a:lnTo>
                  <a:pt x="2092045" y="452729"/>
                </a:lnTo>
                <a:lnTo>
                  <a:pt x="2071408" y="458050"/>
                </a:lnTo>
                <a:lnTo>
                  <a:pt x="2054529" y="465531"/>
                </a:lnTo>
                <a:lnTo>
                  <a:pt x="2025484" y="482104"/>
                </a:lnTo>
                <a:lnTo>
                  <a:pt x="2009863" y="489038"/>
                </a:lnTo>
                <a:lnTo>
                  <a:pt x="1990953" y="493877"/>
                </a:lnTo>
                <a:lnTo>
                  <a:pt x="1966925" y="495693"/>
                </a:lnTo>
                <a:lnTo>
                  <a:pt x="1942909" y="493877"/>
                </a:lnTo>
                <a:lnTo>
                  <a:pt x="1923999" y="489038"/>
                </a:lnTo>
                <a:lnTo>
                  <a:pt x="1908365" y="482104"/>
                </a:lnTo>
                <a:lnTo>
                  <a:pt x="1879320" y="465531"/>
                </a:lnTo>
                <a:lnTo>
                  <a:pt x="1862442" y="458050"/>
                </a:lnTo>
                <a:lnTo>
                  <a:pt x="1841792" y="452729"/>
                </a:lnTo>
                <a:lnTo>
                  <a:pt x="1815592" y="450697"/>
                </a:lnTo>
                <a:lnTo>
                  <a:pt x="1789404" y="452729"/>
                </a:lnTo>
                <a:lnTo>
                  <a:pt x="1768767" y="458050"/>
                </a:lnTo>
                <a:lnTo>
                  <a:pt x="1751888" y="465531"/>
                </a:lnTo>
                <a:lnTo>
                  <a:pt x="1722856" y="482104"/>
                </a:lnTo>
                <a:lnTo>
                  <a:pt x="1707235" y="489038"/>
                </a:lnTo>
                <a:lnTo>
                  <a:pt x="1688325" y="493877"/>
                </a:lnTo>
                <a:lnTo>
                  <a:pt x="1664296" y="495693"/>
                </a:lnTo>
                <a:lnTo>
                  <a:pt x="1640281" y="493877"/>
                </a:lnTo>
                <a:lnTo>
                  <a:pt x="1621383" y="489038"/>
                </a:lnTo>
                <a:lnTo>
                  <a:pt x="1605762" y="482104"/>
                </a:lnTo>
                <a:lnTo>
                  <a:pt x="1576717" y="465531"/>
                </a:lnTo>
                <a:lnTo>
                  <a:pt x="1559852" y="458050"/>
                </a:lnTo>
                <a:lnTo>
                  <a:pt x="1539201" y="452729"/>
                </a:lnTo>
                <a:lnTo>
                  <a:pt x="1513014" y="450697"/>
                </a:lnTo>
                <a:lnTo>
                  <a:pt x="1486827" y="452729"/>
                </a:lnTo>
                <a:lnTo>
                  <a:pt x="1466176" y="458050"/>
                </a:lnTo>
                <a:lnTo>
                  <a:pt x="1449311" y="465531"/>
                </a:lnTo>
                <a:lnTo>
                  <a:pt x="1420266" y="482104"/>
                </a:lnTo>
                <a:lnTo>
                  <a:pt x="1404645" y="489038"/>
                </a:lnTo>
                <a:lnTo>
                  <a:pt x="1385735" y="493877"/>
                </a:lnTo>
                <a:lnTo>
                  <a:pt x="1361706" y="495693"/>
                </a:lnTo>
                <a:lnTo>
                  <a:pt x="1337691" y="493877"/>
                </a:lnTo>
                <a:lnTo>
                  <a:pt x="1318780" y="489038"/>
                </a:lnTo>
                <a:lnTo>
                  <a:pt x="1303159" y="482104"/>
                </a:lnTo>
                <a:lnTo>
                  <a:pt x="1274127" y="465531"/>
                </a:lnTo>
                <a:lnTo>
                  <a:pt x="1257249" y="458050"/>
                </a:lnTo>
                <a:lnTo>
                  <a:pt x="1236611" y="452729"/>
                </a:lnTo>
                <a:lnTo>
                  <a:pt x="1210424" y="450697"/>
                </a:lnTo>
                <a:lnTo>
                  <a:pt x="1184236" y="452729"/>
                </a:lnTo>
                <a:lnTo>
                  <a:pt x="1163586" y="458050"/>
                </a:lnTo>
                <a:lnTo>
                  <a:pt x="1146708" y="465531"/>
                </a:lnTo>
                <a:lnTo>
                  <a:pt x="1117676" y="482104"/>
                </a:lnTo>
                <a:lnTo>
                  <a:pt x="1102055" y="489038"/>
                </a:lnTo>
                <a:lnTo>
                  <a:pt x="1083144" y="493877"/>
                </a:lnTo>
                <a:lnTo>
                  <a:pt x="1059116" y="495693"/>
                </a:lnTo>
                <a:lnTo>
                  <a:pt x="1035100" y="493877"/>
                </a:lnTo>
                <a:lnTo>
                  <a:pt x="1016190" y="489038"/>
                </a:lnTo>
                <a:lnTo>
                  <a:pt x="1000569" y="482104"/>
                </a:lnTo>
                <a:lnTo>
                  <a:pt x="971524" y="465531"/>
                </a:lnTo>
                <a:lnTo>
                  <a:pt x="954659" y="458050"/>
                </a:lnTo>
                <a:lnTo>
                  <a:pt x="934008" y="452729"/>
                </a:lnTo>
                <a:lnTo>
                  <a:pt x="907821" y="450697"/>
                </a:lnTo>
                <a:lnTo>
                  <a:pt x="881634" y="452729"/>
                </a:lnTo>
                <a:lnTo>
                  <a:pt x="860996" y="458050"/>
                </a:lnTo>
                <a:lnTo>
                  <a:pt x="844118" y="465531"/>
                </a:lnTo>
                <a:lnTo>
                  <a:pt x="815098" y="482104"/>
                </a:lnTo>
                <a:lnTo>
                  <a:pt x="799477" y="489038"/>
                </a:lnTo>
                <a:lnTo>
                  <a:pt x="780567" y="493877"/>
                </a:lnTo>
                <a:lnTo>
                  <a:pt x="756551" y="495693"/>
                </a:lnTo>
                <a:lnTo>
                  <a:pt x="732536" y="493877"/>
                </a:lnTo>
                <a:lnTo>
                  <a:pt x="713625" y="489038"/>
                </a:lnTo>
                <a:lnTo>
                  <a:pt x="697992" y="482104"/>
                </a:lnTo>
                <a:lnTo>
                  <a:pt x="668959" y="465531"/>
                </a:lnTo>
                <a:lnTo>
                  <a:pt x="652081" y="458050"/>
                </a:lnTo>
                <a:lnTo>
                  <a:pt x="631444" y="452729"/>
                </a:lnTo>
                <a:lnTo>
                  <a:pt x="605256" y="450697"/>
                </a:lnTo>
                <a:lnTo>
                  <a:pt x="579069" y="452729"/>
                </a:lnTo>
                <a:lnTo>
                  <a:pt x="558431" y="458050"/>
                </a:lnTo>
                <a:lnTo>
                  <a:pt x="541553" y="465531"/>
                </a:lnTo>
                <a:lnTo>
                  <a:pt x="512508" y="482104"/>
                </a:lnTo>
                <a:lnTo>
                  <a:pt x="496887" y="489038"/>
                </a:lnTo>
                <a:lnTo>
                  <a:pt x="477977" y="493877"/>
                </a:lnTo>
                <a:lnTo>
                  <a:pt x="453961" y="495693"/>
                </a:lnTo>
                <a:lnTo>
                  <a:pt x="429945" y="493877"/>
                </a:lnTo>
                <a:lnTo>
                  <a:pt x="411048" y="489038"/>
                </a:lnTo>
                <a:lnTo>
                  <a:pt x="395427" y="482104"/>
                </a:lnTo>
                <a:lnTo>
                  <a:pt x="366395" y="465531"/>
                </a:lnTo>
                <a:lnTo>
                  <a:pt x="349516" y="458050"/>
                </a:lnTo>
                <a:lnTo>
                  <a:pt x="328879" y="452729"/>
                </a:lnTo>
                <a:lnTo>
                  <a:pt x="302691" y="450697"/>
                </a:lnTo>
                <a:lnTo>
                  <a:pt x="276517" y="452729"/>
                </a:lnTo>
                <a:lnTo>
                  <a:pt x="255866" y="458050"/>
                </a:lnTo>
                <a:lnTo>
                  <a:pt x="239001" y="465531"/>
                </a:lnTo>
                <a:lnTo>
                  <a:pt x="209956" y="482104"/>
                </a:lnTo>
                <a:lnTo>
                  <a:pt x="194335" y="489038"/>
                </a:lnTo>
                <a:lnTo>
                  <a:pt x="175425" y="493877"/>
                </a:lnTo>
                <a:lnTo>
                  <a:pt x="151409" y="495693"/>
                </a:lnTo>
                <a:lnTo>
                  <a:pt x="127393" y="493877"/>
                </a:lnTo>
                <a:lnTo>
                  <a:pt x="108483" y="489038"/>
                </a:lnTo>
                <a:lnTo>
                  <a:pt x="92862" y="482104"/>
                </a:lnTo>
                <a:lnTo>
                  <a:pt x="63817" y="465531"/>
                </a:lnTo>
                <a:lnTo>
                  <a:pt x="46939" y="458050"/>
                </a:lnTo>
                <a:lnTo>
                  <a:pt x="26289" y="452729"/>
                </a:lnTo>
                <a:lnTo>
                  <a:pt x="101" y="450697"/>
                </a:lnTo>
                <a:lnTo>
                  <a:pt x="101" y="461949"/>
                </a:lnTo>
                <a:lnTo>
                  <a:pt x="43878" y="468985"/>
                </a:lnTo>
                <a:lnTo>
                  <a:pt x="74256" y="484454"/>
                </a:lnTo>
                <a:lnTo>
                  <a:pt x="105397" y="499922"/>
                </a:lnTo>
                <a:lnTo>
                  <a:pt x="151409" y="506945"/>
                </a:lnTo>
                <a:lnTo>
                  <a:pt x="197446" y="499922"/>
                </a:lnTo>
                <a:lnTo>
                  <a:pt x="228574" y="484454"/>
                </a:lnTo>
                <a:lnTo>
                  <a:pt x="258927" y="468985"/>
                </a:lnTo>
                <a:lnTo>
                  <a:pt x="302691" y="461949"/>
                </a:lnTo>
                <a:lnTo>
                  <a:pt x="346456" y="468985"/>
                </a:lnTo>
                <a:lnTo>
                  <a:pt x="376834" y="484454"/>
                </a:lnTo>
                <a:lnTo>
                  <a:pt x="407962" y="499922"/>
                </a:lnTo>
                <a:lnTo>
                  <a:pt x="453961" y="506945"/>
                </a:lnTo>
                <a:lnTo>
                  <a:pt x="499999" y="499922"/>
                </a:lnTo>
                <a:lnTo>
                  <a:pt x="531114" y="484454"/>
                </a:lnTo>
                <a:lnTo>
                  <a:pt x="561492" y="468985"/>
                </a:lnTo>
                <a:lnTo>
                  <a:pt x="605256" y="461949"/>
                </a:lnTo>
                <a:lnTo>
                  <a:pt x="649033" y="468985"/>
                </a:lnTo>
                <a:lnTo>
                  <a:pt x="679399" y="484454"/>
                </a:lnTo>
                <a:lnTo>
                  <a:pt x="710526" y="499922"/>
                </a:lnTo>
                <a:lnTo>
                  <a:pt x="756551" y="506945"/>
                </a:lnTo>
                <a:lnTo>
                  <a:pt x="802589" y="499922"/>
                </a:lnTo>
                <a:lnTo>
                  <a:pt x="833691" y="484454"/>
                </a:lnTo>
                <a:lnTo>
                  <a:pt x="864044" y="468985"/>
                </a:lnTo>
                <a:lnTo>
                  <a:pt x="907821" y="461949"/>
                </a:lnTo>
                <a:lnTo>
                  <a:pt x="951585" y="468985"/>
                </a:lnTo>
                <a:lnTo>
                  <a:pt x="981964" y="484454"/>
                </a:lnTo>
                <a:lnTo>
                  <a:pt x="1013091" y="499922"/>
                </a:lnTo>
                <a:lnTo>
                  <a:pt x="1059116" y="506945"/>
                </a:lnTo>
                <a:lnTo>
                  <a:pt x="1105154" y="499922"/>
                </a:lnTo>
                <a:lnTo>
                  <a:pt x="1136281" y="484454"/>
                </a:lnTo>
                <a:lnTo>
                  <a:pt x="1166660" y="468985"/>
                </a:lnTo>
                <a:lnTo>
                  <a:pt x="1210424" y="461949"/>
                </a:lnTo>
                <a:lnTo>
                  <a:pt x="1254201" y="468985"/>
                </a:lnTo>
                <a:lnTo>
                  <a:pt x="1284566" y="484454"/>
                </a:lnTo>
                <a:lnTo>
                  <a:pt x="1315681" y="499922"/>
                </a:lnTo>
                <a:lnTo>
                  <a:pt x="1361706" y="506945"/>
                </a:lnTo>
                <a:lnTo>
                  <a:pt x="1407744" y="499922"/>
                </a:lnTo>
                <a:lnTo>
                  <a:pt x="1438871" y="484454"/>
                </a:lnTo>
                <a:lnTo>
                  <a:pt x="1469237" y="468985"/>
                </a:lnTo>
                <a:lnTo>
                  <a:pt x="1513014" y="461949"/>
                </a:lnTo>
                <a:lnTo>
                  <a:pt x="1556791" y="468985"/>
                </a:lnTo>
                <a:lnTo>
                  <a:pt x="1587169" y="484454"/>
                </a:lnTo>
                <a:lnTo>
                  <a:pt x="1618297" y="499922"/>
                </a:lnTo>
                <a:lnTo>
                  <a:pt x="1664296" y="506945"/>
                </a:lnTo>
                <a:lnTo>
                  <a:pt x="1710334" y="499922"/>
                </a:lnTo>
                <a:lnTo>
                  <a:pt x="1741449" y="484454"/>
                </a:lnTo>
                <a:lnTo>
                  <a:pt x="1771827" y="468985"/>
                </a:lnTo>
                <a:lnTo>
                  <a:pt x="1815592" y="461949"/>
                </a:lnTo>
                <a:lnTo>
                  <a:pt x="1859394" y="468985"/>
                </a:lnTo>
                <a:lnTo>
                  <a:pt x="1889772" y="484454"/>
                </a:lnTo>
                <a:lnTo>
                  <a:pt x="1920887" y="499922"/>
                </a:lnTo>
                <a:lnTo>
                  <a:pt x="1966925" y="506945"/>
                </a:lnTo>
                <a:lnTo>
                  <a:pt x="2012962" y="499922"/>
                </a:lnTo>
                <a:lnTo>
                  <a:pt x="2044090" y="484454"/>
                </a:lnTo>
                <a:lnTo>
                  <a:pt x="2074456" y="468985"/>
                </a:lnTo>
                <a:lnTo>
                  <a:pt x="2118233" y="461949"/>
                </a:lnTo>
                <a:lnTo>
                  <a:pt x="2162022" y="468985"/>
                </a:lnTo>
                <a:lnTo>
                  <a:pt x="2192388" y="484454"/>
                </a:lnTo>
                <a:lnTo>
                  <a:pt x="2223516" y="499922"/>
                </a:lnTo>
                <a:lnTo>
                  <a:pt x="2269553" y="506945"/>
                </a:lnTo>
                <a:lnTo>
                  <a:pt x="2315578" y="499922"/>
                </a:lnTo>
                <a:lnTo>
                  <a:pt x="2346706" y="484454"/>
                </a:lnTo>
                <a:lnTo>
                  <a:pt x="2377084" y="468985"/>
                </a:lnTo>
                <a:lnTo>
                  <a:pt x="2420848" y="461949"/>
                </a:lnTo>
                <a:lnTo>
                  <a:pt x="2464638" y="468985"/>
                </a:lnTo>
                <a:lnTo>
                  <a:pt x="2495016" y="484454"/>
                </a:lnTo>
                <a:lnTo>
                  <a:pt x="2526144" y="499922"/>
                </a:lnTo>
                <a:lnTo>
                  <a:pt x="2572181" y="506945"/>
                </a:lnTo>
                <a:lnTo>
                  <a:pt x="2618206" y="499922"/>
                </a:lnTo>
                <a:lnTo>
                  <a:pt x="2649334" y="484454"/>
                </a:lnTo>
                <a:lnTo>
                  <a:pt x="2679712" y="468985"/>
                </a:lnTo>
                <a:lnTo>
                  <a:pt x="2723477" y="461949"/>
                </a:lnTo>
                <a:lnTo>
                  <a:pt x="2767279" y="468985"/>
                </a:lnTo>
                <a:lnTo>
                  <a:pt x="2797645" y="484454"/>
                </a:lnTo>
                <a:lnTo>
                  <a:pt x="2828772" y="499922"/>
                </a:lnTo>
                <a:lnTo>
                  <a:pt x="2874810" y="506945"/>
                </a:lnTo>
                <a:lnTo>
                  <a:pt x="2920835" y="499922"/>
                </a:lnTo>
                <a:lnTo>
                  <a:pt x="2951975" y="484454"/>
                </a:lnTo>
                <a:lnTo>
                  <a:pt x="2982366" y="468985"/>
                </a:lnTo>
                <a:lnTo>
                  <a:pt x="3026118" y="461949"/>
                </a:lnTo>
                <a:lnTo>
                  <a:pt x="3050146" y="463778"/>
                </a:lnTo>
                <a:lnTo>
                  <a:pt x="3069056" y="468617"/>
                </a:lnTo>
                <a:lnTo>
                  <a:pt x="3084690" y="475551"/>
                </a:lnTo>
                <a:lnTo>
                  <a:pt x="3113735" y="492125"/>
                </a:lnTo>
                <a:lnTo>
                  <a:pt x="3130600" y="499592"/>
                </a:lnTo>
                <a:lnTo>
                  <a:pt x="3151251" y="504926"/>
                </a:lnTo>
                <a:lnTo>
                  <a:pt x="3177438" y="506945"/>
                </a:lnTo>
                <a:lnTo>
                  <a:pt x="3203625" y="504926"/>
                </a:lnTo>
                <a:lnTo>
                  <a:pt x="3224276" y="499592"/>
                </a:lnTo>
                <a:lnTo>
                  <a:pt x="3241141" y="492125"/>
                </a:lnTo>
                <a:lnTo>
                  <a:pt x="3270186" y="475551"/>
                </a:lnTo>
                <a:lnTo>
                  <a:pt x="3285820" y="468617"/>
                </a:lnTo>
                <a:lnTo>
                  <a:pt x="3304730" y="463778"/>
                </a:lnTo>
                <a:lnTo>
                  <a:pt x="3328759" y="461949"/>
                </a:lnTo>
                <a:lnTo>
                  <a:pt x="3352787" y="463778"/>
                </a:lnTo>
                <a:lnTo>
                  <a:pt x="3371697" y="468617"/>
                </a:lnTo>
                <a:lnTo>
                  <a:pt x="3387318" y="475551"/>
                </a:lnTo>
                <a:lnTo>
                  <a:pt x="3416363" y="492125"/>
                </a:lnTo>
                <a:lnTo>
                  <a:pt x="3433241" y="499592"/>
                </a:lnTo>
                <a:lnTo>
                  <a:pt x="3453892" y="504926"/>
                </a:lnTo>
                <a:lnTo>
                  <a:pt x="3480092" y="506945"/>
                </a:lnTo>
                <a:lnTo>
                  <a:pt x="3506292" y="504926"/>
                </a:lnTo>
                <a:lnTo>
                  <a:pt x="3526942" y="499592"/>
                </a:lnTo>
                <a:lnTo>
                  <a:pt x="3543808" y="492125"/>
                </a:lnTo>
                <a:lnTo>
                  <a:pt x="3572853" y="475551"/>
                </a:lnTo>
                <a:lnTo>
                  <a:pt x="3588486" y="468617"/>
                </a:lnTo>
                <a:lnTo>
                  <a:pt x="3607397" y="463778"/>
                </a:lnTo>
                <a:lnTo>
                  <a:pt x="3631425" y="461949"/>
                </a:lnTo>
                <a:lnTo>
                  <a:pt x="3655453" y="463778"/>
                </a:lnTo>
                <a:lnTo>
                  <a:pt x="3674364" y="468617"/>
                </a:lnTo>
                <a:lnTo>
                  <a:pt x="3689985" y="475551"/>
                </a:lnTo>
                <a:lnTo>
                  <a:pt x="3719030" y="492125"/>
                </a:lnTo>
                <a:lnTo>
                  <a:pt x="3735908" y="499592"/>
                </a:lnTo>
                <a:lnTo>
                  <a:pt x="3756558" y="504926"/>
                </a:lnTo>
                <a:lnTo>
                  <a:pt x="3782745" y="506945"/>
                </a:lnTo>
                <a:lnTo>
                  <a:pt x="3808933" y="504926"/>
                </a:lnTo>
                <a:lnTo>
                  <a:pt x="3829583" y="499592"/>
                </a:lnTo>
                <a:lnTo>
                  <a:pt x="3846449" y="492125"/>
                </a:lnTo>
                <a:lnTo>
                  <a:pt x="3875506" y="475551"/>
                </a:lnTo>
                <a:lnTo>
                  <a:pt x="3891140" y="468617"/>
                </a:lnTo>
                <a:lnTo>
                  <a:pt x="3910050" y="463778"/>
                </a:lnTo>
                <a:lnTo>
                  <a:pt x="3934066" y="461949"/>
                </a:lnTo>
                <a:lnTo>
                  <a:pt x="3958094" y="463778"/>
                </a:lnTo>
                <a:lnTo>
                  <a:pt x="3977005" y="468617"/>
                </a:lnTo>
                <a:lnTo>
                  <a:pt x="3992626" y="475551"/>
                </a:lnTo>
                <a:lnTo>
                  <a:pt x="4021671" y="492125"/>
                </a:lnTo>
                <a:lnTo>
                  <a:pt x="4038549" y="499592"/>
                </a:lnTo>
                <a:lnTo>
                  <a:pt x="4059199" y="504926"/>
                </a:lnTo>
                <a:lnTo>
                  <a:pt x="4085386" y="506945"/>
                </a:lnTo>
                <a:lnTo>
                  <a:pt x="4111587" y="504926"/>
                </a:lnTo>
                <a:lnTo>
                  <a:pt x="4132237" y="499592"/>
                </a:lnTo>
                <a:lnTo>
                  <a:pt x="4149115" y="492125"/>
                </a:lnTo>
                <a:lnTo>
                  <a:pt x="4178160" y="475551"/>
                </a:lnTo>
                <a:lnTo>
                  <a:pt x="4193794" y="468617"/>
                </a:lnTo>
                <a:lnTo>
                  <a:pt x="4212691" y="463778"/>
                </a:lnTo>
                <a:lnTo>
                  <a:pt x="4236707" y="461949"/>
                </a:lnTo>
                <a:lnTo>
                  <a:pt x="4260723" y="463778"/>
                </a:lnTo>
                <a:lnTo>
                  <a:pt x="4279633" y="468617"/>
                </a:lnTo>
                <a:lnTo>
                  <a:pt x="4295254" y="475551"/>
                </a:lnTo>
                <a:lnTo>
                  <a:pt x="4324274" y="492125"/>
                </a:lnTo>
                <a:lnTo>
                  <a:pt x="4341152" y="499592"/>
                </a:lnTo>
                <a:lnTo>
                  <a:pt x="4361802" y="504926"/>
                </a:lnTo>
                <a:lnTo>
                  <a:pt x="4387977" y="506945"/>
                </a:lnTo>
                <a:lnTo>
                  <a:pt x="4414177" y="504926"/>
                </a:lnTo>
                <a:lnTo>
                  <a:pt x="4434827" y="499592"/>
                </a:lnTo>
                <a:lnTo>
                  <a:pt x="4451705" y="492125"/>
                </a:lnTo>
                <a:lnTo>
                  <a:pt x="4480750" y="475551"/>
                </a:lnTo>
                <a:lnTo>
                  <a:pt x="4496371" y="468617"/>
                </a:lnTo>
                <a:lnTo>
                  <a:pt x="4515282" y="463778"/>
                </a:lnTo>
                <a:lnTo>
                  <a:pt x="4539297" y="461949"/>
                </a:lnTo>
                <a:lnTo>
                  <a:pt x="4563326" y="463778"/>
                </a:lnTo>
                <a:lnTo>
                  <a:pt x="4582236" y="468617"/>
                </a:lnTo>
                <a:lnTo>
                  <a:pt x="4597870" y="475551"/>
                </a:lnTo>
                <a:lnTo>
                  <a:pt x="4626915" y="492125"/>
                </a:lnTo>
                <a:lnTo>
                  <a:pt x="4643793" y="499592"/>
                </a:lnTo>
                <a:lnTo>
                  <a:pt x="4664443" y="504926"/>
                </a:lnTo>
                <a:lnTo>
                  <a:pt x="4690630" y="506945"/>
                </a:lnTo>
                <a:lnTo>
                  <a:pt x="4716831" y="504926"/>
                </a:lnTo>
                <a:lnTo>
                  <a:pt x="4737481" y="499592"/>
                </a:lnTo>
                <a:lnTo>
                  <a:pt x="4754359" y="492125"/>
                </a:lnTo>
                <a:lnTo>
                  <a:pt x="4783404" y="475551"/>
                </a:lnTo>
                <a:lnTo>
                  <a:pt x="4799025" y="468617"/>
                </a:lnTo>
                <a:lnTo>
                  <a:pt x="4817935" y="463778"/>
                </a:lnTo>
                <a:lnTo>
                  <a:pt x="4841951" y="461949"/>
                </a:lnTo>
                <a:lnTo>
                  <a:pt x="4865979" y="463778"/>
                </a:lnTo>
                <a:lnTo>
                  <a:pt x="4884877" y="468617"/>
                </a:lnTo>
                <a:lnTo>
                  <a:pt x="4900511" y="475551"/>
                </a:lnTo>
                <a:lnTo>
                  <a:pt x="4929556" y="492125"/>
                </a:lnTo>
                <a:lnTo>
                  <a:pt x="4946421" y="499592"/>
                </a:lnTo>
                <a:lnTo>
                  <a:pt x="4967071" y="504926"/>
                </a:lnTo>
                <a:lnTo>
                  <a:pt x="4993259" y="506945"/>
                </a:lnTo>
                <a:lnTo>
                  <a:pt x="5019459" y="504926"/>
                </a:lnTo>
                <a:lnTo>
                  <a:pt x="5040109" y="499592"/>
                </a:lnTo>
                <a:lnTo>
                  <a:pt x="5056987" y="492125"/>
                </a:lnTo>
                <a:lnTo>
                  <a:pt x="5086032" y="475551"/>
                </a:lnTo>
                <a:lnTo>
                  <a:pt x="5101666" y="468617"/>
                </a:lnTo>
                <a:lnTo>
                  <a:pt x="5120576" y="463778"/>
                </a:lnTo>
                <a:lnTo>
                  <a:pt x="5144605" y="461949"/>
                </a:lnTo>
                <a:lnTo>
                  <a:pt x="5168646" y="463778"/>
                </a:lnTo>
                <a:lnTo>
                  <a:pt x="5187569" y="468617"/>
                </a:lnTo>
                <a:lnTo>
                  <a:pt x="5203190" y="475551"/>
                </a:lnTo>
                <a:lnTo>
                  <a:pt x="5232247" y="492125"/>
                </a:lnTo>
                <a:lnTo>
                  <a:pt x="5249126" y="499592"/>
                </a:lnTo>
                <a:lnTo>
                  <a:pt x="5269789" y="504926"/>
                </a:lnTo>
                <a:lnTo>
                  <a:pt x="5295976" y="506945"/>
                </a:lnTo>
                <a:lnTo>
                  <a:pt x="5322176" y="504926"/>
                </a:lnTo>
                <a:lnTo>
                  <a:pt x="5342826" y="499592"/>
                </a:lnTo>
                <a:lnTo>
                  <a:pt x="5359692" y="492125"/>
                </a:lnTo>
                <a:lnTo>
                  <a:pt x="5388737" y="475551"/>
                </a:lnTo>
                <a:lnTo>
                  <a:pt x="5404370" y="468617"/>
                </a:lnTo>
                <a:lnTo>
                  <a:pt x="5423281" y="463778"/>
                </a:lnTo>
                <a:lnTo>
                  <a:pt x="5447296" y="461949"/>
                </a:lnTo>
                <a:lnTo>
                  <a:pt x="5471338" y="463778"/>
                </a:lnTo>
                <a:lnTo>
                  <a:pt x="5490248" y="468617"/>
                </a:lnTo>
                <a:lnTo>
                  <a:pt x="5505882" y="475551"/>
                </a:lnTo>
                <a:lnTo>
                  <a:pt x="5534939" y="492125"/>
                </a:lnTo>
                <a:lnTo>
                  <a:pt x="5551817" y="499592"/>
                </a:lnTo>
                <a:lnTo>
                  <a:pt x="5572468" y="504926"/>
                </a:lnTo>
                <a:lnTo>
                  <a:pt x="5598655" y="506945"/>
                </a:lnTo>
                <a:lnTo>
                  <a:pt x="5624868" y="504926"/>
                </a:lnTo>
                <a:lnTo>
                  <a:pt x="5645518" y="499592"/>
                </a:lnTo>
                <a:lnTo>
                  <a:pt x="5662396" y="492125"/>
                </a:lnTo>
                <a:lnTo>
                  <a:pt x="5691441" y="475551"/>
                </a:lnTo>
                <a:lnTo>
                  <a:pt x="5707075" y="468617"/>
                </a:lnTo>
                <a:lnTo>
                  <a:pt x="5725985" y="463778"/>
                </a:lnTo>
                <a:lnTo>
                  <a:pt x="5750014" y="461949"/>
                </a:lnTo>
                <a:lnTo>
                  <a:pt x="5774042" y="463778"/>
                </a:lnTo>
                <a:lnTo>
                  <a:pt x="5792940" y="468617"/>
                </a:lnTo>
                <a:lnTo>
                  <a:pt x="5808573" y="475551"/>
                </a:lnTo>
                <a:lnTo>
                  <a:pt x="5837618" y="492125"/>
                </a:lnTo>
                <a:lnTo>
                  <a:pt x="5854484" y="499592"/>
                </a:lnTo>
                <a:lnTo>
                  <a:pt x="5875134" y="504926"/>
                </a:lnTo>
                <a:lnTo>
                  <a:pt x="5901309" y="506945"/>
                </a:lnTo>
                <a:lnTo>
                  <a:pt x="5927522" y="504926"/>
                </a:lnTo>
                <a:lnTo>
                  <a:pt x="5948172" y="499592"/>
                </a:lnTo>
                <a:lnTo>
                  <a:pt x="5965050" y="492125"/>
                </a:lnTo>
                <a:lnTo>
                  <a:pt x="5994108" y="475551"/>
                </a:lnTo>
                <a:lnTo>
                  <a:pt x="6009741" y="468617"/>
                </a:lnTo>
                <a:lnTo>
                  <a:pt x="6028652" y="463778"/>
                </a:lnTo>
                <a:lnTo>
                  <a:pt x="6052667" y="461949"/>
                </a:lnTo>
                <a:lnTo>
                  <a:pt x="6076708" y="463778"/>
                </a:lnTo>
                <a:lnTo>
                  <a:pt x="6095631" y="468617"/>
                </a:lnTo>
                <a:lnTo>
                  <a:pt x="6111265" y="475551"/>
                </a:lnTo>
                <a:lnTo>
                  <a:pt x="6140323" y="492125"/>
                </a:lnTo>
                <a:lnTo>
                  <a:pt x="6157201" y="499592"/>
                </a:lnTo>
                <a:lnTo>
                  <a:pt x="6177864" y="504926"/>
                </a:lnTo>
                <a:lnTo>
                  <a:pt x="6204064" y="506945"/>
                </a:lnTo>
                <a:lnTo>
                  <a:pt x="6230264" y="504926"/>
                </a:lnTo>
                <a:lnTo>
                  <a:pt x="6250927" y="499592"/>
                </a:lnTo>
                <a:lnTo>
                  <a:pt x="6267793" y="492125"/>
                </a:lnTo>
                <a:lnTo>
                  <a:pt x="6296850" y="475551"/>
                </a:lnTo>
                <a:lnTo>
                  <a:pt x="6312484" y="468617"/>
                </a:lnTo>
                <a:lnTo>
                  <a:pt x="6331394" y="463778"/>
                </a:lnTo>
                <a:lnTo>
                  <a:pt x="6355410" y="461949"/>
                </a:lnTo>
                <a:lnTo>
                  <a:pt x="6379464" y="463778"/>
                </a:lnTo>
                <a:lnTo>
                  <a:pt x="6398400" y="468617"/>
                </a:lnTo>
                <a:lnTo>
                  <a:pt x="6414046" y="475551"/>
                </a:lnTo>
                <a:lnTo>
                  <a:pt x="6443116" y="492125"/>
                </a:lnTo>
                <a:lnTo>
                  <a:pt x="6460007" y="499592"/>
                </a:lnTo>
                <a:lnTo>
                  <a:pt x="6480670" y="504926"/>
                </a:lnTo>
                <a:lnTo>
                  <a:pt x="6506870" y="506945"/>
                </a:lnTo>
                <a:lnTo>
                  <a:pt x="6533083" y="504926"/>
                </a:lnTo>
                <a:lnTo>
                  <a:pt x="6553759" y="499592"/>
                </a:lnTo>
                <a:lnTo>
                  <a:pt x="6570650" y="492125"/>
                </a:lnTo>
                <a:lnTo>
                  <a:pt x="6599720" y="475551"/>
                </a:lnTo>
                <a:lnTo>
                  <a:pt x="6615366" y="468617"/>
                </a:lnTo>
                <a:lnTo>
                  <a:pt x="6634289" y="463778"/>
                </a:lnTo>
                <a:lnTo>
                  <a:pt x="6658330" y="461949"/>
                </a:lnTo>
                <a:lnTo>
                  <a:pt x="6658330" y="450697"/>
                </a:lnTo>
                <a:close/>
              </a:path>
              <a:path w="6660515" h="7380605">
                <a:moveTo>
                  <a:pt x="6658343" y="563372"/>
                </a:moveTo>
                <a:lnTo>
                  <a:pt x="6632130" y="565404"/>
                </a:lnTo>
                <a:lnTo>
                  <a:pt x="6611480" y="570725"/>
                </a:lnTo>
                <a:lnTo>
                  <a:pt x="6594589" y="578192"/>
                </a:lnTo>
                <a:lnTo>
                  <a:pt x="6565519" y="594766"/>
                </a:lnTo>
                <a:lnTo>
                  <a:pt x="6549872" y="601713"/>
                </a:lnTo>
                <a:lnTo>
                  <a:pt x="6530949" y="606552"/>
                </a:lnTo>
                <a:lnTo>
                  <a:pt x="6506896" y="608368"/>
                </a:lnTo>
                <a:lnTo>
                  <a:pt x="6482855" y="606552"/>
                </a:lnTo>
                <a:lnTo>
                  <a:pt x="6463919" y="601713"/>
                </a:lnTo>
                <a:lnTo>
                  <a:pt x="6448285" y="594766"/>
                </a:lnTo>
                <a:lnTo>
                  <a:pt x="6419202" y="578192"/>
                </a:lnTo>
                <a:lnTo>
                  <a:pt x="6402324" y="570725"/>
                </a:lnTo>
                <a:lnTo>
                  <a:pt x="6381648" y="565404"/>
                </a:lnTo>
                <a:lnTo>
                  <a:pt x="6355435" y="563372"/>
                </a:lnTo>
                <a:lnTo>
                  <a:pt x="6329248" y="565404"/>
                </a:lnTo>
                <a:lnTo>
                  <a:pt x="6308585" y="570725"/>
                </a:lnTo>
                <a:lnTo>
                  <a:pt x="6291707" y="578205"/>
                </a:lnTo>
                <a:lnTo>
                  <a:pt x="6262662" y="594779"/>
                </a:lnTo>
                <a:lnTo>
                  <a:pt x="6247041" y="601713"/>
                </a:lnTo>
                <a:lnTo>
                  <a:pt x="6228118" y="606552"/>
                </a:lnTo>
                <a:lnTo>
                  <a:pt x="6204089" y="608368"/>
                </a:lnTo>
                <a:lnTo>
                  <a:pt x="6180061" y="606552"/>
                </a:lnTo>
                <a:lnTo>
                  <a:pt x="6161138" y="601713"/>
                </a:lnTo>
                <a:lnTo>
                  <a:pt x="6145504" y="594766"/>
                </a:lnTo>
                <a:lnTo>
                  <a:pt x="6116434" y="578192"/>
                </a:lnTo>
                <a:lnTo>
                  <a:pt x="6099556" y="570725"/>
                </a:lnTo>
                <a:lnTo>
                  <a:pt x="6078906" y="565404"/>
                </a:lnTo>
                <a:lnTo>
                  <a:pt x="6052693" y="563372"/>
                </a:lnTo>
                <a:lnTo>
                  <a:pt x="6026505" y="565404"/>
                </a:lnTo>
                <a:lnTo>
                  <a:pt x="6005842" y="570725"/>
                </a:lnTo>
                <a:lnTo>
                  <a:pt x="5988964" y="578205"/>
                </a:lnTo>
                <a:lnTo>
                  <a:pt x="5959919" y="594779"/>
                </a:lnTo>
                <a:lnTo>
                  <a:pt x="5944298" y="601713"/>
                </a:lnTo>
                <a:lnTo>
                  <a:pt x="5925375" y="606552"/>
                </a:lnTo>
                <a:lnTo>
                  <a:pt x="5901347" y="608368"/>
                </a:lnTo>
                <a:lnTo>
                  <a:pt x="5877331" y="606552"/>
                </a:lnTo>
                <a:lnTo>
                  <a:pt x="5858421" y="601713"/>
                </a:lnTo>
                <a:lnTo>
                  <a:pt x="5842787" y="594766"/>
                </a:lnTo>
                <a:lnTo>
                  <a:pt x="5813742" y="578192"/>
                </a:lnTo>
                <a:lnTo>
                  <a:pt x="5796877" y="570725"/>
                </a:lnTo>
                <a:lnTo>
                  <a:pt x="5776226" y="565404"/>
                </a:lnTo>
                <a:lnTo>
                  <a:pt x="5750039" y="563372"/>
                </a:lnTo>
                <a:lnTo>
                  <a:pt x="5723852" y="565404"/>
                </a:lnTo>
                <a:lnTo>
                  <a:pt x="5703201" y="570725"/>
                </a:lnTo>
                <a:lnTo>
                  <a:pt x="5686323" y="578192"/>
                </a:lnTo>
                <a:lnTo>
                  <a:pt x="5657278" y="594766"/>
                </a:lnTo>
                <a:lnTo>
                  <a:pt x="5641645" y="601713"/>
                </a:lnTo>
                <a:lnTo>
                  <a:pt x="5622734" y="606552"/>
                </a:lnTo>
                <a:lnTo>
                  <a:pt x="5598693" y="608368"/>
                </a:lnTo>
                <a:lnTo>
                  <a:pt x="5574665" y="606552"/>
                </a:lnTo>
                <a:lnTo>
                  <a:pt x="5555754" y="601713"/>
                </a:lnTo>
                <a:lnTo>
                  <a:pt x="5540121" y="594766"/>
                </a:lnTo>
                <a:lnTo>
                  <a:pt x="5511063" y="578192"/>
                </a:lnTo>
                <a:lnTo>
                  <a:pt x="5494185" y="570725"/>
                </a:lnTo>
                <a:lnTo>
                  <a:pt x="5473535" y="565404"/>
                </a:lnTo>
                <a:lnTo>
                  <a:pt x="5447322" y="563372"/>
                </a:lnTo>
                <a:lnTo>
                  <a:pt x="5421134" y="565404"/>
                </a:lnTo>
                <a:lnTo>
                  <a:pt x="5400484" y="570725"/>
                </a:lnTo>
                <a:lnTo>
                  <a:pt x="5383606" y="578192"/>
                </a:lnTo>
                <a:lnTo>
                  <a:pt x="5354561" y="594766"/>
                </a:lnTo>
                <a:lnTo>
                  <a:pt x="5338940" y="601713"/>
                </a:lnTo>
                <a:lnTo>
                  <a:pt x="5320030" y="606552"/>
                </a:lnTo>
                <a:lnTo>
                  <a:pt x="5296001" y="608368"/>
                </a:lnTo>
                <a:lnTo>
                  <a:pt x="5271973" y="606552"/>
                </a:lnTo>
                <a:lnTo>
                  <a:pt x="5253050" y="601713"/>
                </a:lnTo>
                <a:lnTo>
                  <a:pt x="5237416" y="594766"/>
                </a:lnTo>
                <a:lnTo>
                  <a:pt x="5208359" y="578192"/>
                </a:lnTo>
                <a:lnTo>
                  <a:pt x="5191480" y="570725"/>
                </a:lnTo>
                <a:lnTo>
                  <a:pt x="5170830" y="565404"/>
                </a:lnTo>
                <a:lnTo>
                  <a:pt x="5144617" y="563372"/>
                </a:lnTo>
                <a:lnTo>
                  <a:pt x="5118430" y="565404"/>
                </a:lnTo>
                <a:lnTo>
                  <a:pt x="5097780" y="570725"/>
                </a:lnTo>
                <a:lnTo>
                  <a:pt x="5080901" y="578205"/>
                </a:lnTo>
                <a:lnTo>
                  <a:pt x="5051857" y="594779"/>
                </a:lnTo>
                <a:lnTo>
                  <a:pt x="5036223" y="601713"/>
                </a:lnTo>
                <a:lnTo>
                  <a:pt x="5017313" y="606552"/>
                </a:lnTo>
                <a:lnTo>
                  <a:pt x="4993284" y="608368"/>
                </a:lnTo>
                <a:lnTo>
                  <a:pt x="4969268" y="606552"/>
                </a:lnTo>
                <a:lnTo>
                  <a:pt x="4950358" y="601713"/>
                </a:lnTo>
                <a:lnTo>
                  <a:pt x="4934724" y="594766"/>
                </a:lnTo>
                <a:lnTo>
                  <a:pt x="4905680" y="578192"/>
                </a:lnTo>
                <a:lnTo>
                  <a:pt x="4888814" y="570725"/>
                </a:lnTo>
                <a:lnTo>
                  <a:pt x="4868164" y="565404"/>
                </a:lnTo>
                <a:lnTo>
                  <a:pt x="4841964" y="563372"/>
                </a:lnTo>
                <a:lnTo>
                  <a:pt x="4815789" y="565404"/>
                </a:lnTo>
                <a:lnTo>
                  <a:pt x="4795139" y="570725"/>
                </a:lnTo>
                <a:lnTo>
                  <a:pt x="4778273" y="578192"/>
                </a:lnTo>
                <a:lnTo>
                  <a:pt x="4749228" y="594766"/>
                </a:lnTo>
                <a:lnTo>
                  <a:pt x="4733595" y="601713"/>
                </a:lnTo>
                <a:lnTo>
                  <a:pt x="4714684" y="606552"/>
                </a:lnTo>
                <a:lnTo>
                  <a:pt x="4690656" y="608368"/>
                </a:lnTo>
                <a:lnTo>
                  <a:pt x="4666640" y="606552"/>
                </a:lnTo>
                <a:lnTo>
                  <a:pt x="4647730" y="601713"/>
                </a:lnTo>
                <a:lnTo>
                  <a:pt x="4632096" y="594779"/>
                </a:lnTo>
                <a:lnTo>
                  <a:pt x="4603051" y="578205"/>
                </a:lnTo>
                <a:lnTo>
                  <a:pt x="4586173" y="570725"/>
                </a:lnTo>
                <a:lnTo>
                  <a:pt x="4565523" y="565404"/>
                </a:lnTo>
                <a:lnTo>
                  <a:pt x="4539310" y="563372"/>
                </a:lnTo>
                <a:lnTo>
                  <a:pt x="4513123" y="565404"/>
                </a:lnTo>
                <a:lnTo>
                  <a:pt x="4492485" y="570725"/>
                </a:lnTo>
                <a:lnTo>
                  <a:pt x="4475619" y="578192"/>
                </a:lnTo>
                <a:lnTo>
                  <a:pt x="4446575" y="594766"/>
                </a:lnTo>
                <a:lnTo>
                  <a:pt x="4430941" y="601713"/>
                </a:lnTo>
                <a:lnTo>
                  <a:pt x="4412031" y="606552"/>
                </a:lnTo>
                <a:lnTo>
                  <a:pt x="4388002" y="608368"/>
                </a:lnTo>
                <a:lnTo>
                  <a:pt x="4363986" y="606552"/>
                </a:lnTo>
                <a:lnTo>
                  <a:pt x="4345089" y="601713"/>
                </a:lnTo>
                <a:lnTo>
                  <a:pt x="4329455" y="594766"/>
                </a:lnTo>
                <a:lnTo>
                  <a:pt x="4300436" y="578192"/>
                </a:lnTo>
                <a:lnTo>
                  <a:pt x="4283570" y="570725"/>
                </a:lnTo>
                <a:lnTo>
                  <a:pt x="4262920" y="565404"/>
                </a:lnTo>
                <a:lnTo>
                  <a:pt x="4236732" y="563372"/>
                </a:lnTo>
                <a:lnTo>
                  <a:pt x="4210545" y="565404"/>
                </a:lnTo>
                <a:lnTo>
                  <a:pt x="4189895" y="570725"/>
                </a:lnTo>
                <a:lnTo>
                  <a:pt x="4173029" y="578192"/>
                </a:lnTo>
                <a:lnTo>
                  <a:pt x="4143984" y="594766"/>
                </a:lnTo>
                <a:lnTo>
                  <a:pt x="4128351" y="601713"/>
                </a:lnTo>
                <a:lnTo>
                  <a:pt x="4109440" y="606552"/>
                </a:lnTo>
                <a:lnTo>
                  <a:pt x="4085412" y="608368"/>
                </a:lnTo>
                <a:lnTo>
                  <a:pt x="4061396" y="606552"/>
                </a:lnTo>
                <a:lnTo>
                  <a:pt x="4042486" y="601713"/>
                </a:lnTo>
                <a:lnTo>
                  <a:pt x="4026852" y="594766"/>
                </a:lnTo>
                <a:lnTo>
                  <a:pt x="3997807" y="578192"/>
                </a:lnTo>
                <a:lnTo>
                  <a:pt x="3980942" y="570725"/>
                </a:lnTo>
                <a:lnTo>
                  <a:pt x="3960279" y="565404"/>
                </a:lnTo>
                <a:lnTo>
                  <a:pt x="3934091" y="563372"/>
                </a:lnTo>
                <a:lnTo>
                  <a:pt x="3907904" y="565404"/>
                </a:lnTo>
                <a:lnTo>
                  <a:pt x="3887241" y="570725"/>
                </a:lnTo>
                <a:lnTo>
                  <a:pt x="3870363" y="578205"/>
                </a:lnTo>
                <a:lnTo>
                  <a:pt x="3841318" y="594779"/>
                </a:lnTo>
                <a:lnTo>
                  <a:pt x="3825697" y="601713"/>
                </a:lnTo>
                <a:lnTo>
                  <a:pt x="3806787" y="606552"/>
                </a:lnTo>
                <a:lnTo>
                  <a:pt x="3782771" y="608368"/>
                </a:lnTo>
                <a:lnTo>
                  <a:pt x="3758742" y="606552"/>
                </a:lnTo>
                <a:lnTo>
                  <a:pt x="3739832" y="601713"/>
                </a:lnTo>
                <a:lnTo>
                  <a:pt x="3724198" y="594766"/>
                </a:lnTo>
                <a:lnTo>
                  <a:pt x="3695154" y="578192"/>
                </a:lnTo>
                <a:lnTo>
                  <a:pt x="3678288" y="570725"/>
                </a:lnTo>
                <a:lnTo>
                  <a:pt x="3657625" y="565404"/>
                </a:lnTo>
                <a:lnTo>
                  <a:pt x="3631438" y="563372"/>
                </a:lnTo>
                <a:lnTo>
                  <a:pt x="3605250" y="565404"/>
                </a:lnTo>
                <a:lnTo>
                  <a:pt x="3584613" y="570725"/>
                </a:lnTo>
                <a:lnTo>
                  <a:pt x="3567734" y="578192"/>
                </a:lnTo>
                <a:lnTo>
                  <a:pt x="3538690" y="594766"/>
                </a:lnTo>
                <a:lnTo>
                  <a:pt x="3523069" y="601713"/>
                </a:lnTo>
                <a:lnTo>
                  <a:pt x="3504146" y="606552"/>
                </a:lnTo>
                <a:lnTo>
                  <a:pt x="3480117" y="608368"/>
                </a:lnTo>
                <a:lnTo>
                  <a:pt x="3456089" y="606552"/>
                </a:lnTo>
                <a:lnTo>
                  <a:pt x="3437178" y="601713"/>
                </a:lnTo>
                <a:lnTo>
                  <a:pt x="3421545" y="594766"/>
                </a:lnTo>
                <a:lnTo>
                  <a:pt x="3392487" y="578192"/>
                </a:lnTo>
                <a:lnTo>
                  <a:pt x="3375622" y="570725"/>
                </a:lnTo>
                <a:lnTo>
                  <a:pt x="3354959" y="565404"/>
                </a:lnTo>
                <a:lnTo>
                  <a:pt x="3328771" y="563372"/>
                </a:lnTo>
                <a:lnTo>
                  <a:pt x="3302584" y="565404"/>
                </a:lnTo>
                <a:lnTo>
                  <a:pt x="3281946" y="570725"/>
                </a:lnTo>
                <a:lnTo>
                  <a:pt x="3265068" y="578192"/>
                </a:lnTo>
                <a:lnTo>
                  <a:pt x="3236023" y="594766"/>
                </a:lnTo>
                <a:lnTo>
                  <a:pt x="3220402" y="601713"/>
                </a:lnTo>
                <a:lnTo>
                  <a:pt x="3201492" y="606552"/>
                </a:lnTo>
                <a:lnTo>
                  <a:pt x="3177463" y="608368"/>
                </a:lnTo>
                <a:lnTo>
                  <a:pt x="3153448" y="606552"/>
                </a:lnTo>
                <a:lnTo>
                  <a:pt x="3134537" y="601713"/>
                </a:lnTo>
                <a:lnTo>
                  <a:pt x="3118904" y="594779"/>
                </a:lnTo>
                <a:lnTo>
                  <a:pt x="3089859" y="578205"/>
                </a:lnTo>
                <a:lnTo>
                  <a:pt x="3072993" y="570725"/>
                </a:lnTo>
                <a:lnTo>
                  <a:pt x="3052330" y="565404"/>
                </a:lnTo>
                <a:lnTo>
                  <a:pt x="3026143" y="563372"/>
                </a:lnTo>
                <a:lnTo>
                  <a:pt x="2999956" y="565404"/>
                </a:lnTo>
                <a:lnTo>
                  <a:pt x="2979305" y="570725"/>
                </a:lnTo>
                <a:lnTo>
                  <a:pt x="2962427" y="578205"/>
                </a:lnTo>
                <a:lnTo>
                  <a:pt x="2933382" y="594779"/>
                </a:lnTo>
                <a:lnTo>
                  <a:pt x="2917761" y="601713"/>
                </a:lnTo>
                <a:lnTo>
                  <a:pt x="2898851" y="606552"/>
                </a:lnTo>
                <a:lnTo>
                  <a:pt x="2874835" y="608368"/>
                </a:lnTo>
                <a:lnTo>
                  <a:pt x="2850807" y="606552"/>
                </a:lnTo>
                <a:lnTo>
                  <a:pt x="2831896" y="601713"/>
                </a:lnTo>
                <a:lnTo>
                  <a:pt x="2816263" y="594766"/>
                </a:lnTo>
                <a:lnTo>
                  <a:pt x="2787218" y="578192"/>
                </a:lnTo>
                <a:lnTo>
                  <a:pt x="2770352" y="570725"/>
                </a:lnTo>
                <a:lnTo>
                  <a:pt x="2749689" y="565404"/>
                </a:lnTo>
                <a:lnTo>
                  <a:pt x="2723502" y="563372"/>
                </a:lnTo>
                <a:lnTo>
                  <a:pt x="2697315" y="565404"/>
                </a:lnTo>
                <a:lnTo>
                  <a:pt x="2676664" y="570725"/>
                </a:lnTo>
                <a:lnTo>
                  <a:pt x="2659799" y="578205"/>
                </a:lnTo>
                <a:lnTo>
                  <a:pt x="2630754" y="594779"/>
                </a:lnTo>
                <a:lnTo>
                  <a:pt x="2615133" y="601713"/>
                </a:lnTo>
                <a:lnTo>
                  <a:pt x="2596223" y="606552"/>
                </a:lnTo>
                <a:lnTo>
                  <a:pt x="2572207" y="608368"/>
                </a:lnTo>
                <a:lnTo>
                  <a:pt x="2548178" y="606552"/>
                </a:lnTo>
                <a:lnTo>
                  <a:pt x="2529268" y="601713"/>
                </a:lnTo>
                <a:lnTo>
                  <a:pt x="2513647" y="594779"/>
                </a:lnTo>
                <a:lnTo>
                  <a:pt x="2484602" y="578205"/>
                </a:lnTo>
                <a:lnTo>
                  <a:pt x="2467724" y="570725"/>
                </a:lnTo>
                <a:lnTo>
                  <a:pt x="2447074" y="565404"/>
                </a:lnTo>
                <a:lnTo>
                  <a:pt x="2420874" y="563372"/>
                </a:lnTo>
                <a:lnTo>
                  <a:pt x="2394686" y="565404"/>
                </a:lnTo>
                <a:lnTo>
                  <a:pt x="2374036" y="570725"/>
                </a:lnTo>
                <a:lnTo>
                  <a:pt x="2357170" y="578205"/>
                </a:lnTo>
                <a:lnTo>
                  <a:pt x="2328126" y="594779"/>
                </a:lnTo>
                <a:lnTo>
                  <a:pt x="2312505" y="601713"/>
                </a:lnTo>
                <a:lnTo>
                  <a:pt x="2293607" y="606552"/>
                </a:lnTo>
                <a:lnTo>
                  <a:pt x="2269591" y="608368"/>
                </a:lnTo>
                <a:lnTo>
                  <a:pt x="2245563" y="606552"/>
                </a:lnTo>
                <a:lnTo>
                  <a:pt x="2226653" y="601713"/>
                </a:lnTo>
                <a:lnTo>
                  <a:pt x="2211019" y="594766"/>
                </a:lnTo>
                <a:lnTo>
                  <a:pt x="2181961" y="578192"/>
                </a:lnTo>
                <a:lnTo>
                  <a:pt x="2165083" y="570725"/>
                </a:lnTo>
                <a:lnTo>
                  <a:pt x="2144433" y="565404"/>
                </a:lnTo>
                <a:lnTo>
                  <a:pt x="2118245" y="563372"/>
                </a:lnTo>
                <a:lnTo>
                  <a:pt x="2092058" y="565404"/>
                </a:lnTo>
                <a:lnTo>
                  <a:pt x="2071420" y="570725"/>
                </a:lnTo>
                <a:lnTo>
                  <a:pt x="2054555" y="578192"/>
                </a:lnTo>
                <a:lnTo>
                  <a:pt x="2025510" y="594766"/>
                </a:lnTo>
                <a:lnTo>
                  <a:pt x="2009876" y="601713"/>
                </a:lnTo>
                <a:lnTo>
                  <a:pt x="1990966" y="606552"/>
                </a:lnTo>
                <a:lnTo>
                  <a:pt x="1966937" y="608368"/>
                </a:lnTo>
                <a:lnTo>
                  <a:pt x="1942922" y="606552"/>
                </a:lnTo>
                <a:lnTo>
                  <a:pt x="1924011" y="601713"/>
                </a:lnTo>
                <a:lnTo>
                  <a:pt x="1908390" y="594766"/>
                </a:lnTo>
                <a:lnTo>
                  <a:pt x="1879346" y="578192"/>
                </a:lnTo>
                <a:lnTo>
                  <a:pt x="1862467" y="570725"/>
                </a:lnTo>
                <a:lnTo>
                  <a:pt x="1841817" y="565404"/>
                </a:lnTo>
                <a:lnTo>
                  <a:pt x="1815617" y="563372"/>
                </a:lnTo>
                <a:lnTo>
                  <a:pt x="1789430" y="565404"/>
                </a:lnTo>
                <a:lnTo>
                  <a:pt x="1768792" y="570725"/>
                </a:lnTo>
                <a:lnTo>
                  <a:pt x="1751914" y="578205"/>
                </a:lnTo>
                <a:lnTo>
                  <a:pt x="1722882" y="594779"/>
                </a:lnTo>
                <a:lnTo>
                  <a:pt x="1707261" y="601713"/>
                </a:lnTo>
                <a:lnTo>
                  <a:pt x="1688350" y="606552"/>
                </a:lnTo>
                <a:lnTo>
                  <a:pt x="1664322" y="608368"/>
                </a:lnTo>
                <a:lnTo>
                  <a:pt x="1640306" y="606552"/>
                </a:lnTo>
                <a:lnTo>
                  <a:pt x="1621409" y="601713"/>
                </a:lnTo>
                <a:lnTo>
                  <a:pt x="1605788" y="594779"/>
                </a:lnTo>
                <a:lnTo>
                  <a:pt x="1576743" y="578205"/>
                </a:lnTo>
                <a:lnTo>
                  <a:pt x="1559877" y="570725"/>
                </a:lnTo>
                <a:lnTo>
                  <a:pt x="1539227" y="565404"/>
                </a:lnTo>
                <a:lnTo>
                  <a:pt x="1513027" y="563372"/>
                </a:lnTo>
                <a:lnTo>
                  <a:pt x="1486852" y="565404"/>
                </a:lnTo>
                <a:lnTo>
                  <a:pt x="1466202" y="570725"/>
                </a:lnTo>
                <a:lnTo>
                  <a:pt x="1449324" y="578205"/>
                </a:lnTo>
                <a:lnTo>
                  <a:pt x="1420291" y="594779"/>
                </a:lnTo>
                <a:lnTo>
                  <a:pt x="1404670" y="601713"/>
                </a:lnTo>
                <a:lnTo>
                  <a:pt x="1385760" y="606552"/>
                </a:lnTo>
                <a:lnTo>
                  <a:pt x="1361744" y="608368"/>
                </a:lnTo>
                <a:lnTo>
                  <a:pt x="1337729" y="606552"/>
                </a:lnTo>
                <a:lnTo>
                  <a:pt x="1318818" y="601713"/>
                </a:lnTo>
                <a:lnTo>
                  <a:pt x="1303185" y="594766"/>
                </a:lnTo>
                <a:lnTo>
                  <a:pt x="1274140" y="578192"/>
                </a:lnTo>
                <a:lnTo>
                  <a:pt x="1257274" y="570725"/>
                </a:lnTo>
                <a:lnTo>
                  <a:pt x="1236637" y="565404"/>
                </a:lnTo>
                <a:lnTo>
                  <a:pt x="1210449" y="563372"/>
                </a:lnTo>
                <a:lnTo>
                  <a:pt x="1184262" y="565404"/>
                </a:lnTo>
                <a:lnTo>
                  <a:pt x="1163612" y="570725"/>
                </a:lnTo>
                <a:lnTo>
                  <a:pt x="1146746" y="578192"/>
                </a:lnTo>
                <a:lnTo>
                  <a:pt x="1117701" y="594766"/>
                </a:lnTo>
                <a:lnTo>
                  <a:pt x="1102080" y="601713"/>
                </a:lnTo>
                <a:lnTo>
                  <a:pt x="1083170" y="606552"/>
                </a:lnTo>
                <a:lnTo>
                  <a:pt x="1059141" y="608368"/>
                </a:lnTo>
                <a:lnTo>
                  <a:pt x="1035126" y="606552"/>
                </a:lnTo>
                <a:lnTo>
                  <a:pt x="1016228" y="601713"/>
                </a:lnTo>
                <a:lnTo>
                  <a:pt x="1000607" y="594779"/>
                </a:lnTo>
                <a:lnTo>
                  <a:pt x="971562" y="578205"/>
                </a:lnTo>
                <a:lnTo>
                  <a:pt x="954684" y="570725"/>
                </a:lnTo>
                <a:lnTo>
                  <a:pt x="934034" y="565404"/>
                </a:lnTo>
                <a:lnTo>
                  <a:pt x="907846" y="563372"/>
                </a:lnTo>
                <a:lnTo>
                  <a:pt x="881672" y="565404"/>
                </a:lnTo>
                <a:lnTo>
                  <a:pt x="861021" y="570725"/>
                </a:lnTo>
                <a:lnTo>
                  <a:pt x="844156" y="578192"/>
                </a:lnTo>
                <a:lnTo>
                  <a:pt x="815124" y="594766"/>
                </a:lnTo>
                <a:lnTo>
                  <a:pt x="799503" y="601713"/>
                </a:lnTo>
                <a:lnTo>
                  <a:pt x="780592" y="606552"/>
                </a:lnTo>
                <a:lnTo>
                  <a:pt x="756577" y="608368"/>
                </a:lnTo>
                <a:lnTo>
                  <a:pt x="732561" y="606552"/>
                </a:lnTo>
                <a:lnTo>
                  <a:pt x="713651" y="601713"/>
                </a:lnTo>
                <a:lnTo>
                  <a:pt x="698030" y="594779"/>
                </a:lnTo>
                <a:lnTo>
                  <a:pt x="668985" y="578205"/>
                </a:lnTo>
                <a:lnTo>
                  <a:pt x="652119" y="570725"/>
                </a:lnTo>
                <a:lnTo>
                  <a:pt x="631469" y="565404"/>
                </a:lnTo>
                <a:lnTo>
                  <a:pt x="605269" y="563372"/>
                </a:lnTo>
                <a:lnTo>
                  <a:pt x="579094" y="565404"/>
                </a:lnTo>
                <a:lnTo>
                  <a:pt x="558444" y="570725"/>
                </a:lnTo>
                <a:lnTo>
                  <a:pt x="541578" y="578192"/>
                </a:lnTo>
                <a:lnTo>
                  <a:pt x="512546" y="594766"/>
                </a:lnTo>
                <a:lnTo>
                  <a:pt x="496925" y="601713"/>
                </a:lnTo>
                <a:lnTo>
                  <a:pt x="478015" y="606552"/>
                </a:lnTo>
                <a:lnTo>
                  <a:pt x="453986" y="608368"/>
                </a:lnTo>
                <a:lnTo>
                  <a:pt x="429971" y="606552"/>
                </a:lnTo>
                <a:lnTo>
                  <a:pt x="411073" y="601713"/>
                </a:lnTo>
                <a:lnTo>
                  <a:pt x="395452" y="594766"/>
                </a:lnTo>
                <a:lnTo>
                  <a:pt x="366407" y="578192"/>
                </a:lnTo>
                <a:lnTo>
                  <a:pt x="349542" y="570725"/>
                </a:lnTo>
                <a:lnTo>
                  <a:pt x="328904" y="565404"/>
                </a:lnTo>
                <a:lnTo>
                  <a:pt x="302717" y="563372"/>
                </a:lnTo>
                <a:lnTo>
                  <a:pt x="276529" y="565404"/>
                </a:lnTo>
                <a:lnTo>
                  <a:pt x="255892" y="570725"/>
                </a:lnTo>
                <a:lnTo>
                  <a:pt x="239014" y="578205"/>
                </a:lnTo>
                <a:lnTo>
                  <a:pt x="209981" y="594779"/>
                </a:lnTo>
                <a:lnTo>
                  <a:pt x="194360" y="601713"/>
                </a:lnTo>
                <a:lnTo>
                  <a:pt x="175450" y="606552"/>
                </a:lnTo>
                <a:lnTo>
                  <a:pt x="151434" y="608368"/>
                </a:lnTo>
                <a:lnTo>
                  <a:pt x="127419" y="606552"/>
                </a:lnTo>
                <a:lnTo>
                  <a:pt x="108508" y="601713"/>
                </a:lnTo>
                <a:lnTo>
                  <a:pt x="92887" y="594766"/>
                </a:lnTo>
                <a:lnTo>
                  <a:pt x="63842" y="578192"/>
                </a:lnTo>
                <a:lnTo>
                  <a:pt x="46964" y="570725"/>
                </a:lnTo>
                <a:lnTo>
                  <a:pt x="26314" y="565404"/>
                </a:lnTo>
                <a:lnTo>
                  <a:pt x="127" y="563372"/>
                </a:lnTo>
                <a:lnTo>
                  <a:pt x="127" y="574624"/>
                </a:lnTo>
                <a:lnTo>
                  <a:pt x="43903" y="581660"/>
                </a:lnTo>
                <a:lnTo>
                  <a:pt x="74282" y="597128"/>
                </a:lnTo>
                <a:lnTo>
                  <a:pt x="105422" y="612597"/>
                </a:lnTo>
                <a:lnTo>
                  <a:pt x="151434" y="619620"/>
                </a:lnTo>
                <a:lnTo>
                  <a:pt x="197459" y="612597"/>
                </a:lnTo>
                <a:lnTo>
                  <a:pt x="228587" y="597128"/>
                </a:lnTo>
                <a:lnTo>
                  <a:pt x="258953" y="581660"/>
                </a:lnTo>
                <a:lnTo>
                  <a:pt x="302717" y="574624"/>
                </a:lnTo>
                <a:lnTo>
                  <a:pt x="346481" y="581660"/>
                </a:lnTo>
                <a:lnTo>
                  <a:pt x="376847" y="597128"/>
                </a:lnTo>
                <a:lnTo>
                  <a:pt x="407974" y="612597"/>
                </a:lnTo>
                <a:lnTo>
                  <a:pt x="453986" y="619620"/>
                </a:lnTo>
                <a:lnTo>
                  <a:pt x="500024" y="612597"/>
                </a:lnTo>
                <a:lnTo>
                  <a:pt x="531139" y="597128"/>
                </a:lnTo>
                <a:lnTo>
                  <a:pt x="561505" y="581660"/>
                </a:lnTo>
                <a:lnTo>
                  <a:pt x="605269" y="574624"/>
                </a:lnTo>
                <a:lnTo>
                  <a:pt x="649046" y="581660"/>
                </a:lnTo>
                <a:lnTo>
                  <a:pt x="679437" y="597128"/>
                </a:lnTo>
                <a:lnTo>
                  <a:pt x="710565" y="612597"/>
                </a:lnTo>
                <a:lnTo>
                  <a:pt x="756577" y="619620"/>
                </a:lnTo>
                <a:lnTo>
                  <a:pt x="802601" y="612597"/>
                </a:lnTo>
                <a:lnTo>
                  <a:pt x="833716" y="597128"/>
                </a:lnTo>
                <a:lnTo>
                  <a:pt x="864082" y="581660"/>
                </a:lnTo>
                <a:lnTo>
                  <a:pt x="907846" y="574624"/>
                </a:lnTo>
                <a:lnTo>
                  <a:pt x="951623" y="581660"/>
                </a:lnTo>
                <a:lnTo>
                  <a:pt x="982002" y="597128"/>
                </a:lnTo>
                <a:lnTo>
                  <a:pt x="1013117" y="612597"/>
                </a:lnTo>
                <a:lnTo>
                  <a:pt x="1059141" y="619620"/>
                </a:lnTo>
                <a:lnTo>
                  <a:pt x="1105192" y="612597"/>
                </a:lnTo>
                <a:lnTo>
                  <a:pt x="1136307" y="597128"/>
                </a:lnTo>
                <a:lnTo>
                  <a:pt x="1166660" y="581660"/>
                </a:lnTo>
                <a:lnTo>
                  <a:pt x="1210449" y="574624"/>
                </a:lnTo>
                <a:lnTo>
                  <a:pt x="1254226" y="581660"/>
                </a:lnTo>
                <a:lnTo>
                  <a:pt x="1284592" y="597128"/>
                </a:lnTo>
                <a:lnTo>
                  <a:pt x="1315707" y="612597"/>
                </a:lnTo>
                <a:lnTo>
                  <a:pt x="1361744" y="619620"/>
                </a:lnTo>
                <a:lnTo>
                  <a:pt x="1407769" y="612597"/>
                </a:lnTo>
                <a:lnTo>
                  <a:pt x="1438897" y="597128"/>
                </a:lnTo>
                <a:lnTo>
                  <a:pt x="1469263" y="581660"/>
                </a:lnTo>
                <a:lnTo>
                  <a:pt x="1513027" y="574624"/>
                </a:lnTo>
                <a:lnTo>
                  <a:pt x="1556816" y="581660"/>
                </a:lnTo>
                <a:lnTo>
                  <a:pt x="1587182" y="597128"/>
                </a:lnTo>
                <a:lnTo>
                  <a:pt x="1618297" y="612597"/>
                </a:lnTo>
                <a:lnTo>
                  <a:pt x="1664322" y="619620"/>
                </a:lnTo>
                <a:lnTo>
                  <a:pt x="1710347" y="612597"/>
                </a:lnTo>
                <a:lnTo>
                  <a:pt x="1741474" y="597128"/>
                </a:lnTo>
                <a:lnTo>
                  <a:pt x="1771853" y="581660"/>
                </a:lnTo>
                <a:lnTo>
                  <a:pt x="1815617" y="574624"/>
                </a:lnTo>
                <a:lnTo>
                  <a:pt x="1859407" y="581660"/>
                </a:lnTo>
                <a:lnTo>
                  <a:pt x="1889785" y="597128"/>
                </a:lnTo>
                <a:lnTo>
                  <a:pt x="1920900" y="612597"/>
                </a:lnTo>
                <a:lnTo>
                  <a:pt x="1966937" y="619620"/>
                </a:lnTo>
                <a:lnTo>
                  <a:pt x="2012962" y="612597"/>
                </a:lnTo>
                <a:lnTo>
                  <a:pt x="2044103" y="597128"/>
                </a:lnTo>
                <a:lnTo>
                  <a:pt x="2074494" y="581660"/>
                </a:lnTo>
                <a:lnTo>
                  <a:pt x="2118245" y="574624"/>
                </a:lnTo>
                <a:lnTo>
                  <a:pt x="2162035" y="581660"/>
                </a:lnTo>
                <a:lnTo>
                  <a:pt x="2192413" y="597128"/>
                </a:lnTo>
                <a:lnTo>
                  <a:pt x="2223541" y="612597"/>
                </a:lnTo>
                <a:lnTo>
                  <a:pt x="2269591" y="619620"/>
                </a:lnTo>
                <a:lnTo>
                  <a:pt x="2315603" y="612597"/>
                </a:lnTo>
                <a:lnTo>
                  <a:pt x="2346731" y="597128"/>
                </a:lnTo>
                <a:lnTo>
                  <a:pt x="2377097" y="581660"/>
                </a:lnTo>
                <a:lnTo>
                  <a:pt x="2420874" y="574624"/>
                </a:lnTo>
                <a:lnTo>
                  <a:pt x="2464663" y="581660"/>
                </a:lnTo>
                <a:lnTo>
                  <a:pt x="2495042" y="597128"/>
                </a:lnTo>
                <a:lnTo>
                  <a:pt x="2526169" y="612597"/>
                </a:lnTo>
                <a:lnTo>
                  <a:pt x="2572207" y="619620"/>
                </a:lnTo>
                <a:lnTo>
                  <a:pt x="2618232" y="612597"/>
                </a:lnTo>
                <a:lnTo>
                  <a:pt x="2649359" y="597128"/>
                </a:lnTo>
                <a:lnTo>
                  <a:pt x="2679725" y="581660"/>
                </a:lnTo>
                <a:lnTo>
                  <a:pt x="2723502" y="574624"/>
                </a:lnTo>
                <a:lnTo>
                  <a:pt x="2767292" y="581660"/>
                </a:lnTo>
                <a:lnTo>
                  <a:pt x="2797657" y="597128"/>
                </a:lnTo>
                <a:lnTo>
                  <a:pt x="2828785" y="612597"/>
                </a:lnTo>
                <a:lnTo>
                  <a:pt x="2874835" y="619620"/>
                </a:lnTo>
                <a:lnTo>
                  <a:pt x="2920873" y="612597"/>
                </a:lnTo>
                <a:lnTo>
                  <a:pt x="2951988" y="597128"/>
                </a:lnTo>
                <a:lnTo>
                  <a:pt x="2982366" y="581660"/>
                </a:lnTo>
                <a:lnTo>
                  <a:pt x="3026143" y="574624"/>
                </a:lnTo>
                <a:lnTo>
                  <a:pt x="3050171" y="576453"/>
                </a:lnTo>
                <a:lnTo>
                  <a:pt x="3069082" y="581291"/>
                </a:lnTo>
                <a:lnTo>
                  <a:pt x="3084715" y="588225"/>
                </a:lnTo>
                <a:lnTo>
                  <a:pt x="3113760" y="604799"/>
                </a:lnTo>
                <a:lnTo>
                  <a:pt x="3130626" y="612267"/>
                </a:lnTo>
                <a:lnTo>
                  <a:pt x="3151276" y="617601"/>
                </a:lnTo>
                <a:lnTo>
                  <a:pt x="3177463" y="619620"/>
                </a:lnTo>
                <a:lnTo>
                  <a:pt x="3203651" y="617601"/>
                </a:lnTo>
                <a:lnTo>
                  <a:pt x="3224301" y="612267"/>
                </a:lnTo>
                <a:lnTo>
                  <a:pt x="3241179" y="604799"/>
                </a:lnTo>
                <a:lnTo>
                  <a:pt x="3270224" y="588225"/>
                </a:lnTo>
                <a:lnTo>
                  <a:pt x="3285845" y="581291"/>
                </a:lnTo>
                <a:lnTo>
                  <a:pt x="3304756" y="576453"/>
                </a:lnTo>
                <a:lnTo>
                  <a:pt x="3328771" y="574624"/>
                </a:lnTo>
                <a:lnTo>
                  <a:pt x="3352800" y="576453"/>
                </a:lnTo>
                <a:lnTo>
                  <a:pt x="3371710" y="581291"/>
                </a:lnTo>
                <a:lnTo>
                  <a:pt x="3387344" y="588225"/>
                </a:lnTo>
                <a:lnTo>
                  <a:pt x="3416389" y="604799"/>
                </a:lnTo>
                <a:lnTo>
                  <a:pt x="3433267" y="612267"/>
                </a:lnTo>
                <a:lnTo>
                  <a:pt x="3453917" y="617601"/>
                </a:lnTo>
                <a:lnTo>
                  <a:pt x="3480117" y="619620"/>
                </a:lnTo>
                <a:lnTo>
                  <a:pt x="3506317" y="617601"/>
                </a:lnTo>
                <a:lnTo>
                  <a:pt x="3526967" y="612267"/>
                </a:lnTo>
                <a:lnTo>
                  <a:pt x="3543846" y="604799"/>
                </a:lnTo>
                <a:lnTo>
                  <a:pt x="3572891" y="588225"/>
                </a:lnTo>
                <a:lnTo>
                  <a:pt x="3588512" y="581291"/>
                </a:lnTo>
                <a:lnTo>
                  <a:pt x="3607422" y="576453"/>
                </a:lnTo>
                <a:lnTo>
                  <a:pt x="3631438" y="574624"/>
                </a:lnTo>
                <a:lnTo>
                  <a:pt x="3655466" y="576453"/>
                </a:lnTo>
                <a:lnTo>
                  <a:pt x="3674376" y="581291"/>
                </a:lnTo>
                <a:lnTo>
                  <a:pt x="3690010" y="588225"/>
                </a:lnTo>
                <a:lnTo>
                  <a:pt x="3719055" y="604799"/>
                </a:lnTo>
                <a:lnTo>
                  <a:pt x="3735933" y="612267"/>
                </a:lnTo>
                <a:lnTo>
                  <a:pt x="3756583" y="617601"/>
                </a:lnTo>
                <a:lnTo>
                  <a:pt x="3782771" y="619620"/>
                </a:lnTo>
                <a:lnTo>
                  <a:pt x="3808958" y="617601"/>
                </a:lnTo>
                <a:lnTo>
                  <a:pt x="3829608" y="612267"/>
                </a:lnTo>
                <a:lnTo>
                  <a:pt x="3846474" y="604799"/>
                </a:lnTo>
                <a:lnTo>
                  <a:pt x="3875532" y="588225"/>
                </a:lnTo>
                <a:lnTo>
                  <a:pt x="3891153" y="581291"/>
                </a:lnTo>
                <a:lnTo>
                  <a:pt x="3910076" y="576453"/>
                </a:lnTo>
                <a:lnTo>
                  <a:pt x="3934091" y="574624"/>
                </a:lnTo>
                <a:lnTo>
                  <a:pt x="3958107" y="576453"/>
                </a:lnTo>
                <a:lnTo>
                  <a:pt x="3977017" y="581291"/>
                </a:lnTo>
                <a:lnTo>
                  <a:pt x="3992651" y="588225"/>
                </a:lnTo>
                <a:lnTo>
                  <a:pt x="4021696" y="604799"/>
                </a:lnTo>
                <a:lnTo>
                  <a:pt x="4038574" y="612267"/>
                </a:lnTo>
                <a:lnTo>
                  <a:pt x="4059224" y="617601"/>
                </a:lnTo>
                <a:lnTo>
                  <a:pt x="4085412" y="619620"/>
                </a:lnTo>
                <a:lnTo>
                  <a:pt x="4111612" y="617601"/>
                </a:lnTo>
                <a:lnTo>
                  <a:pt x="4132262" y="612267"/>
                </a:lnTo>
                <a:lnTo>
                  <a:pt x="4149140" y="604799"/>
                </a:lnTo>
                <a:lnTo>
                  <a:pt x="4178185" y="588225"/>
                </a:lnTo>
                <a:lnTo>
                  <a:pt x="4193806" y="581291"/>
                </a:lnTo>
                <a:lnTo>
                  <a:pt x="4212717" y="576453"/>
                </a:lnTo>
                <a:lnTo>
                  <a:pt x="4236732" y="574624"/>
                </a:lnTo>
                <a:lnTo>
                  <a:pt x="4260748" y="576453"/>
                </a:lnTo>
                <a:lnTo>
                  <a:pt x="4279646" y="581291"/>
                </a:lnTo>
                <a:lnTo>
                  <a:pt x="4295267" y="588225"/>
                </a:lnTo>
                <a:lnTo>
                  <a:pt x="4324299" y="604799"/>
                </a:lnTo>
                <a:lnTo>
                  <a:pt x="4341177" y="612267"/>
                </a:lnTo>
                <a:lnTo>
                  <a:pt x="4361827" y="617601"/>
                </a:lnTo>
                <a:lnTo>
                  <a:pt x="4388002" y="619620"/>
                </a:lnTo>
                <a:lnTo>
                  <a:pt x="4414190" y="617601"/>
                </a:lnTo>
                <a:lnTo>
                  <a:pt x="4434852" y="612267"/>
                </a:lnTo>
                <a:lnTo>
                  <a:pt x="4451718" y="604799"/>
                </a:lnTo>
                <a:lnTo>
                  <a:pt x="4480763" y="588225"/>
                </a:lnTo>
                <a:lnTo>
                  <a:pt x="4496397" y="581291"/>
                </a:lnTo>
                <a:lnTo>
                  <a:pt x="4515294" y="576453"/>
                </a:lnTo>
                <a:lnTo>
                  <a:pt x="4539310" y="574624"/>
                </a:lnTo>
                <a:lnTo>
                  <a:pt x="4563351" y="576453"/>
                </a:lnTo>
                <a:lnTo>
                  <a:pt x="4582261" y="581291"/>
                </a:lnTo>
                <a:lnTo>
                  <a:pt x="4597895" y="588225"/>
                </a:lnTo>
                <a:lnTo>
                  <a:pt x="4626940" y="604799"/>
                </a:lnTo>
                <a:lnTo>
                  <a:pt x="4643818" y="612267"/>
                </a:lnTo>
                <a:lnTo>
                  <a:pt x="4664468" y="617601"/>
                </a:lnTo>
                <a:lnTo>
                  <a:pt x="4690656" y="619620"/>
                </a:lnTo>
                <a:lnTo>
                  <a:pt x="4716856" y="617601"/>
                </a:lnTo>
                <a:lnTo>
                  <a:pt x="4737506" y="612267"/>
                </a:lnTo>
                <a:lnTo>
                  <a:pt x="4754372" y="604799"/>
                </a:lnTo>
                <a:lnTo>
                  <a:pt x="4783417" y="588225"/>
                </a:lnTo>
                <a:lnTo>
                  <a:pt x="4799050" y="581291"/>
                </a:lnTo>
                <a:lnTo>
                  <a:pt x="4817948" y="576453"/>
                </a:lnTo>
                <a:lnTo>
                  <a:pt x="4841964" y="574624"/>
                </a:lnTo>
                <a:lnTo>
                  <a:pt x="4865992" y="576453"/>
                </a:lnTo>
                <a:lnTo>
                  <a:pt x="4884902" y="581291"/>
                </a:lnTo>
                <a:lnTo>
                  <a:pt x="4900523" y="588225"/>
                </a:lnTo>
                <a:lnTo>
                  <a:pt x="4929568" y="604799"/>
                </a:lnTo>
                <a:lnTo>
                  <a:pt x="4946447" y="612267"/>
                </a:lnTo>
                <a:lnTo>
                  <a:pt x="4967097" y="617601"/>
                </a:lnTo>
                <a:lnTo>
                  <a:pt x="4993284" y="619620"/>
                </a:lnTo>
                <a:lnTo>
                  <a:pt x="5019484" y="617601"/>
                </a:lnTo>
                <a:lnTo>
                  <a:pt x="5040134" y="612267"/>
                </a:lnTo>
                <a:lnTo>
                  <a:pt x="5057013" y="604799"/>
                </a:lnTo>
                <a:lnTo>
                  <a:pt x="5086058" y="588225"/>
                </a:lnTo>
                <a:lnTo>
                  <a:pt x="5101691" y="581291"/>
                </a:lnTo>
                <a:lnTo>
                  <a:pt x="5120602" y="576453"/>
                </a:lnTo>
                <a:lnTo>
                  <a:pt x="5144617" y="574624"/>
                </a:lnTo>
                <a:lnTo>
                  <a:pt x="5168658" y="576453"/>
                </a:lnTo>
                <a:lnTo>
                  <a:pt x="5187581" y="581291"/>
                </a:lnTo>
                <a:lnTo>
                  <a:pt x="5203215" y="588225"/>
                </a:lnTo>
                <a:lnTo>
                  <a:pt x="5232273" y="604799"/>
                </a:lnTo>
                <a:lnTo>
                  <a:pt x="5249151" y="612267"/>
                </a:lnTo>
                <a:lnTo>
                  <a:pt x="5269814" y="617601"/>
                </a:lnTo>
                <a:lnTo>
                  <a:pt x="5296001" y="619620"/>
                </a:lnTo>
                <a:lnTo>
                  <a:pt x="5322189" y="617601"/>
                </a:lnTo>
                <a:lnTo>
                  <a:pt x="5342852" y="612267"/>
                </a:lnTo>
                <a:lnTo>
                  <a:pt x="5359717" y="604799"/>
                </a:lnTo>
                <a:lnTo>
                  <a:pt x="5388762" y="588225"/>
                </a:lnTo>
                <a:lnTo>
                  <a:pt x="5404396" y="581291"/>
                </a:lnTo>
                <a:lnTo>
                  <a:pt x="5423306" y="576453"/>
                </a:lnTo>
                <a:lnTo>
                  <a:pt x="5447322" y="574624"/>
                </a:lnTo>
                <a:lnTo>
                  <a:pt x="5471363" y="576453"/>
                </a:lnTo>
                <a:lnTo>
                  <a:pt x="5490286" y="581291"/>
                </a:lnTo>
                <a:lnTo>
                  <a:pt x="5505920" y="588225"/>
                </a:lnTo>
                <a:lnTo>
                  <a:pt x="5534965" y="604799"/>
                </a:lnTo>
                <a:lnTo>
                  <a:pt x="5551843" y="612267"/>
                </a:lnTo>
                <a:lnTo>
                  <a:pt x="5572506" y="617601"/>
                </a:lnTo>
                <a:lnTo>
                  <a:pt x="5598693" y="619620"/>
                </a:lnTo>
                <a:lnTo>
                  <a:pt x="5624906" y="617601"/>
                </a:lnTo>
                <a:lnTo>
                  <a:pt x="5645556" y="612267"/>
                </a:lnTo>
                <a:lnTo>
                  <a:pt x="5662434" y="604799"/>
                </a:lnTo>
                <a:lnTo>
                  <a:pt x="5691479" y="588225"/>
                </a:lnTo>
                <a:lnTo>
                  <a:pt x="5707113" y="581291"/>
                </a:lnTo>
                <a:lnTo>
                  <a:pt x="5726023" y="576453"/>
                </a:lnTo>
                <a:lnTo>
                  <a:pt x="5750039" y="574624"/>
                </a:lnTo>
                <a:lnTo>
                  <a:pt x="5774067" y="576453"/>
                </a:lnTo>
                <a:lnTo>
                  <a:pt x="5792965" y="581291"/>
                </a:lnTo>
                <a:lnTo>
                  <a:pt x="5808586" y="588225"/>
                </a:lnTo>
                <a:lnTo>
                  <a:pt x="5837631" y="604799"/>
                </a:lnTo>
                <a:lnTo>
                  <a:pt x="5854509" y="612267"/>
                </a:lnTo>
                <a:lnTo>
                  <a:pt x="5875159" y="617601"/>
                </a:lnTo>
                <a:lnTo>
                  <a:pt x="5901347" y="619620"/>
                </a:lnTo>
                <a:lnTo>
                  <a:pt x="5927547" y="617601"/>
                </a:lnTo>
                <a:lnTo>
                  <a:pt x="5948197" y="612267"/>
                </a:lnTo>
                <a:lnTo>
                  <a:pt x="5965075" y="604799"/>
                </a:lnTo>
                <a:lnTo>
                  <a:pt x="5994120" y="588225"/>
                </a:lnTo>
                <a:lnTo>
                  <a:pt x="6009754" y="581291"/>
                </a:lnTo>
                <a:lnTo>
                  <a:pt x="6028664" y="576453"/>
                </a:lnTo>
                <a:lnTo>
                  <a:pt x="6052693" y="574624"/>
                </a:lnTo>
                <a:lnTo>
                  <a:pt x="6076734" y="576453"/>
                </a:lnTo>
                <a:lnTo>
                  <a:pt x="6095657" y="581291"/>
                </a:lnTo>
                <a:lnTo>
                  <a:pt x="6111291" y="588225"/>
                </a:lnTo>
                <a:lnTo>
                  <a:pt x="6140348" y="604799"/>
                </a:lnTo>
                <a:lnTo>
                  <a:pt x="6157239" y="612267"/>
                </a:lnTo>
                <a:lnTo>
                  <a:pt x="6177889" y="617601"/>
                </a:lnTo>
                <a:lnTo>
                  <a:pt x="6204089" y="619620"/>
                </a:lnTo>
                <a:lnTo>
                  <a:pt x="6230290" y="617601"/>
                </a:lnTo>
                <a:lnTo>
                  <a:pt x="6250940" y="612267"/>
                </a:lnTo>
                <a:lnTo>
                  <a:pt x="6267818" y="604799"/>
                </a:lnTo>
                <a:lnTo>
                  <a:pt x="6296863" y="588225"/>
                </a:lnTo>
                <a:lnTo>
                  <a:pt x="6312497" y="581291"/>
                </a:lnTo>
                <a:lnTo>
                  <a:pt x="6331407" y="576453"/>
                </a:lnTo>
                <a:lnTo>
                  <a:pt x="6355435" y="574624"/>
                </a:lnTo>
                <a:lnTo>
                  <a:pt x="6379489" y="576453"/>
                </a:lnTo>
                <a:lnTo>
                  <a:pt x="6398412" y="581291"/>
                </a:lnTo>
                <a:lnTo>
                  <a:pt x="6414059" y="588225"/>
                </a:lnTo>
                <a:lnTo>
                  <a:pt x="6443129" y="604799"/>
                </a:lnTo>
                <a:lnTo>
                  <a:pt x="6460020" y="612267"/>
                </a:lnTo>
                <a:lnTo>
                  <a:pt x="6480696" y="617601"/>
                </a:lnTo>
                <a:lnTo>
                  <a:pt x="6506896" y="619620"/>
                </a:lnTo>
                <a:lnTo>
                  <a:pt x="6533108" y="617601"/>
                </a:lnTo>
                <a:lnTo>
                  <a:pt x="6553784" y="612267"/>
                </a:lnTo>
                <a:lnTo>
                  <a:pt x="6570662" y="604799"/>
                </a:lnTo>
                <a:lnTo>
                  <a:pt x="6599733" y="588225"/>
                </a:lnTo>
                <a:lnTo>
                  <a:pt x="6615379" y="581291"/>
                </a:lnTo>
                <a:lnTo>
                  <a:pt x="6634302" y="576453"/>
                </a:lnTo>
                <a:lnTo>
                  <a:pt x="6658343" y="574624"/>
                </a:lnTo>
                <a:lnTo>
                  <a:pt x="6658343" y="563372"/>
                </a:lnTo>
                <a:close/>
              </a:path>
              <a:path w="6660515" h="7380605">
                <a:moveTo>
                  <a:pt x="6658381" y="676033"/>
                </a:moveTo>
                <a:lnTo>
                  <a:pt x="6612318" y="683069"/>
                </a:lnTo>
                <a:lnTo>
                  <a:pt x="6581165" y="698538"/>
                </a:lnTo>
                <a:lnTo>
                  <a:pt x="6550761" y="714019"/>
                </a:lnTo>
                <a:lnTo>
                  <a:pt x="6506934" y="721042"/>
                </a:lnTo>
                <a:lnTo>
                  <a:pt x="6463106" y="714019"/>
                </a:lnTo>
                <a:lnTo>
                  <a:pt x="6432702" y="698538"/>
                </a:lnTo>
                <a:lnTo>
                  <a:pt x="6401549" y="683069"/>
                </a:lnTo>
                <a:lnTo>
                  <a:pt x="6355461" y="676033"/>
                </a:lnTo>
                <a:lnTo>
                  <a:pt x="6309423" y="683069"/>
                </a:lnTo>
                <a:lnTo>
                  <a:pt x="6278296" y="698538"/>
                </a:lnTo>
                <a:lnTo>
                  <a:pt x="6247917" y="714019"/>
                </a:lnTo>
                <a:lnTo>
                  <a:pt x="6204115" y="721042"/>
                </a:lnTo>
                <a:lnTo>
                  <a:pt x="6160313" y="714019"/>
                </a:lnTo>
                <a:lnTo>
                  <a:pt x="6129921" y="698538"/>
                </a:lnTo>
                <a:lnTo>
                  <a:pt x="6098794" y="683069"/>
                </a:lnTo>
                <a:lnTo>
                  <a:pt x="6052718" y="676033"/>
                </a:lnTo>
                <a:lnTo>
                  <a:pt x="6006681" y="683069"/>
                </a:lnTo>
                <a:lnTo>
                  <a:pt x="5975540" y="698538"/>
                </a:lnTo>
                <a:lnTo>
                  <a:pt x="5945162" y="714019"/>
                </a:lnTo>
                <a:lnTo>
                  <a:pt x="5901372" y="721042"/>
                </a:lnTo>
                <a:lnTo>
                  <a:pt x="5857608" y="714019"/>
                </a:lnTo>
                <a:lnTo>
                  <a:pt x="5827217" y="698538"/>
                </a:lnTo>
                <a:lnTo>
                  <a:pt x="5796077" y="683069"/>
                </a:lnTo>
                <a:lnTo>
                  <a:pt x="5750064" y="676033"/>
                </a:lnTo>
                <a:lnTo>
                  <a:pt x="5704027" y="683069"/>
                </a:lnTo>
                <a:lnTo>
                  <a:pt x="5672887" y="698538"/>
                </a:lnTo>
                <a:lnTo>
                  <a:pt x="5642508" y="714019"/>
                </a:lnTo>
                <a:lnTo>
                  <a:pt x="5598719" y="721042"/>
                </a:lnTo>
                <a:lnTo>
                  <a:pt x="5554942" y="714019"/>
                </a:lnTo>
                <a:lnTo>
                  <a:pt x="5524538" y="698538"/>
                </a:lnTo>
                <a:lnTo>
                  <a:pt x="5493385" y="683069"/>
                </a:lnTo>
                <a:lnTo>
                  <a:pt x="5447360" y="676033"/>
                </a:lnTo>
                <a:lnTo>
                  <a:pt x="5401322" y="683069"/>
                </a:lnTo>
                <a:lnTo>
                  <a:pt x="5370195" y="698538"/>
                </a:lnTo>
                <a:lnTo>
                  <a:pt x="5339816" y="714019"/>
                </a:lnTo>
                <a:lnTo>
                  <a:pt x="5296027" y="721042"/>
                </a:lnTo>
                <a:lnTo>
                  <a:pt x="5252237" y="714019"/>
                </a:lnTo>
                <a:lnTo>
                  <a:pt x="5221846" y="698538"/>
                </a:lnTo>
                <a:lnTo>
                  <a:pt x="5190718" y="683069"/>
                </a:lnTo>
                <a:lnTo>
                  <a:pt x="5144655" y="676033"/>
                </a:lnTo>
                <a:lnTo>
                  <a:pt x="5098618" y="683069"/>
                </a:lnTo>
                <a:lnTo>
                  <a:pt x="5067478" y="698538"/>
                </a:lnTo>
                <a:lnTo>
                  <a:pt x="5037099" y="714019"/>
                </a:lnTo>
                <a:lnTo>
                  <a:pt x="4993322" y="721042"/>
                </a:lnTo>
                <a:lnTo>
                  <a:pt x="4949545" y="714019"/>
                </a:lnTo>
                <a:lnTo>
                  <a:pt x="4919167" y="698538"/>
                </a:lnTo>
                <a:lnTo>
                  <a:pt x="4888052" y="683069"/>
                </a:lnTo>
                <a:lnTo>
                  <a:pt x="4842002" y="676033"/>
                </a:lnTo>
                <a:lnTo>
                  <a:pt x="4795990" y="683069"/>
                </a:lnTo>
                <a:lnTo>
                  <a:pt x="4764849" y="698538"/>
                </a:lnTo>
                <a:lnTo>
                  <a:pt x="4734445" y="714019"/>
                </a:lnTo>
                <a:lnTo>
                  <a:pt x="4690681" y="721042"/>
                </a:lnTo>
                <a:lnTo>
                  <a:pt x="4646917" y="714019"/>
                </a:lnTo>
                <a:lnTo>
                  <a:pt x="4616526" y="698538"/>
                </a:lnTo>
                <a:lnTo>
                  <a:pt x="4585386" y="683069"/>
                </a:lnTo>
                <a:lnTo>
                  <a:pt x="4539348" y="676033"/>
                </a:lnTo>
                <a:lnTo>
                  <a:pt x="4493336" y="683069"/>
                </a:lnTo>
                <a:lnTo>
                  <a:pt x="4462183" y="698538"/>
                </a:lnTo>
                <a:lnTo>
                  <a:pt x="4431792" y="714019"/>
                </a:lnTo>
                <a:lnTo>
                  <a:pt x="4388028" y="721042"/>
                </a:lnTo>
                <a:lnTo>
                  <a:pt x="4344263" y="714019"/>
                </a:lnTo>
                <a:lnTo>
                  <a:pt x="4313898" y="698538"/>
                </a:lnTo>
                <a:lnTo>
                  <a:pt x="4282783" y="683069"/>
                </a:lnTo>
                <a:lnTo>
                  <a:pt x="4236758" y="676033"/>
                </a:lnTo>
                <a:lnTo>
                  <a:pt x="4190746" y="683069"/>
                </a:lnTo>
                <a:lnTo>
                  <a:pt x="4159605" y="698538"/>
                </a:lnTo>
                <a:lnTo>
                  <a:pt x="4129214" y="714019"/>
                </a:lnTo>
                <a:lnTo>
                  <a:pt x="4085450" y="721042"/>
                </a:lnTo>
                <a:lnTo>
                  <a:pt x="4061434" y="719226"/>
                </a:lnTo>
                <a:lnTo>
                  <a:pt x="4042524" y="714387"/>
                </a:lnTo>
                <a:lnTo>
                  <a:pt x="4026890" y="707440"/>
                </a:lnTo>
                <a:lnTo>
                  <a:pt x="3997845" y="690867"/>
                </a:lnTo>
                <a:lnTo>
                  <a:pt x="3980967" y="683399"/>
                </a:lnTo>
                <a:lnTo>
                  <a:pt x="3960317" y="678065"/>
                </a:lnTo>
                <a:lnTo>
                  <a:pt x="3934117" y="676033"/>
                </a:lnTo>
                <a:lnTo>
                  <a:pt x="3907929" y="678065"/>
                </a:lnTo>
                <a:lnTo>
                  <a:pt x="3887279" y="683399"/>
                </a:lnTo>
                <a:lnTo>
                  <a:pt x="3870401" y="690867"/>
                </a:lnTo>
                <a:lnTo>
                  <a:pt x="3841356" y="707440"/>
                </a:lnTo>
                <a:lnTo>
                  <a:pt x="3825735" y="714387"/>
                </a:lnTo>
                <a:lnTo>
                  <a:pt x="3806825" y="719226"/>
                </a:lnTo>
                <a:lnTo>
                  <a:pt x="3782809" y="721042"/>
                </a:lnTo>
                <a:lnTo>
                  <a:pt x="3758781" y="719226"/>
                </a:lnTo>
                <a:lnTo>
                  <a:pt x="3739870" y="714387"/>
                </a:lnTo>
                <a:lnTo>
                  <a:pt x="3724237" y="707440"/>
                </a:lnTo>
                <a:lnTo>
                  <a:pt x="3695192" y="690867"/>
                </a:lnTo>
                <a:lnTo>
                  <a:pt x="3678326" y="683399"/>
                </a:lnTo>
                <a:lnTo>
                  <a:pt x="3657663" y="678065"/>
                </a:lnTo>
                <a:lnTo>
                  <a:pt x="3631476" y="676033"/>
                </a:lnTo>
                <a:lnTo>
                  <a:pt x="3605288" y="678065"/>
                </a:lnTo>
                <a:lnTo>
                  <a:pt x="3584638" y="683399"/>
                </a:lnTo>
                <a:lnTo>
                  <a:pt x="3567760" y="690867"/>
                </a:lnTo>
                <a:lnTo>
                  <a:pt x="3538715" y="707440"/>
                </a:lnTo>
                <a:lnTo>
                  <a:pt x="3523081" y="714387"/>
                </a:lnTo>
                <a:lnTo>
                  <a:pt x="3504171" y="719226"/>
                </a:lnTo>
                <a:lnTo>
                  <a:pt x="3480143" y="721042"/>
                </a:lnTo>
                <a:lnTo>
                  <a:pt x="3456127" y="719226"/>
                </a:lnTo>
                <a:lnTo>
                  <a:pt x="3437204" y="714387"/>
                </a:lnTo>
                <a:lnTo>
                  <a:pt x="3421583" y="707440"/>
                </a:lnTo>
                <a:lnTo>
                  <a:pt x="3392525" y="690867"/>
                </a:lnTo>
                <a:lnTo>
                  <a:pt x="3375660" y="683399"/>
                </a:lnTo>
                <a:lnTo>
                  <a:pt x="3354997" y="678065"/>
                </a:lnTo>
                <a:lnTo>
                  <a:pt x="3328809" y="676033"/>
                </a:lnTo>
                <a:lnTo>
                  <a:pt x="3302622" y="678065"/>
                </a:lnTo>
                <a:lnTo>
                  <a:pt x="3281972" y="683399"/>
                </a:lnTo>
                <a:lnTo>
                  <a:pt x="3265093" y="690867"/>
                </a:lnTo>
                <a:lnTo>
                  <a:pt x="3236049" y="707440"/>
                </a:lnTo>
                <a:lnTo>
                  <a:pt x="3220415" y="714387"/>
                </a:lnTo>
                <a:lnTo>
                  <a:pt x="3201505" y="719226"/>
                </a:lnTo>
                <a:lnTo>
                  <a:pt x="3177489" y="721042"/>
                </a:lnTo>
                <a:lnTo>
                  <a:pt x="3153473" y="719226"/>
                </a:lnTo>
                <a:lnTo>
                  <a:pt x="3134563" y="714387"/>
                </a:lnTo>
                <a:lnTo>
                  <a:pt x="3118942" y="707440"/>
                </a:lnTo>
                <a:lnTo>
                  <a:pt x="3089897" y="690867"/>
                </a:lnTo>
                <a:lnTo>
                  <a:pt x="3073031" y="683399"/>
                </a:lnTo>
                <a:lnTo>
                  <a:pt x="3052368" y="678065"/>
                </a:lnTo>
                <a:lnTo>
                  <a:pt x="3026181" y="676033"/>
                </a:lnTo>
                <a:lnTo>
                  <a:pt x="2980144" y="683069"/>
                </a:lnTo>
                <a:lnTo>
                  <a:pt x="2949016" y="698538"/>
                </a:lnTo>
                <a:lnTo>
                  <a:pt x="2918637" y="714019"/>
                </a:lnTo>
                <a:lnTo>
                  <a:pt x="2874861" y="721042"/>
                </a:lnTo>
                <a:lnTo>
                  <a:pt x="2831071" y="714019"/>
                </a:lnTo>
                <a:lnTo>
                  <a:pt x="2800705" y="698538"/>
                </a:lnTo>
                <a:lnTo>
                  <a:pt x="2769578" y="683069"/>
                </a:lnTo>
                <a:lnTo>
                  <a:pt x="2723540" y="676033"/>
                </a:lnTo>
                <a:lnTo>
                  <a:pt x="2677515" y="683069"/>
                </a:lnTo>
                <a:lnTo>
                  <a:pt x="2646388" y="698538"/>
                </a:lnTo>
                <a:lnTo>
                  <a:pt x="2616022" y="714019"/>
                </a:lnTo>
                <a:lnTo>
                  <a:pt x="2572245" y="721042"/>
                </a:lnTo>
                <a:lnTo>
                  <a:pt x="2528468" y="714019"/>
                </a:lnTo>
                <a:lnTo>
                  <a:pt x="2498077" y="698538"/>
                </a:lnTo>
                <a:lnTo>
                  <a:pt x="2466937" y="683069"/>
                </a:lnTo>
                <a:lnTo>
                  <a:pt x="2420899" y="676033"/>
                </a:lnTo>
                <a:lnTo>
                  <a:pt x="2374874" y="683069"/>
                </a:lnTo>
                <a:lnTo>
                  <a:pt x="2343747" y="698538"/>
                </a:lnTo>
                <a:lnTo>
                  <a:pt x="2313381" y="714019"/>
                </a:lnTo>
                <a:lnTo>
                  <a:pt x="2269617" y="721042"/>
                </a:lnTo>
                <a:lnTo>
                  <a:pt x="2225827" y="714019"/>
                </a:lnTo>
                <a:lnTo>
                  <a:pt x="2195449" y="698538"/>
                </a:lnTo>
                <a:lnTo>
                  <a:pt x="2164321" y="683069"/>
                </a:lnTo>
                <a:lnTo>
                  <a:pt x="2118283" y="676033"/>
                </a:lnTo>
                <a:lnTo>
                  <a:pt x="2072259" y="683069"/>
                </a:lnTo>
                <a:lnTo>
                  <a:pt x="2041131" y="698538"/>
                </a:lnTo>
                <a:lnTo>
                  <a:pt x="2010752" y="714019"/>
                </a:lnTo>
                <a:lnTo>
                  <a:pt x="1966976" y="721042"/>
                </a:lnTo>
                <a:lnTo>
                  <a:pt x="1923199" y="714019"/>
                </a:lnTo>
                <a:lnTo>
                  <a:pt x="1892833" y="698538"/>
                </a:lnTo>
                <a:lnTo>
                  <a:pt x="1861705" y="683069"/>
                </a:lnTo>
                <a:lnTo>
                  <a:pt x="1815655" y="676033"/>
                </a:lnTo>
                <a:lnTo>
                  <a:pt x="1769630" y="683069"/>
                </a:lnTo>
                <a:lnTo>
                  <a:pt x="1738503" y="698538"/>
                </a:lnTo>
                <a:lnTo>
                  <a:pt x="1708137" y="714019"/>
                </a:lnTo>
                <a:lnTo>
                  <a:pt x="1664360" y="721042"/>
                </a:lnTo>
                <a:lnTo>
                  <a:pt x="1620583" y="714019"/>
                </a:lnTo>
                <a:lnTo>
                  <a:pt x="1590217" y="698538"/>
                </a:lnTo>
                <a:lnTo>
                  <a:pt x="1559102" y="683069"/>
                </a:lnTo>
                <a:lnTo>
                  <a:pt x="1513065" y="676033"/>
                </a:lnTo>
                <a:lnTo>
                  <a:pt x="1467040" y="683069"/>
                </a:lnTo>
                <a:lnTo>
                  <a:pt x="1435912" y="698538"/>
                </a:lnTo>
                <a:lnTo>
                  <a:pt x="1405534" y="714019"/>
                </a:lnTo>
                <a:lnTo>
                  <a:pt x="1361757" y="721042"/>
                </a:lnTo>
                <a:lnTo>
                  <a:pt x="1317993" y="714019"/>
                </a:lnTo>
                <a:lnTo>
                  <a:pt x="1287614" y="698538"/>
                </a:lnTo>
                <a:lnTo>
                  <a:pt x="1256499" y="683069"/>
                </a:lnTo>
                <a:lnTo>
                  <a:pt x="1210475" y="676033"/>
                </a:lnTo>
                <a:lnTo>
                  <a:pt x="1164450" y="683069"/>
                </a:lnTo>
                <a:lnTo>
                  <a:pt x="1133322" y="698538"/>
                </a:lnTo>
                <a:lnTo>
                  <a:pt x="1102956" y="714019"/>
                </a:lnTo>
                <a:lnTo>
                  <a:pt x="1059167" y="721042"/>
                </a:lnTo>
                <a:lnTo>
                  <a:pt x="1015403" y="714019"/>
                </a:lnTo>
                <a:lnTo>
                  <a:pt x="985037" y="698538"/>
                </a:lnTo>
                <a:lnTo>
                  <a:pt x="953909" y="683069"/>
                </a:lnTo>
                <a:lnTo>
                  <a:pt x="907872" y="676033"/>
                </a:lnTo>
                <a:lnTo>
                  <a:pt x="861860" y="683069"/>
                </a:lnTo>
                <a:lnTo>
                  <a:pt x="830732" y="698538"/>
                </a:lnTo>
                <a:lnTo>
                  <a:pt x="800366" y="714019"/>
                </a:lnTo>
                <a:lnTo>
                  <a:pt x="756602" y="721042"/>
                </a:lnTo>
                <a:lnTo>
                  <a:pt x="712838" y="714019"/>
                </a:lnTo>
                <a:lnTo>
                  <a:pt x="682459" y="698538"/>
                </a:lnTo>
                <a:lnTo>
                  <a:pt x="651332" y="683069"/>
                </a:lnTo>
                <a:lnTo>
                  <a:pt x="605307" y="676033"/>
                </a:lnTo>
                <a:lnTo>
                  <a:pt x="559282" y="683069"/>
                </a:lnTo>
                <a:lnTo>
                  <a:pt x="528154" y="698538"/>
                </a:lnTo>
                <a:lnTo>
                  <a:pt x="497789" y="714019"/>
                </a:lnTo>
                <a:lnTo>
                  <a:pt x="454012" y="721042"/>
                </a:lnTo>
                <a:lnTo>
                  <a:pt x="410273" y="714019"/>
                </a:lnTo>
                <a:lnTo>
                  <a:pt x="379882" y="698538"/>
                </a:lnTo>
                <a:lnTo>
                  <a:pt x="348742" y="683069"/>
                </a:lnTo>
                <a:lnTo>
                  <a:pt x="302742" y="676033"/>
                </a:lnTo>
                <a:lnTo>
                  <a:pt x="256730" y="683069"/>
                </a:lnTo>
                <a:lnTo>
                  <a:pt x="225602" y="698538"/>
                </a:lnTo>
                <a:lnTo>
                  <a:pt x="195237" y="714019"/>
                </a:lnTo>
                <a:lnTo>
                  <a:pt x="151460" y="721042"/>
                </a:lnTo>
                <a:lnTo>
                  <a:pt x="107696" y="714019"/>
                </a:lnTo>
                <a:lnTo>
                  <a:pt x="77317" y="698538"/>
                </a:lnTo>
                <a:lnTo>
                  <a:pt x="46189" y="683069"/>
                </a:lnTo>
                <a:lnTo>
                  <a:pt x="152" y="676033"/>
                </a:lnTo>
                <a:lnTo>
                  <a:pt x="152" y="687285"/>
                </a:lnTo>
                <a:lnTo>
                  <a:pt x="24180" y="689114"/>
                </a:lnTo>
                <a:lnTo>
                  <a:pt x="43091" y="693953"/>
                </a:lnTo>
                <a:lnTo>
                  <a:pt x="58712" y="700900"/>
                </a:lnTo>
                <a:lnTo>
                  <a:pt x="87757" y="717473"/>
                </a:lnTo>
                <a:lnTo>
                  <a:pt x="104622" y="724941"/>
                </a:lnTo>
                <a:lnTo>
                  <a:pt x="125272" y="730275"/>
                </a:lnTo>
                <a:lnTo>
                  <a:pt x="151460" y="732294"/>
                </a:lnTo>
                <a:lnTo>
                  <a:pt x="177647" y="730275"/>
                </a:lnTo>
                <a:lnTo>
                  <a:pt x="198297" y="724941"/>
                </a:lnTo>
                <a:lnTo>
                  <a:pt x="215163" y="717473"/>
                </a:lnTo>
                <a:lnTo>
                  <a:pt x="244208" y="700900"/>
                </a:lnTo>
                <a:lnTo>
                  <a:pt x="259829" y="693953"/>
                </a:lnTo>
                <a:lnTo>
                  <a:pt x="278726" y="689114"/>
                </a:lnTo>
                <a:lnTo>
                  <a:pt x="302742" y="687285"/>
                </a:lnTo>
                <a:lnTo>
                  <a:pt x="326758" y="689114"/>
                </a:lnTo>
                <a:lnTo>
                  <a:pt x="345655" y="693953"/>
                </a:lnTo>
                <a:lnTo>
                  <a:pt x="361276" y="700900"/>
                </a:lnTo>
                <a:lnTo>
                  <a:pt x="390321" y="717473"/>
                </a:lnTo>
                <a:lnTo>
                  <a:pt x="407187" y="724941"/>
                </a:lnTo>
                <a:lnTo>
                  <a:pt x="427824" y="730275"/>
                </a:lnTo>
                <a:lnTo>
                  <a:pt x="454012" y="732294"/>
                </a:lnTo>
                <a:lnTo>
                  <a:pt x="480199" y="730275"/>
                </a:lnTo>
                <a:lnTo>
                  <a:pt x="500849" y="724941"/>
                </a:lnTo>
                <a:lnTo>
                  <a:pt x="517728" y="717473"/>
                </a:lnTo>
                <a:lnTo>
                  <a:pt x="546773" y="700900"/>
                </a:lnTo>
                <a:lnTo>
                  <a:pt x="562394" y="693953"/>
                </a:lnTo>
                <a:lnTo>
                  <a:pt x="581291" y="689114"/>
                </a:lnTo>
                <a:lnTo>
                  <a:pt x="605307" y="687285"/>
                </a:lnTo>
                <a:lnTo>
                  <a:pt x="629323" y="689114"/>
                </a:lnTo>
                <a:lnTo>
                  <a:pt x="648233" y="693953"/>
                </a:lnTo>
                <a:lnTo>
                  <a:pt x="663867" y="700900"/>
                </a:lnTo>
                <a:lnTo>
                  <a:pt x="692899" y="717473"/>
                </a:lnTo>
                <a:lnTo>
                  <a:pt x="709777" y="724941"/>
                </a:lnTo>
                <a:lnTo>
                  <a:pt x="730415" y="730275"/>
                </a:lnTo>
                <a:lnTo>
                  <a:pt x="756602" y="732294"/>
                </a:lnTo>
                <a:lnTo>
                  <a:pt x="782789" y="730275"/>
                </a:lnTo>
                <a:lnTo>
                  <a:pt x="803427" y="724941"/>
                </a:lnTo>
                <a:lnTo>
                  <a:pt x="820293" y="717473"/>
                </a:lnTo>
                <a:lnTo>
                  <a:pt x="849337" y="700900"/>
                </a:lnTo>
                <a:lnTo>
                  <a:pt x="864958" y="693953"/>
                </a:lnTo>
                <a:lnTo>
                  <a:pt x="883856" y="689114"/>
                </a:lnTo>
                <a:lnTo>
                  <a:pt x="907872" y="687285"/>
                </a:lnTo>
                <a:lnTo>
                  <a:pt x="931900" y="689114"/>
                </a:lnTo>
                <a:lnTo>
                  <a:pt x="950810" y="693953"/>
                </a:lnTo>
                <a:lnTo>
                  <a:pt x="966431" y="700900"/>
                </a:lnTo>
                <a:lnTo>
                  <a:pt x="995476" y="717473"/>
                </a:lnTo>
                <a:lnTo>
                  <a:pt x="1012342" y="724941"/>
                </a:lnTo>
                <a:lnTo>
                  <a:pt x="1032979" y="730275"/>
                </a:lnTo>
                <a:lnTo>
                  <a:pt x="1059167" y="732294"/>
                </a:lnTo>
                <a:lnTo>
                  <a:pt x="1085367" y="730275"/>
                </a:lnTo>
                <a:lnTo>
                  <a:pt x="1106017" y="724941"/>
                </a:lnTo>
                <a:lnTo>
                  <a:pt x="1122883" y="717473"/>
                </a:lnTo>
                <a:lnTo>
                  <a:pt x="1151928" y="700900"/>
                </a:lnTo>
                <a:lnTo>
                  <a:pt x="1167549" y="693953"/>
                </a:lnTo>
                <a:lnTo>
                  <a:pt x="1186459" y="689114"/>
                </a:lnTo>
                <a:lnTo>
                  <a:pt x="1210475" y="687285"/>
                </a:lnTo>
                <a:lnTo>
                  <a:pt x="1234503" y="689114"/>
                </a:lnTo>
                <a:lnTo>
                  <a:pt x="1253413" y="693953"/>
                </a:lnTo>
                <a:lnTo>
                  <a:pt x="1269034" y="700900"/>
                </a:lnTo>
                <a:lnTo>
                  <a:pt x="1298067" y="717473"/>
                </a:lnTo>
                <a:lnTo>
                  <a:pt x="1314932" y="724941"/>
                </a:lnTo>
                <a:lnTo>
                  <a:pt x="1335582" y="730275"/>
                </a:lnTo>
                <a:lnTo>
                  <a:pt x="1361757" y="732294"/>
                </a:lnTo>
                <a:lnTo>
                  <a:pt x="1387957" y="730275"/>
                </a:lnTo>
                <a:lnTo>
                  <a:pt x="1408607" y="724941"/>
                </a:lnTo>
                <a:lnTo>
                  <a:pt x="1425473" y="717473"/>
                </a:lnTo>
                <a:lnTo>
                  <a:pt x="1454518" y="700900"/>
                </a:lnTo>
                <a:lnTo>
                  <a:pt x="1470139" y="693953"/>
                </a:lnTo>
                <a:lnTo>
                  <a:pt x="1489049" y="689114"/>
                </a:lnTo>
                <a:lnTo>
                  <a:pt x="1513065" y="687285"/>
                </a:lnTo>
                <a:lnTo>
                  <a:pt x="1537093" y="689114"/>
                </a:lnTo>
                <a:lnTo>
                  <a:pt x="1556004" y="693953"/>
                </a:lnTo>
                <a:lnTo>
                  <a:pt x="1571625" y="700900"/>
                </a:lnTo>
                <a:lnTo>
                  <a:pt x="1600669" y="717473"/>
                </a:lnTo>
                <a:lnTo>
                  <a:pt x="1617535" y="724941"/>
                </a:lnTo>
                <a:lnTo>
                  <a:pt x="1638185" y="730275"/>
                </a:lnTo>
                <a:lnTo>
                  <a:pt x="1664360" y="732294"/>
                </a:lnTo>
                <a:lnTo>
                  <a:pt x="1690547" y="730275"/>
                </a:lnTo>
                <a:lnTo>
                  <a:pt x="1711198" y="724941"/>
                </a:lnTo>
                <a:lnTo>
                  <a:pt x="1728063" y="717473"/>
                </a:lnTo>
                <a:lnTo>
                  <a:pt x="1757095" y="700900"/>
                </a:lnTo>
                <a:lnTo>
                  <a:pt x="1772729" y="693953"/>
                </a:lnTo>
                <a:lnTo>
                  <a:pt x="1791639" y="689114"/>
                </a:lnTo>
                <a:lnTo>
                  <a:pt x="1815655" y="687285"/>
                </a:lnTo>
                <a:lnTo>
                  <a:pt x="1839683" y="689114"/>
                </a:lnTo>
                <a:lnTo>
                  <a:pt x="1858594" y="693953"/>
                </a:lnTo>
                <a:lnTo>
                  <a:pt x="1874215" y="700900"/>
                </a:lnTo>
                <a:lnTo>
                  <a:pt x="1903272" y="717473"/>
                </a:lnTo>
                <a:lnTo>
                  <a:pt x="1920138" y="724941"/>
                </a:lnTo>
                <a:lnTo>
                  <a:pt x="1940788" y="730275"/>
                </a:lnTo>
                <a:lnTo>
                  <a:pt x="1966976" y="732294"/>
                </a:lnTo>
                <a:lnTo>
                  <a:pt x="1993176" y="730275"/>
                </a:lnTo>
                <a:lnTo>
                  <a:pt x="2013826" y="724941"/>
                </a:lnTo>
                <a:lnTo>
                  <a:pt x="2030691" y="717473"/>
                </a:lnTo>
                <a:lnTo>
                  <a:pt x="2059736" y="700900"/>
                </a:lnTo>
                <a:lnTo>
                  <a:pt x="2075357" y="693953"/>
                </a:lnTo>
                <a:lnTo>
                  <a:pt x="2094268" y="689114"/>
                </a:lnTo>
                <a:lnTo>
                  <a:pt x="2118283" y="687285"/>
                </a:lnTo>
                <a:lnTo>
                  <a:pt x="2142312" y="689114"/>
                </a:lnTo>
                <a:lnTo>
                  <a:pt x="2161222" y="693953"/>
                </a:lnTo>
                <a:lnTo>
                  <a:pt x="2176843" y="700900"/>
                </a:lnTo>
                <a:lnTo>
                  <a:pt x="2205901" y="717473"/>
                </a:lnTo>
                <a:lnTo>
                  <a:pt x="2222779" y="724941"/>
                </a:lnTo>
                <a:lnTo>
                  <a:pt x="2243429" y="730275"/>
                </a:lnTo>
                <a:lnTo>
                  <a:pt x="2269617" y="732294"/>
                </a:lnTo>
                <a:lnTo>
                  <a:pt x="2295791" y="730275"/>
                </a:lnTo>
                <a:lnTo>
                  <a:pt x="2316429" y="724941"/>
                </a:lnTo>
                <a:lnTo>
                  <a:pt x="2333294" y="717473"/>
                </a:lnTo>
                <a:lnTo>
                  <a:pt x="2362339" y="700900"/>
                </a:lnTo>
                <a:lnTo>
                  <a:pt x="2377973" y="693953"/>
                </a:lnTo>
                <a:lnTo>
                  <a:pt x="2396883" y="689114"/>
                </a:lnTo>
                <a:lnTo>
                  <a:pt x="2420899" y="687285"/>
                </a:lnTo>
                <a:lnTo>
                  <a:pt x="2444927" y="689114"/>
                </a:lnTo>
                <a:lnTo>
                  <a:pt x="2463850" y="693953"/>
                </a:lnTo>
                <a:lnTo>
                  <a:pt x="2479484" y="700900"/>
                </a:lnTo>
                <a:lnTo>
                  <a:pt x="2508529" y="717473"/>
                </a:lnTo>
                <a:lnTo>
                  <a:pt x="2525407" y="724941"/>
                </a:lnTo>
                <a:lnTo>
                  <a:pt x="2546058" y="730275"/>
                </a:lnTo>
                <a:lnTo>
                  <a:pt x="2572245" y="732294"/>
                </a:lnTo>
                <a:lnTo>
                  <a:pt x="2598432" y="730275"/>
                </a:lnTo>
                <a:lnTo>
                  <a:pt x="2619070" y="724941"/>
                </a:lnTo>
                <a:lnTo>
                  <a:pt x="2635935" y="717473"/>
                </a:lnTo>
                <a:lnTo>
                  <a:pt x="2664980" y="700900"/>
                </a:lnTo>
                <a:lnTo>
                  <a:pt x="2680614" y="693953"/>
                </a:lnTo>
                <a:lnTo>
                  <a:pt x="2699524" y="689114"/>
                </a:lnTo>
                <a:lnTo>
                  <a:pt x="2723540" y="687285"/>
                </a:lnTo>
                <a:lnTo>
                  <a:pt x="2747568" y="689114"/>
                </a:lnTo>
                <a:lnTo>
                  <a:pt x="2766479" y="693953"/>
                </a:lnTo>
                <a:lnTo>
                  <a:pt x="2782100" y="700900"/>
                </a:lnTo>
                <a:lnTo>
                  <a:pt x="2811145" y="717473"/>
                </a:lnTo>
                <a:lnTo>
                  <a:pt x="2828023" y="724941"/>
                </a:lnTo>
                <a:lnTo>
                  <a:pt x="2848673" y="730275"/>
                </a:lnTo>
                <a:lnTo>
                  <a:pt x="2874861" y="732294"/>
                </a:lnTo>
                <a:lnTo>
                  <a:pt x="2901048" y="730275"/>
                </a:lnTo>
                <a:lnTo>
                  <a:pt x="2921698" y="724941"/>
                </a:lnTo>
                <a:lnTo>
                  <a:pt x="2938564" y="717473"/>
                </a:lnTo>
                <a:lnTo>
                  <a:pt x="2967609" y="700900"/>
                </a:lnTo>
                <a:lnTo>
                  <a:pt x="2983242" y="693953"/>
                </a:lnTo>
                <a:lnTo>
                  <a:pt x="3002153" y="689114"/>
                </a:lnTo>
                <a:lnTo>
                  <a:pt x="3026181" y="687285"/>
                </a:lnTo>
                <a:lnTo>
                  <a:pt x="3050209" y="689114"/>
                </a:lnTo>
                <a:lnTo>
                  <a:pt x="3069120" y="693953"/>
                </a:lnTo>
                <a:lnTo>
                  <a:pt x="3084741" y="700900"/>
                </a:lnTo>
                <a:lnTo>
                  <a:pt x="3113786" y="717473"/>
                </a:lnTo>
                <a:lnTo>
                  <a:pt x="3130664" y="724941"/>
                </a:lnTo>
                <a:lnTo>
                  <a:pt x="3151301" y="730275"/>
                </a:lnTo>
                <a:lnTo>
                  <a:pt x="3177489" y="732294"/>
                </a:lnTo>
                <a:lnTo>
                  <a:pt x="3203676" y="730275"/>
                </a:lnTo>
                <a:lnTo>
                  <a:pt x="3224326" y="724941"/>
                </a:lnTo>
                <a:lnTo>
                  <a:pt x="3241205" y="717473"/>
                </a:lnTo>
                <a:lnTo>
                  <a:pt x="3270250" y="700900"/>
                </a:lnTo>
                <a:lnTo>
                  <a:pt x="3285871" y="693953"/>
                </a:lnTo>
                <a:lnTo>
                  <a:pt x="3304781" y="689114"/>
                </a:lnTo>
                <a:lnTo>
                  <a:pt x="3328809" y="687285"/>
                </a:lnTo>
                <a:lnTo>
                  <a:pt x="3352838" y="689114"/>
                </a:lnTo>
                <a:lnTo>
                  <a:pt x="3371748" y="693953"/>
                </a:lnTo>
                <a:lnTo>
                  <a:pt x="3387382" y="700900"/>
                </a:lnTo>
                <a:lnTo>
                  <a:pt x="3416427" y="717473"/>
                </a:lnTo>
                <a:lnTo>
                  <a:pt x="3433305" y="724941"/>
                </a:lnTo>
                <a:lnTo>
                  <a:pt x="3453955" y="730275"/>
                </a:lnTo>
                <a:lnTo>
                  <a:pt x="3480143" y="732294"/>
                </a:lnTo>
                <a:lnTo>
                  <a:pt x="3506343" y="730275"/>
                </a:lnTo>
                <a:lnTo>
                  <a:pt x="3526993" y="724941"/>
                </a:lnTo>
                <a:lnTo>
                  <a:pt x="3543871" y="717473"/>
                </a:lnTo>
                <a:lnTo>
                  <a:pt x="3572916" y="700900"/>
                </a:lnTo>
                <a:lnTo>
                  <a:pt x="3588537" y="693953"/>
                </a:lnTo>
                <a:lnTo>
                  <a:pt x="3607447" y="689114"/>
                </a:lnTo>
                <a:lnTo>
                  <a:pt x="3631476" y="687285"/>
                </a:lnTo>
                <a:lnTo>
                  <a:pt x="3655504" y="689114"/>
                </a:lnTo>
                <a:lnTo>
                  <a:pt x="3674414" y="693953"/>
                </a:lnTo>
                <a:lnTo>
                  <a:pt x="3690035" y="700900"/>
                </a:lnTo>
                <a:lnTo>
                  <a:pt x="3719093" y="717473"/>
                </a:lnTo>
                <a:lnTo>
                  <a:pt x="3735971" y="724941"/>
                </a:lnTo>
                <a:lnTo>
                  <a:pt x="3756622" y="730275"/>
                </a:lnTo>
                <a:lnTo>
                  <a:pt x="3782809" y="732294"/>
                </a:lnTo>
                <a:lnTo>
                  <a:pt x="3808996" y="730275"/>
                </a:lnTo>
                <a:lnTo>
                  <a:pt x="3829647" y="724941"/>
                </a:lnTo>
                <a:lnTo>
                  <a:pt x="3846512" y="717473"/>
                </a:lnTo>
                <a:lnTo>
                  <a:pt x="3875557" y="700900"/>
                </a:lnTo>
                <a:lnTo>
                  <a:pt x="3891191" y="693953"/>
                </a:lnTo>
                <a:lnTo>
                  <a:pt x="3910101" y="689114"/>
                </a:lnTo>
                <a:lnTo>
                  <a:pt x="3934117" y="687285"/>
                </a:lnTo>
                <a:lnTo>
                  <a:pt x="3958145" y="689114"/>
                </a:lnTo>
                <a:lnTo>
                  <a:pt x="3977055" y="693953"/>
                </a:lnTo>
                <a:lnTo>
                  <a:pt x="3992689" y="700900"/>
                </a:lnTo>
                <a:lnTo>
                  <a:pt x="4021734" y="717473"/>
                </a:lnTo>
                <a:lnTo>
                  <a:pt x="4038612" y="724941"/>
                </a:lnTo>
                <a:lnTo>
                  <a:pt x="4059263" y="730275"/>
                </a:lnTo>
                <a:lnTo>
                  <a:pt x="4085450" y="732294"/>
                </a:lnTo>
                <a:lnTo>
                  <a:pt x="4111650" y="730275"/>
                </a:lnTo>
                <a:lnTo>
                  <a:pt x="4132300" y="724941"/>
                </a:lnTo>
                <a:lnTo>
                  <a:pt x="4149166" y="717473"/>
                </a:lnTo>
                <a:lnTo>
                  <a:pt x="4178211" y="700900"/>
                </a:lnTo>
                <a:lnTo>
                  <a:pt x="4193844" y="693953"/>
                </a:lnTo>
                <a:lnTo>
                  <a:pt x="4212742" y="689114"/>
                </a:lnTo>
                <a:lnTo>
                  <a:pt x="4236758" y="687285"/>
                </a:lnTo>
                <a:lnTo>
                  <a:pt x="4260774" y="689114"/>
                </a:lnTo>
                <a:lnTo>
                  <a:pt x="4279684" y="693953"/>
                </a:lnTo>
                <a:lnTo>
                  <a:pt x="4295305" y="700900"/>
                </a:lnTo>
                <a:lnTo>
                  <a:pt x="4324337" y="717473"/>
                </a:lnTo>
                <a:lnTo>
                  <a:pt x="4341203" y="724941"/>
                </a:lnTo>
                <a:lnTo>
                  <a:pt x="4361853" y="730275"/>
                </a:lnTo>
                <a:lnTo>
                  <a:pt x="4388028" y="732294"/>
                </a:lnTo>
                <a:lnTo>
                  <a:pt x="4414228" y="730275"/>
                </a:lnTo>
                <a:lnTo>
                  <a:pt x="4434878" y="724941"/>
                </a:lnTo>
                <a:lnTo>
                  <a:pt x="4451756" y="717473"/>
                </a:lnTo>
                <a:lnTo>
                  <a:pt x="4480801" y="700900"/>
                </a:lnTo>
                <a:lnTo>
                  <a:pt x="4496422" y="693953"/>
                </a:lnTo>
                <a:lnTo>
                  <a:pt x="4515332" y="689114"/>
                </a:lnTo>
                <a:lnTo>
                  <a:pt x="4539348" y="687285"/>
                </a:lnTo>
                <a:lnTo>
                  <a:pt x="4563389" y="689114"/>
                </a:lnTo>
                <a:lnTo>
                  <a:pt x="4582299" y="693953"/>
                </a:lnTo>
                <a:lnTo>
                  <a:pt x="4597933" y="700900"/>
                </a:lnTo>
                <a:lnTo>
                  <a:pt x="4626978" y="717473"/>
                </a:lnTo>
                <a:lnTo>
                  <a:pt x="4643856" y="724941"/>
                </a:lnTo>
                <a:lnTo>
                  <a:pt x="4664507" y="730275"/>
                </a:lnTo>
                <a:lnTo>
                  <a:pt x="4690681" y="732294"/>
                </a:lnTo>
                <a:lnTo>
                  <a:pt x="4716881" y="730275"/>
                </a:lnTo>
                <a:lnTo>
                  <a:pt x="4737532" y="724941"/>
                </a:lnTo>
                <a:lnTo>
                  <a:pt x="4754410" y="717473"/>
                </a:lnTo>
                <a:lnTo>
                  <a:pt x="4783455" y="700900"/>
                </a:lnTo>
                <a:lnTo>
                  <a:pt x="4799088" y="693953"/>
                </a:lnTo>
                <a:lnTo>
                  <a:pt x="4817986" y="689114"/>
                </a:lnTo>
                <a:lnTo>
                  <a:pt x="4842002" y="687285"/>
                </a:lnTo>
                <a:lnTo>
                  <a:pt x="4866030" y="689114"/>
                </a:lnTo>
                <a:lnTo>
                  <a:pt x="4884940" y="693953"/>
                </a:lnTo>
                <a:lnTo>
                  <a:pt x="4900561" y="700900"/>
                </a:lnTo>
                <a:lnTo>
                  <a:pt x="4929606" y="717473"/>
                </a:lnTo>
                <a:lnTo>
                  <a:pt x="4946485" y="724941"/>
                </a:lnTo>
                <a:lnTo>
                  <a:pt x="4967135" y="730275"/>
                </a:lnTo>
                <a:lnTo>
                  <a:pt x="4993322" y="732294"/>
                </a:lnTo>
                <a:lnTo>
                  <a:pt x="5019510" y="730275"/>
                </a:lnTo>
                <a:lnTo>
                  <a:pt x="5040173" y="724941"/>
                </a:lnTo>
                <a:lnTo>
                  <a:pt x="5057038" y="717473"/>
                </a:lnTo>
                <a:lnTo>
                  <a:pt x="5086096" y="700900"/>
                </a:lnTo>
                <a:lnTo>
                  <a:pt x="5101717" y="693953"/>
                </a:lnTo>
                <a:lnTo>
                  <a:pt x="5120640" y="689114"/>
                </a:lnTo>
                <a:lnTo>
                  <a:pt x="5144655" y="687285"/>
                </a:lnTo>
                <a:lnTo>
                  <a:pt x="5168697" y="689114"/>
                </a:lnTo>
                <a:lnTo>
                  <a:pt x="5187620" y="693953"/>
                </a:lnTo>
                <a:lnTo>
                  <a:pt x="5203253" y="700900"/>
                </a:lnTo>
                <a:lnTo>
                  <a:pt x="5232311" y="717473"/>
                </a:lnTo>
                <a:lnTo>
                  <a:pt x="5249189" y="724941"/>
                </a:lnTo>
                <a:lnTo>
                  <a:pt x="5269839" y="730275"/>
                </a:lnTo>
                <a:lnTo>
                  <a:pt x="5296027" y="732294"/>
                </a:lnTo>
                <a:lnTo>
                  <a:pt x="5322227" y="730275"/>
                </a:lnTo>
                <a:lnTo>
                  <a:pt x="5342877" y="724941"/>
                </a:lnTo>
                <a:lnTo>
                  <a:pt x="5359755" y="717473"/>
                </a:lnTo>
                <a:lnTo>
                  <a:pt x="5388800" y="700900"/>
                </a:lnTo>
                <a:lnTo>
                  <a:pt x="5404434" y="693953"/>
                </a:lnTo>
                <a:lnTo>
                  <a:pt x="5423344" y="689114"/>
                </a:lnTo>
                <a:lnTo>
                  <a:pt x="5447360" y="687285"/>
                </a:lnTo>
                <a:lnTo>
                  <a:pt x="5471388" y="689114"/>
                </a:lnTo>
                <a:lnTo>
                  <a:pt x="5490311" y="693953"/>
                </a:lnTo>
                <a:lnTo>
                  <a:pt x="5505932" y="700900"/>
                </a:lnTo>
                <a:lnTo>
                  <a:pt x="5534990" y="717473"/>
                </a:lnTo>
                <a:lnTo>
                  <a:pt x="5551868" y="724941"/>
                </a:lnTo>
                <a:lnTo>
                  <a:pt x="5572531" y="730275"/>
                </a:lnTo>
                <a:lnTo>
                  <a:pt x="5598719" y="732294"/>
                </a:lnTo>
                <a:lnTo>
                  <a:pt x="5624931" y="730275"/>
                </a:lnTo>
                <a:lnTo>
                  <a:pt x="5645582" y="724941"/>
                </a:lnTo>
                <a:lnTo>
                  <a:pt x="5662460" y="717473"/>
                </a:lnTo>
                <a:lnTo>
                  <a:pt x="5691505" y="700900"/>
                </a:lnTo>
                <a:lnTo>
                  <a:pt x="5707138" y="693953"/>
                </a:lnTo>
                <a:lnTo>
                  <a:pt x="5726049" y="689114"/>
                </a:lnTo>
                <a:lnTo>
                  <a:pt x="5750064" y="687285"/>
                </a:lnTo>
                <a:lnTo>
                  <a:pt x="5774093" y="689114"/>
                </a:lnTo>
                <a:lnTo>
                  <a:pt x="5793003" y="693953"/>
                </a:lnTo>
                <a:lnTo>
                  <a:pt x="5808624" y="700900"/>
                </a:lnTo>
                <a:lnTo>
                  <a:pt x="5837669" y="717473"/>
                </a:lnTo>
                <a:lnTo>
                  <a:pt x="5854547" y="724941"/>
                </a:lnTo>
                <a:lnTo>
                  <a:pt x="5875185" y="730275"/>
                </a:lnTo>
                <a:lnTo>
                  <a:pt x="5901372" y="732294"/>
                </a:lnTo>
                <a:lnTo>
                  <a:pt x="5927585" y="730275"/>
                </a:lnTo>
                <a:lnTo>
                  <a:pt x="5948235" y="724941"/>
                </a:lnTo>
                <a:lnTo>
                  <a:pt x="5965114" y="717473"/>
                </a:lnTo>
                <a:lnTo>
                  <a:pt x="5994158" y="700900"/>
                </a:lnTo>
                <a:lnTo>
                  <a:pt x="6009792" y="693953"/>
                </a:lnTo>
                <a:lnTo>
                  <a:pt x="6028702" y="689114"/>
                </a:lnTo>
                <a:lnTo>
                  <a:pt x="6052718" y="687285"/>
                </a:lnTo>
                <a:lnTo>
                  <a:pt x="6076759" y="689114"/>
                </a:lnTo>
                <a:lnTo>
                  <a:pt x="6095682" y="693953"/>
                </a:lnTo>
                <a:lnTo>
                  <a:pt x="6111316" y="700900"/>
                </a:lnTo>
                <a:lnTo>
                  <a:pt x="6140386" y="717473"/>
                </a:lnTo>
                <a:lnTo>
                  <a:pt x="6157265" y="724941"/>
                </a:lnTo>
                <a:lnTo>
                  <a:pt x="6177915" y="730275"/>
                </a:lnTo>
                <a:lnTo>
                  <a:pt x="6204115" y="732294"/>
                </a:lnTo>
                <a:lnTo>
                  <a:pt x="6230328" y="730275"/>
                </a:lnTo>
                <a:lnTo>
                  <a:pt x="6250978" y="724941"/>
                </a:lnTo>
                <a:lnTo>
                  <a:pt x="6267856" y="717473"/>
                </a:lnTo>
                <a:lnTo>
                  <a:pt x="6296901" y="700900"/>
                </a:lnTo>
                <a:lnTo>
                  <a:pt x="6312535" y="693953"/>
                </a:lnTo>
                <a:lnTo>
                  <a:pt x="6331445" y="689114"/>
                </a:lnTo>
                <a:lnTo>
                  <a:pt x="6355461" y="687285"/>
                </a:lnTo>
                <a:lnTo>
                  <a:pt x="6379515" y="689114"/>
                </a:lnTo>
                <a:lnTo>
                  <a:pt x="6398450" y="693953"/>
                </a:lnTo>
                <a:lnTo>
                  <a:pt x="6414097" y="700900"/>
                </a:lnTo>
                <a:lnTo>
                  <a:pt x="6443167" y="717473"/>
                </a:lnTo>
                <a:lnTo>
                  <a:pt x="6460058" y="724941"/>
                </a:lnTo>
                <a:lnTo>
                  <a:pt x="6480721" y="730275"/>
                </a:lnTo>
                <a:lnTo>
                  <a:pt x="6506934" y="732294"/>
                </a:lnTo>
                <a:lnTo>
                  <a:pt x="6533147" y="730275"/>
                </a:lnTo>
                <a:lnTo>
                  <a:pt x="6553809" y="724941"/>
                </a:lnTo>
                <a:lnTo>
                  <a:pt x="6570700" y="717473"/>
                </a:lnTo>
                <a:lnTo>
                  <a:pt x="6599771" y="700900"/>
                </a:lnTo>
                <a:lnTo>
                  <a:pt x="6615417" y="693953"/>
                </a:lnTo>
                <a:lnTo>
                  <a:pt x="6634340" y="689114"/>
                </a:lnTo>
                <a:lnTo>
                  <a:pt x="6658381" y="687285"/>
                </a:lnTo>
                <a:lnTo>
                  <a:pt x="6658381" y="676033"/>
                </a:lnTo>
                <a:close/>
              </a:path>
              <a:path w="6660515" h="7380605">
                <a:moveTo>
                  <a:pt x="6658407" y="788720"/>
                </a:moveTo>
                <a:lnTo>
                  <a:pt x="6612331" y="795743"/>
                </a:lnTo>
                <a:lnTo>
                  <a:pt x="6581178" y="811225"/>
                </a:lnTo>
                <a:lnTo>
                  <a:pt x="6550774" y="826693"/>
                </a:lnTo>
                <a:lnTo>
                  <a:pt x="6506959" y="833729"/>
                </a:lnTo>
                <a:lnTo>
                  <a:pt x="6463131" y="826693"/>
                </a:lnTo>
                <a:lnTo>
                  <a:pt x="6432728" y="811225"/>
                </a:lnTo>
                <a:lnTo>
                  <a:pt x="6401575" y="795743"/>
                </a:lnTo>
                <a:lnTo>
                  <a:pt x="6355486" y="788720"/>
                </a:lnTo>
                <a:lnTo>
                  <a:pt x="6309436" y="795743"/>
                </a:lnTo>
                <a:lnTo>
                  <a:pt x="6278308" y="811225"/>
                </a:lnTo>
                <a:lnTo>
                  <a:pt x="6247930" y="826693"/>
                </a:lnTo>
                <a:lnTo>
                  <a:pt x="6204140" y="833729"/>
                </a:lnTo>
                <a:lnTo>
                  <a:pt x="6160338" y="826693"/>
                </a:lnTo>
                <a:lnTo>
                  <a:pt x="6129947" y="811225"/>
                </a:lnTo>
                <a:lnTo>
                  <a:pt x="6098806" y="795743"/>
                </a:lnTo>
                <a:lnTo>
                  <a:pt x="6052744" y="788720"/>
                </a:lnTo>
                <a:lnTo>
                  <a:pt x="6006693" y="795743"/>
                </a:lnTo>
                <a:lnTo>
                  <a:pt x="5975566" y="811225"/>
                </a:lnTo>
                <a:lnTo>
                  <a:pt x="5945187" y="826693"/>
                </a:lnTo>
                <a:lnTo>
                  <a:pt x="5901398" y="833729"/>
                </a:lnTo>
                <a:lnTo>
                  <a:pt x="5857633" y="826693"/>
                </a:lnTo>
                <a:lnTo>
                  <a:pt x="5827242" y="811225"/>
                </a:lnTo>
                <a:lnTo>
                  <a:pt x="5796102" y="795743"/>
                </a:lnTo>
                <a:lnTo>
                  <a:pt x="5750090" y="788720"/>
                </a:lnTo>
                <a:lnTo>
                  <a:pt x="5704040" y="795743"/>
                </a:lnTo>
                <a:lnTo>
                  <a:pt x="5672912" y="811225"/>
                </a:lnTo>
                <a:lnTo>
                  <a:pt x="5642534" y="826693"/>
                </a:lnTo>
                <a:lnTo>
                  <a:pt x="5598744" y="833729"/>
                </a:lnTo>
                <a:lnTo>
                  <a:pt x="5554942" y="826693"/>
                </a:lnTo>
                <a:lnTo>
                  <a:pt x="5524563" y="811225"/>
                </a:lnTo>
                <a:lnTo>
                  <a:pt x="5493436" y="795743"/>
                </a:lnTo>
                <a:lnTo>
                  <a:pt x="5447385" y="788720"/>
                </a:lnTo>
                <a:lnTo>
                  <a:pt x="5401348" y="795743"/>
                </a:lnTo>
                <a:lnTo>
                  <a:pt x="5370220" y="811225"/>
                </a:lnTo>
                <a:lnTo>
                  <a:pt x="5339842" y="826693"/>
                </a:lnTo>
                <a:lnTo>
                  <a:pt x="5296052" y="833729"/>
                </a:lnTo>
                <a:lnTo>
                  <a:pt x="5252263" y="826693"/>
                </a:lnTo>
                <a:lnTo>
                  <a:pt x="5221871" y="811225"/>
                </a:lnTo>
                <a:lnTo>
                  <a:pt x="5190744" y="795743"/>
                </a:lnTo>
                <a:lnTo>
                  <a:pt x="5144681" y="788720"/>
                </a:lnTo>
                <a:lnTo>
                  <a:pt x="5098669" y="795743"/>
                </a:lnTo>
                <a:lnTo>
                  <a:pt x="5067516" y="811225"/>
                </a:lnTo>
                <a:lnTo>
                  <a:pt x="5037099" y="826693"/>
                </a:lnTo>
                <a:lnTo>
                  <a:pt x="4993335" y="833729"/>
                </a:lnTo>
                <a:lnTo>
                  <a:pt x="4949558" y="826693"/>
                </a:lnTo>
                <a:lnTo>
                  <a:pt x="4919192" y="811225"/>
                </a:lnTo>
                <a:lnTo>
                  <a:pt x="4888077" y="795743"/>
                </a:lnTo>
                <a:lnTo>
                  <a:pt x="4842027" y="788720"/>
                </a:lnTo>
                <a:lnTo>
                  <a:pt x="4796002" y="795743"/>
                </a:lnTo>
                <a:lnTo>
                  <a:pt x="4764862" y="811225"/>
                </a:lnTo>
                <a:lnTo>
                  <a:pt x="4734471" y="826693"/>
                </a:lnTo>
                <a:lnTo>
                  <a:pt x="4690707" y="833729"/>
                </a:lnTo>
                <a:lnTo>
                  <a:pt x="4646930" y="826693"/>
                </a:lnTo>
                <a:lnTo>
                  <a:pt x="4616551" y="811225"/>
                </a:lnTo>
                <a:lnTo>
                  <a:pt x="4585411" y="795743"/>
                </a:lnTo>
                <a:lnTo>
                  <a:pt x="4539373" y="788720"/>
                </a:lnTo>
                <a:lnTo>
                  <a:pt x="4493349" y="795743"/>
                </a:lnTo>
                <a:lnTo>
                  <a:pt x="4462208" y="811225"/>
                </a:lnTo>
                <a:lnTo>
                  <a:pt x="4431817" y="826693"/>
                </a:lnTo>
                <a:lnTo>
                  <a:pt x="4388053" y="833729"/>
                </a:lnTo>
                <a:lnTo>
                  <a:pt x="4344276" y="826693"/>
                </a:lnTo>
                <a:lnTo>
                  <a:pt x="4313910" y="811225"/>
                </a:lnTo>
                <a:lnTo>
                  <a:pt x="4282808" y="795743"/>
                </a:lnTo>
                <a:lnTo>
                  <a:pt x="4236783" y="788720"/>
                </a:lnTo>
                <a:lnTo>
                  <a:pt x="4190771" y="795743"/>
                </a:lnTo>
                <a:lnTo>
                  <a:pt x="4159631" y="811225"/>
                </a:lnTo>
                <a:lnTo>
                  <a:pt x="4129227" y="826693"/>
                </a:lnTo>
                <a:lnTo>
                  <a:pt x="4085463" y="833729"/>
                </a:lnTo>
                <a:lnTo>
                  <a:pt x="4041673" y="826693"/>
                </a:lnTo>
                <a:lnTo>
                  <a:pt x="4011307" y="811225"/>
                </a:lnTo>
                <a:lnTo>
                  <a:pt x="3980180" y="795743"/>
                </a:lnTo>
                <a:lnTo>
                  <a:pt x="3934142" y="788720"/>
                </a:lnTo>
                <a:lnTo>
                  <a:pt x="3907955" y="790740"/>
                </a:lnTo>
                <a:lnTo>
                  <a:pt x="3887305" y="796074"/>
                </a:lnTo>
                <a:lnTo>
                  <a:pt x="3870426" y="803541"/>
                </a:lnTo>
                <a:lnTo>
                  <a:pt x="3841381" y="820115"/>
                </a:lnTo>
                <a:lnTo>
                  <a:pt x="3825748" y="827062"/>
                </a:lnTo>
                <a:lnTo>
                  <a:pt x="3806837" y="831900"/>
                </a:lnTo>
                <a:lnTo>
                  <a:pt x="3782822" y="833729"/>
                </a:lnTo>
                <a:lnTo>
                  <a:pt x="3758806" y="831900"/>
                </a:lnTo>
                <a:lnTo>
                  <a:pt x="3739896" y="827062"/>
                </a:lnTo>
                <a:lnTo>
                  <a:pt x="3724262" y="820115"/>
                </a:lnTo>
                <a:lnTo>
                  <a:pt x="3695217" y="803541"/>
                </a:lnTo>
                <a:lnTo>
                  <a:pt x="3678339" y="796074"/>
                </a:lnTo>
                <a:lnTo>
                  <a:pt x="3657689" y="790740"/>
                </a:lnTo>
                <a:lnTo>
                  <a:pt x="3631501" y="788720"/>
                </a:lnTo>
                <a:lnTo>
                  <a:pt x="3605314" y="790740"/>
                </a:lnTo>
                <a:lnTo>
                  <a:pt x="3584651" y="796074"/>
                </a:lnTo>
                <a:lnTo>
                  <a:pt x="3567785" y="803541"/>
                </a:lnTo>
                <a:lnTo>
                  <a:pt x="3538740" y="820115"/>
                </a:lnTo>
                <a:lnTo>
                  <a:pt x="3523107" y="827062"/>
                </a:lnTo>
                <a:lnTo>
                  <a:pt x="3504196" y="831900"/>
                </a:lnTo>
                <a:lnTo>
                  <a:pt x="3480168" y="833729"/>
                </a:lnTo>
                <a:lnTo>
                  <a:pt x="3456140" y="831900"/>
                </a:lnTo>
                <a:lnTo>
                  <a:pt x="3437229" y="827062"/>
                </a:lnTo>
                <a:lnTo>
                  <a:pt x="3421596" y="820115"/>
                </a:lnTo>
                <a:lnTo>
                  <a:pt x="3392551" y="803541"/>
                </a:lnTo>
                <a:lnTo>
                  <a:pt x="3375672" y="796074"/>
                </a:lnTo>
                <a:lnTo>
                  <a:pt x="3355022" y="790740"/>
                </a:lnTo>
                <a:lnTo>
                  <a:pt x="3328835" y="788720"/>
                </a:lnTo>
                <a:lnTo>
                  <a:pt x="3302635" y="790740"/>
                </a:lnTo>
                <a:lnTo>
                  <a:pt x="3281984" y="796074"/>
                </a:lnTo>
                <a:lnTo>
                  <a:pt x="3265106" y="803541"/>
                </a:lnTo>
                <a:lnTo>
                  <a:pt x="3236074" y="820115"/>
                </a:lnTo>
                <a:lnTo>
                  <a:pt x="3220440" y="827062"/>
                </a:lnTo>
                <a:lnTo>
                  <a:pt x="3201543" y="831900"/>
                </a:lnTo>
                <a:lnTo>
                  <a:pt x="3177527" y="833729"/>
                </a:lnTo>
                <a:lnTo>
                  <a:pt x="3153499" y="831900"/>
                </a:lnTo>
                <a:lnTo>
                  <a:pt x="3134588" y="827062"/>
                </a:lnTo>
                <a:lnTo>
                  <a:pt x="3118967" y="820115"/>
                </a:lnTo>
                <a:lnTo>
                  <a:pt x="3089922" y="803541"/>
                </a:lnTo>
                <a:lnTo>
                  <a:pt x="3073044" y="796074"/>
                </a:lnTo>
                <a:lnTo>
                  <a:pt x="3052394" y="790740"/>
                </a:lnTo>
                <a:lnTo>
                  <a:pt x="3026206" y="788720"/>
                </a:lnTo>
                <a:lnTo>
                  <a:pt x="3000019" y="790740"/>
                </a:lnTo>
                <a:lnTo>
                  <a:pt x="2979356" y="796074"/>
                </a:lnTo>
                <a:lnTo>
                  <a:pt x="2962491" y="803541"/>
                </a:lnTo>
                <a:lnTo>
                  <a:pt x="2933446" y="820115"/>
                </a:lnTo>
                <a:lnTo>
                  <a:pt x="2917812" y="827062"/>
                </a:lnTo>
                <a:lnTo>
                  <a:pt x="2898902" y="831900"/>
                </a:lnTo>
                <a:lnTo>
                  <a:pt x="2874886" y="833729"/>
                </a:lnTo>
                <a:lnTo>
                  <a:pt x="2850858" y="831900"/>
                </a:lnTo>
                <a:lnTo>
                  <a:pt x="2831947" y="827062"/>
                </a:lnTo>
                <a:lnTo>
                  <a:pt x="2816314" y="820115"/>
                </a:lnTo>
                <a:lnTo>
                  <a:pt x="2787281" y="803541"/>
                </a:lnTo>
                <a:lnTo>
                  <a:pt x="2770403" y="796074"/>
                </a:lnTo>
                <a:lnTo>
                  <a:pt x="2749753" y="790740"/>
                </a:lnTo>
                <a:lnTo>
                  <a:pt x="2723553" y="788720"/>
                </a:lnTo>
                <a:lnTo>
                  <a:pt x="2697365" y="790740"/>
                </a:lnTo>
                <a:lnTo>
                  <a:pt x="2676715" y="796074"/>
                </a:lnTo>
                <a:lnTo>
                  <a:pt x="2659850" y="803541"/>
                </a:lnTo>
                <a:lnTo>
                  <a:pt x="2630817" y="820115"/>
                </a:lnTo>
                <a:lnTo>
                  <a:pt x="2615196" y="827062"/>
                </a:lnTo>
                <a:lnTo>
                  <a:pt x="2596286" y="831900"/>
                </a:lnTo>
                <a:lnTo>
                  <a:pt x="2572270" y="833729"/>
                </a:lnTo>
                <a:lnTo>
                  <a:pt x="2548242" y="831900"/>
                </a:lnTo>
                <a:lnTo>
                  <a:pt x="2529332" y="827062"/>
                </a:lnTo>
                <a:lnTo>
                  <a:pt x="2513698" y="820115"/>
                </a:lnTo>
                <a:lnTo>
                  <a:pt x="2484653" y="803541"/>
                </a:lnTo>
                <a:lnTo>
                  <a:pt x="2467775" y="796074"/>
                </a:lnTo>
                <a:lnTo>
                  <a:pt x="2447125" y="790740"/>
                </a:lnTo>
                <a:lnTo>
                  <a:pt x="2420924" y="788720"/>
                </a:lnTo>
                <a:lnTo>
                  <a:pt x="2394737" y="790740"/>
                </a:lnTo>
                <a:lnTo>
                  <a:pt x="2374087" y="796074"/>
                </a:lnTo>
                <a:lnTo>
                  <a:pt x="2357221" y="803541"/>
                </a:lnTo>
                <a:lnTo>
                  <a:pt x="2328176" y="820115"/>
                </a:lnTo>
                <a:lnTo>
                  <a:pt x="2312555" y="827062"/>
                </a:lnTo>
                <a:lnTo>
                  <a:pt x="2293645" y="831900"/>
                </a:lnTo>
                <a:lnTo>
                  <a:pt x="2269629" y="833729"/>
                </a:lnTo>
                <a:lnTo>
                  <a:pt x="2245601" y="831900"/>
                </a:lnTo>
                <a:lnTo>
                  <a:pt x="2226691" y="827062"/>
                </a:lnTo>
                <a:lnTo>
                  <a:pt x="2211070" y="820115"/>
                </a:lnTo>
                <a:lnTo>
                  <a:pt x="2182025" y="803541"/>
                </a:lnTo>
                <a:lnTo>
                  <a:pt x="2165146" y="796074"/>
                </a:lnTo>
                <a:lnTo>
                  <a:pt x="2144496" y="790740"/>
                </a:lnTo>
                <a:lnTo>
                  <a:pt x="2118309" y="788720"/>
                </a:lnTo>
                <a:lnTo>
                  <a:pt x="2092121" y="790740"/>
                </a:lnTo>
                <a:lnTo>
                  <a:pt x="2071484" y="796074"/>
                </a:lnTo>
                <a:lnTo>
                  <a:pt x="2054618" y="803541"/>
                </a:lnTo>
                <a:lnTo>
                  <a:pt x="2025561" y="820115"/>
                </a:lnTo>
                <a:lnTo>
                  <a:pt x="2009940" y="827062"/>
                </a:lnTo>
                <a:lnTo>
                  <a:pt x="1991029" y="831900"/>
                </a:lnTo>
                <a:lnTo>
                  <a:pt x="1967001" y="833729"/>
                </a:lnTo>
                <a:lnTo>
                  <a:pt x="1942985" y="831900"/>
                </a:lnTo>
                <a:lnTo>
                  <a:pt x="1924075" y="827062"/>
                </a:lnTo>
                <a:lnTo>
                  <a:pt x="1908441" y="820115"/>
                </a:lnTo>
                <a:lnTo>
                  <a:pt x="1879396" y="803541"/>
                </a:lnTo>
                <a:lnTo>
                  <a:pt x="1862518" y="796074"/>
                </a:lnTo>
                <a:lnTo>
                  <a:pt x="1841868" y="790740"/>
                </a:lnTo>
                <a:lnTo>
                  <a:pt x="1815668" y="788720"/>
                </a:lnTo>
                <a:lnTo>
                  <a:pt x="1789493" y="790740"/>
                </a:lnTo>
                <a:lnTo>
                  <a:pt x="1768843" y="796074"/>
                </a:lnTo>
                <a:lnTo>
                  <a:pt x="1751977" y="803541"/>
                </a:lnTo>
                <a:lnTo>
                  <a:pt x="1722932" y="820115"/>
                </a:lnTo>
                <a:lnTo>
                  <a:pt x="1707311" y="827062"/>
                </a:lnTo>
                <a:lnTo>
                  <a:pt x="1688414" y="831900"/>
                </a:lnTo>
                <a:lnTo>
                  <a:pt x="1664385" y="833729"/>
                </a:lnTo>
                <a:lnTo>
                  <a:pt x="1640370" y="831900"/>
                </a:lnTo>
                <a:lnTo>
                  <a:pt x="1621459" y="827062"/>
                </a:lnTo>
                <a:lnTo>
                  <a:pt x="1605838" y="820115"/>
                </a:lnTo>
                <a:lnTo>
                  <a:pt x="1576806" y="803541"/>
                </a:lnTo>
                <a:lnTo>
                  <a:pt x="1559928" y="796074"/>
                </a:lnTo>
                <a:lnTo>
                  <a:pt x="1539290" y="790740"/>
                </a:lnTo>
                <a:lnTo>
                  <a:pt x="1513090" y="788720"/>
                </a:lnTo>
                <a:lnTo>
                  <a:pt x="1486903" y="790740"/>
                </a:lnTo>
                <a:lnTo>
                  <a:pt x="1466253" y="796074"/>
                </a:lnTo>
                <a:lnTo>
                  <a:pt x="1449387" y="803541"/>
                </a:lnTo>
                <a:lnTo>
                  <a:pt x="1420342" y="820115"/>
                </a:lnTo>
                <a:lnTo>
                  <a:pt x="1404721" y="827062"/>
                </a:lnTo>
                <a:lnTo>
                  <a:pt x="1385811" y="831900"/>
                </a:lnTo>
                <a:lnTo>
                  <a:pt x="1361782" y="833729"/>
                </a:lnTo>
                <a:lnTo>
                  <a:pt x="1337767" y="831900"/>
                </a:lnTo>
                <a:lnTo>
                  <a:pt x="1318869" y="827062"/>
                </a:lnTo>
                <a:lnTo>
                  <a:pt x="1303248" y="820115"/>
                </a:lnTo>
                <a:lnTo>
                  <a:pt x="1274203" y="803541"/>
                </a:lnTo>
                <a:lnTo>
                  <a:pt x="1257338" y="796074"/>
                </a:lnTo>
                <a:lnTo>
                  <a:pt x="1236700" y="790740"/>
                </a:lnTo>
                <a:lnTo>
                  <a:pt x="1210513" y="788720"/>
                </a:lnTo>
                <a:lnTo>
                  <a:pt x="1184325" y="790740"/>
                </a:lnTo>
                <a:lnTo>
                  <a:pt x="1163675" y="796074"/>
                </a:lnTo>
                <a:lnTo>
                  <a:pt x="1146810" y="803541"/>
                </a:lnTo>
                <a:lnTo>
                  <a:pt x="1117765" y="820115"/>
                </a:lnTo>
                <a:lnTo>
                  <a:pt x="1102131" y="827062"/>
                </a:lnTo>
                <a:lnTo>
                  <a:pt x="1083221" y="831900"/>
                </a:lnTo>
                <a:lnTo>
                  <a:pt x="1059192" y="833729"/>
                </a:lnTo>
                <a:lnTo>
                  <a:pt x="1035177" y="831900"/>
                </a:lnTo>
                <a:lnTo>
                  <a:pt x="1016279" y="827062"/>
                </a:lnTo>
                <a:lnTo>
                  <a:pt x="1000658" y="820115"/>
                </a:lnTo>
                <a:lnTo>
                  <a:pt x="971613" y="803541"/>
                </a:lnTo>
                <a:lnTo>
                  <a:pt x="954747" y="796074"/>
                </a:lnTo>
                <a:lnTo>
                  <a:pt x="934097" y="790740"/>
                </a:lnTo>
                <a:lnTo>
                  <a:pt x="907910" y="788720"/>
                </a:lnTo>
                <a:lnTo>
                  <a:pt x="881722" y="790740"/>
                </a:lnTo>
                <a:lnTo>
                  <a:pt x="861072" y="796074"/>
                </a:lnTo>
                <a:lnTo>
                  <a:pt x="844207" y="803541"/>
                </a:lnTo>
                <a:lnTo>
                  <a:pt x="815174" y="820115"/>
                </a:lnTo>
                <a:lnTo>
                  <a:pt x="799553" y="827062"/>
                </a:lnTo>
                <a:lnTo>
                  <a:pt x="780656" y="831900"/>
                </a:lnTo>
                <a:lnTo>
                  <a:pt x="756627" y="833729"/>
                </a:lnTo>
                <a:lnTo>
                  <a:pt x="732612" y="831900"/>
                </a:lnTo>
                <a:lnTo>
                  <a:pt x="713701" y="827062"/>
                </a:lnTo>
                <a:lnTo>
                  <a:pt x="698080" y="820115"/>
                </a:lnTo>
                <a:lnTo>
                  <a:pt x="669036" y="803541"/>
                </a:lnTo>
                <a:lnTo>
                  <a:pt x="652170" y="796074"/>
                </a:lnTo>
                <a:lnTo>
                  <a:pt x="631520" y="790740"/>
                </a:lnTo>
                <a:lnTo>
                  <a:pt x="605332" y="788720"/>
                </a:lnTo>
                <a:lnTo>
                  <a:pt x="579145" y="790740"/>
                </a:lnTo>
                <a:lnTo>
                  <a:pt x="558495" y="796074"/>
                </a:lnTo>
                <a:lnTo>
                  <a:pt x="541629" y="803541"/>
                </a:lnTo>
                <a:lnTo>
                  <a:pt x="512597" y="820115"/>
                </a:lnTo>
                <a:lnTo>
                  <a:pt x="496963" y="827062"/>
                </a:lnTo>
                <a:lnTo>
                  <a:pt x="478066" y="831900"/>
                </a:lnTo>
                <a:lnTo>
                  <a:pt x="454037" y="833729"/>
                </a:lnTo>
                <a:lnTo>
                  <a:pt x="430022" y="831900"/>
                </a:lnTo>
                <a:lnTo>
                  <a:pt x="411124" y="827062"/>
                </a:lnTo>
                <a:lnTo>
                  <a:pt x="395503" y="820115"/>
                </a:lnTo>
                <a:lnTo>
                  <a:pt x="366458" y="803541"/>
                </a:lnTo>
                <a:lnTo>
                  <a:pt x="349592" y="796074"/>
                </a:lnTo>
                <a:lnTo>
                  <a:pt x="328955" y="790740"/>
                </a:lnTo>
                <a:lnTo>
                  <a:pt x="302768" y="788720"/>
                </a:lnTo>
                <a:lnTo>
                  <a:pt x="276593" y="790740"/>
                </a:lnTo>
                <a:lnTo>
                  <a:pt x="255943" y="796074"/>
                </a:lnTo>
                <a:lnTo>
                  <a:pt x="239077" y="803541"/>
                </a:lnTo>
                <a:lnTo>
                  <a:pt x="210045" y="820115"/>
                </a:lnTo>
                <a:lnTo>
                  <a:pt x="194424" y="827062"/>
                </a:lnTo>
                <a:lnTo>
                  <a:pt x="175514" y="831900"/>
                </a:lnTo>
                <a:lnTo>
                  <a:pt x="151498" y="833729"/>
                </a:lnTo>
                <a:lnTo>
                  <a:pt x="127469" y="831900"/>
                </a:lnTo>
                <a:lnTo>
                  <a:pt x="108559" y="827062"/>
                </a:lnTo>
                <a:lnTo>
                  <a:pt x="92938" y="820115"/>
                </a:lnTo>
                <a:lnTo>
                  <a:pt x="63893" y="803541"/>
                </a:lnTo>
                <a:lnTo>
                  <a:pt x="47015" y="796074"/>
                </a:lnTo>
                <a:lnTo>
                  <a:pt x="26365" y="790740"/>
                </a:lnTo>
                <a:lnTo>
                  <a:pt x="177" y="788720"/>
                </a:lnTo>
                <a:lnTo>
                  <a:pt x="177" y="799973"/>
                </a:lnTo>
                <a:lnTo>
                  <a:pt x="43954" y="806996"/>
                </a:lnTo>
                <a:lnTo>
                  <a:pt x="74333" y="822477"/>
                </a:lnTo>
                <a:lnTo>
                  <a:pt x="105460" y="837946"/>
                </a:lnTo>
                <a:lnTo>
                  <a:pt x="151498" y="844981"/>
                </a:lnTo>
                <a:lnTo>
                  <a:pt x="197510" y="837946"/>
                </a:lnTo>
                <a:lnTo>
                  <a:pt x="228638" y="822477"/>
                </a:lnTo>
                <a:lnTo>
                  <a:pt x="259016" y="806996"/>
                </a:lnTo>
                <a:lnTo>
                  <a:pt x="302768" y="799973"/>
                </a:lnTo>
                <a:lnTo>
                  <a:pt x="346519" y="806996"/>
                </a:lnTo>
                <a:lnTo>
                  <a:pt x="376910" y="822477"/>
                </a:lnTo>
                <a:lnTo>
                  <a:pt x="408038" y="837946"/>
                </a:lnTo>
                <a:lnTo>
                  <a:pt x="454037" y="844981"/>
                </a:lnTo>
                <a:lnTo>
                  <a:pt x="500075" y="837946"/>
                </a:lnTo>
                <a:lnTo>
                  <a:pt x="531190" y="822477"/>
                </a:lnTo>
                <a:lnTo>
                  <a:pt x="561555" y="806996"/>
                </a:lnTo>
                <a:lnTo>
                  <a:pt x="605332" y="799973"/>
                </a:lnTo>
                <a:lnTo>
                  <a:pt x="649109" y="806996"/>
                </a:lnTo>
                <a:lnTo>
                  <a:pt x="679475" y="822477"/>
                </a:lnTo>
                <a:lnTo>
                  <a:pt x="710590" y="837946"/>
                </a:lnTo>
                <a:lnTo>
                  <a:pt x="756627" y="844981"/>
                </a:lnTo>
                <a:lnTo>
                  <a:pt x="802652" y="837946"/>
                </a:lnTo>
                <a:lnTo>
                  <a:pt x="833780" y="822477"/>
                </a:lnTo>
                <a:lnTo>
                  <a:pt x="864146" y="806996"/>
                </a:lnTo>
                <a:lnTo>
                  <a:pt x="907910" y="799973"/>
                </a:lnTo>
                <a:lnTo>
                  <a:pt x="951687" y="806996"/>
                </a:lnTo>
                <a:lnTo>
                  <a:pt x="982052" y="822477"/>
                </a:lnTo>
                <a:lnTo>
                  <a:pt x="1013167" y="837946"/>
                </a:lnTo>
                <a:lnTo>
                  <a:pt x="1059192" y="844981"/>
                </a:lnTo>
                <a:lnTo>
                  <a:pt x="1105230" y="837946"/>
                </a:lnTo>
                <a:lnTo>
                  <a:pt x="1136357" y="822477"/>
                </a:lnTo>
                <a:lnTo>
                  <a:pt x="1166736" y="806996"/>
                </a:lnTo>
                <a:lnTo>
                  <a:pt x="1210513" y="799973"/>
                </a:lnTo>
                <a:lnTo>
                  <a:pt x="1254277" y="806996"/>
                </a:lnTo>
                <a:lnTo>
                  <a:pt x="1284643" y="822477"/>
                </a:lnTo>
                <a:lnTo>
                  <a:pt x="1315770" y="837946"/>
                </a:lnTo>
                <a:lnTo>
                  <a:pt x="1361782" y="844981"/>
                </a:lnTo>
                <a:lnTo>
                  <a:pt x="1407820" y="837946"/>
                </a:lnTo>
                <a:lnTo>
                  <a:pt x="1438948" y="822477"/>
                </a:lnTo>
                <a:lnTo>
                  <a:pt x="1469313" y="806996"/>
                </a:lnTo>
                <a:lnTo>
                  <a:pt x="1513090" y="799973"/>
                </a:lnTo>
                <a:lnTo>
                  <a:pt x="1556867" y="806996"/>
                </a:lnTo>
                <a:lnTo>
                  <a:pt x="1587258" y="822477"/>
                </a:lnTo>
                <a:lnTo>
                  <a:pt x="1618386" y="837946"/>
                </a:lnTo>
                <a:lnTo>
                  <a:pt x="1664385" y="844981"/>
                </a:lnTo>
                <a:lnTo>
                  <a:pt x="1710410" y="837946"/>
                </a:lnTo>
                <a:lnTo>
                  <a:pt x="1741538" y="822477"/>
                </a:lnTo>
                <a:lnTo>
                  <a:pt x="1771904" y="806996"/>
                </a:lnTo>
                <a:lnTo>
                  <a:pt x="1815668" y="799973"/>
                </a:lnTo>
                <a:lnTo>
                  <a:pt x="1859470" y="806996"/>
                </a:lnTo>
                <a:lnTo>
                  <a:pt x="1889836" y="822477"/>
                </a:lnTo>
                <a:lnTo>
                  <a:pt x="1920963" y="837946"/>
                </a:lnTo>
                <a:lnTo>
                  <a:pt x="1967001" y="844981"/>
                </a:lnTo>
                <a:lnTo>
                  <a:pt x="2013038" y="837946"/>
                </a:lnTo>
                <a:lnTo>
                  <a:pt x="2044166" y="822477"/>
                </a:lnTo>
                <a:lnTo>
                  <a:pt x="2074532" y="806996"/>
                </a:lnTo>
                <a:lnTo>
                  <a:pt x="2118309" y="799973"/>
                </a:lnTo>
                <a:lnTo>
                  <a:pt x="2162086" y="806996"/>
                </a:lnTo>
                <a:lnTo>
                  <a:pt x="2192464" y="822477"/>
                </a:lnTo>
                <a:lnTo>
                  <a:pt x="2223592" y="837946"/>
                </a:lnTo>
                <a:lnTo>
                  <a:pt x="2269629" y="844981"/>
                </a:lnTo>
                <a:lnTo>
                  <a:pt x="2315654" y="837946"/>
                </a:lnTo>
                <a:lnTo>
                  <a:pt x="2346782" y="822477"/>
                </a:lnTo>
                <a:lnTo>
                  <a:pt x="2377160" y="806996"/>
                </a:lnTo>
                <a:lnTo>
                  <a:pt x="2420924" y="799973"/>
                </a:lnTo>
                <a:lnTo>
                  <a:pt x="2464727" y="806996"/>
                </a:lnTo>
                <a:lnTo>
                  <a:pt x="2495105" y="822477"/>
                </a:lnTo>
                <a:lnTo>
                  <a:pt x="2526233" y="837946"/>
                </a:lnTo>
                <a:lnTo>
                  <a:pt x="2572270" y="844981"/>
                </a:lnTo>
                <a:lnTo>
                  <a:pt x="2618295" y="837946"/>
                </a:lnTo>
                <a:lnTo>
                  <a:pt x="2649410" y="822477"/>
                </a:lnTo>
                <a:lnTo>
                  <a:pt x="2679789" y="806996"/>
                </a:lnTo>
                <a:lnTo>
                  <a:pt x="2723553" y="799973"/>
                </a:lnTo>
                <a:lnTo>
                  <a:pt x="2767342" y="806996"/>
                </a:lnTo>
                <a:lnTo>
                  <a:pt x="2797721" y="822477"/>
                </a:lnTo>
                <a:lnTo>
                  <a:pt x="2828836" y="837946"/>
                </a:lnTo>
                <a:lnTo>
                  <a:pt x="2874886" y="844981"/>
                </a:lnTo>
                <a:lnTo>
                  <a:pt x="2920911" y="837946"/>
                </a:lnTo>
                <a:lnTo>
                  <a:pt x="2952051" y="822477"/>
                </a:lnTo>
                <a:lnTo>
                  <a:pt x="2982442" y="806996"/>
                </a:lnTo>
                <a:lnTo>
                  <a:pt x="3026206" y="799973"/>
                </a:lnTo>
                <a:lnTo>
                  <a:pt x="3050235" y="801789"/>
                </a:lnTo>
                <a:lnTo>
                  <a:pt x="3069132" y="806627"/>
                </a:lnTo>
                <a:lnTo>
                  <a:pt x="3084766" y="813574"/>
                </a:lnTo>
                <a:lnTo>
                  <a:pt x="3113811" y="830148"/>
                </a:lnTo>
                <a:lnTo>
                  <a:pt x="3130677" y="837615"/>
                </a:lnTo>
                <a:lnTo>
                  <a:pt x="3151340" y="842949"/>
                </a:lnTo>
                <a:lnTo>
                  <a:pt x="3177527" y="844981"/>
                </a:lnTo>
                <a:lnTo>
                  <a:pt x="3203714" y="842949"/>
                </a:lnTo>
                <a:lnTo>
                  <a:pt x="3224352" y="837615"/>
                </a:lnTo>
                <a:lnTo>
                  <a:pt x="3241217" y="830148"/>
                </a:lnTo>
                <a:lnTo>
                  <a:pt x="3270262" y="813574"/>
                </a:lnTo>
                <a:lnTo>
                  <a:pt x="3285896" y="806640"/>
                </a:lnTo>
                <a:lnTo>
                  <a:pt x="3304806" y="801789"/>
                </a:lnTo>
                <a:lnTo>
                  <a:pt x="3328835" y="799973"/>
                </a:lnTo>
                <a:lnTo>
                  <a:pt x="3352863" y="801789"/>
                </a:lnTo>
                <a:lnTo>
                  <a:pt x="3371773" y="806627"/>
                </a:lnTo>
                <a:lnTo>
                  <a:pt x="3387394" y="813574"/>
                </a:lnTo>
                <a:lnTo>
                  <a:pt x="3416439" y="830148"/>
                </a:lnTo>
                <a:lnTo>
                  <a:pt x="3433318" y="837615"/>
                </a:lnTo>
                <a:lnTo>
                  <a:pt x="3453968" y="842949"/>
                </a:lnTo>
                <a:lnTo>
                  <a:pt x="3480168" y="844981"/>
                </a:lnTo>
                <a:lnTo>
                  <a:pt x="3506355" y="842949"/>
                </a:lnTo>
                <a:lnTo>
                  <a:pt x="3527006" y="837615"/>
                </a:lnTo>
                <a:lnTo>
                  <a:pt x="3543884" y="830148"/>
                </a:lnTo>
                <a:lnTo>
                  <a:pt x="3572929" y="813574"/>
                </a:lnTo>
                <a:lnTo>
                  <a:pt x="3588562" y="806627"/>
                </a:lnTo>
                <a:lnTo>
                  <a:pt x="3607473" y="801789"/>
                </a:lnTo>
                <a:lnTo>
                  <a:pt x="3631501" y="799973"/>
                </a:lnTo>
                <a:lnTo>
                  <a:pt x="3655530" y="801789"/>
                </a:lnTo>
                <a:lnTo>
                  <a:pt x="3674440" y="806627"/>
                </a:lnTo>
                <a:lnTo>
                  <a:pt x="3690061" y="813574"/>
                </a:lnTo>
                <a:lnTo>
                  <a:pt x="3719106" y="830148"/>
                </a:lnTo>
                <a:lnTo>
                  <a:pt x="3735984" y="837615"/>
                </a:lnTo>
                <a:lnTo>
                  <a:pt x="3756634" y="842949"/>
                </a:lnTo>
                <a:lnTo>
                  <a:pt x="3782822" y="844981"/>
                </a:lnTo>
                <a:lnTo>
                  <a:pt x="3809022" y="842949"/>
                </a:lnTo>
                <a:lnTo>
                  <a:pt x="3829659" y="837615"/>
                </a:lnTo>
                <a:lnTo>
                  <a:pt x="3846538" y="830148"/>
                </a:lnTo>
                <a:lnTo>
                  <a:pt x="3875582" y="813574"/>
                </a:lnTo>
                <a:lnTo>
                  <a:pt x="3891203" y="806627"/>
                </a:lnTo>
                <a:lnTo>
                  <a:pt x="3910114" y="801789"/>
                </a:lnTo>
                <a:lnTo>
                  <a:pt x="3934142" y="799973"/>
                </a:lnTo>
                <a:lnTo>
                  <a:pt x="3958171" y="801789"/>
                </a:lnTo>
                <a:lnTo>
                  <a:pt x="3977081" y="806627"/>
                </a:lnTo>
                <a:lnTo>
                  <a:pt x="3992715" y="813574"/>
                </a:lnTo>
                <a:lnTo>
                  <a:pt x="4021759" y="830148"/>
                </a:lnTo>
                <a:lnTo>
                  <a:pt x="4038625" y="837615"/>
                </a:lnTo>
                <a:lnTo>
                  <a:pt x="4059275" y="842949"/>
                </a:lnTo>
                <a:lnTo>
                  <a:pt x="4085463" y="844981"/>
                </a:lnTo>
                <a:lnTo>
                  <a:pt x="4111663" y="842949"/>
                </a:lnTo>
                <a:lnTo>
                  <a:pt x="4132313" y="837615"/>
                </a:lnTo>
                <a:lnTo>
                  <a:pt x="4149191" y="830148"/>
                </a:lnTo>
                <a:lnTo>
                  <a:pt x="4178236" y="813574"/>
                </a:lnTo>
                <a:lnTo>
                  <a:pt x="4193870" y="806627"/>
                </a:lnTo>
                <a:lnTo>
                  <a:pt x="4212768" y="801789"/>
                </a:lnTo>
                <a:lnTo>
                  <a:pt x="4236783" y="799973"/>
                </a:lnTo>
                <a:lnTo>
                  <a:pt x="4260799" y="801789"/>
                </a:lnTo>
                <a:lnTo>
                  <a:pt x="4279709" y="806627"/>
                </a:lnTo>
                <a:lnTo>
                  <a:pt x="4295330" y="813574"/>
                </a:lnTo>
                <a:lnTo>
                  <a:pt x="4324362" y="830148"/>
                </a:lnTo>
                <a:lnTo>
                  <a:pt x="4341228" y="837615"/>
                </a:lnTo>
                <a:lnTo>
                  <a:pt x="4361878" y="842949"/>
                </a:lnTo>
                <a:lnTo>
                  <a:pt x="4388053" y="844981"/>
                </a:lnTo>
                <a:lnTo>
                  <a:pt x="4414253" y="842949"/>
                </a:lnTo>
                <a:lnTo>
                  <a:pt x="4434903" y="837615"/>
                </a:lnTo>
                <a:lnTo>
                  <a:pt x="4451782" y="830148"/>
                </a:lnTo>
                <a:lnTo>
                  <a:pt x="4480826" y="813574"/>
                </a:lnTo>
                <a:lnTo>
                  <a:pt x="4496447" y="806627"/>
                </a:lnTo>
                <a:lnTo>
                  <a:pt x="4515358" y="801789"/>
                </a:lnTo>
                <a:lnTo>
                  <a:pt x="4539373" y="799973"/>
                </a:lnTo>
                <a:lnTo>
                  <a:pt x="4563402" y="801789"/>
                </a:lnTo>
                <a:lnTo>
                  <a:pt x="4582325" y="806627"/>
                </a:lnTo>
                <a:lnTo>
                  <a:pt x="4597959" y="813574"/>
                </a:lnTo>
                <a:lnTo>
                  <a:pt x="4627003" y="830148"/>
                </a:lnTo>
                <a:lnTo>
                  <a:pt x="4643869" y="837615"/>
                </a:lnTo>
                <a:lnTo>
                  <a:pt x="4664519" y="842949"/>
                </a:lnTo>
                <a:lnTo>
                  <a:pt x="4690707" y="844981"/>
                </a:lnTo>
                <a:lnTo>
                  <a:pt x="4716907" y="842949"/>
                </a:lnTo>
                <a:lnTo>
                  <a:pt x="4737557" y="837615"/>
                </a:lnTo>
                <a:lnTo>
                  <a:pt x="4754435" y="830148"/>
                </a:lnTo>
                <a:lnTo>
                  <a:pt x="4783480" y="813574"/>
                </a:lnTo>
                <a:lnTo>
                  <a:pt x="4799101" y="806627"/>
                </a:lnTo>
                <a:lnTo>
                  <a:pt x="4818011" y="801789"/>
                </a:lnTo>
                <a:lnTo>
                  <a:pt x="4842027" y="799973"/>
                </a:lnTo>
                <a:lnTo>
                  <a:pt x="4866056" y="801789"/>
                </a:lnTo>
                <a:lnTo>
                  <a:pt x="4884953" y="806627"/>
                </a:lnTo>
                <a:lnTo>
                  <a:pt x="4900587" y="813574"/>
                </a:lnTo>
                <a:lnTo>
                  <a:pt x="4929632" y="830148"/>
                </a:lnTo>
                <a:lnTo>
                  <a:pt x="4946497" y="837615"/>
                </a:lnTo>
                <a:lnTo>
                  <a:pt x="4967148" y="842949"/>
                </a:lnTo>
                <a:lnTo>
                  <a:pt x="4993335" y="844981"/>
                </a:lnTo>
                <a:lnTo>
                  <a:pt x="5019535" y="842949"/>
                </a:lnTo>
                <a:lnTo>
                  <a:pt x="5040198" y="837615"/>
                </a:lnTo>
                <a:lnTo>
                  <a:pt x="5057076" y="830148"/>
                </a:lnTo>
                <a:lnTo>
                  <a:pt x="5086121" y="813574"/>
                </a:lnTo>
                <a:lnTo>
                  <a:pt x="5101742" y="806627"/>
                </a:lnTo>
                <a:lnTo>
                  <a:pt x="5120652" y="801789"/>
                </a:lnTo>
                <a:lnTo>
                  <a:pt x="5144681" y="799973"/>
                </a:lnTo>
                <a:lnTo>
                  <a:pt x="5168722" y="801789"/>
                </a:lnTo>
                <a:lnTo>
                  <a:pt x="5187632" y="806627"/>
                </a:lnTo>
                <a:lnTo>
                  <a:pt x="5203266" y="813574"/>
                </a:lnTo>
                <a:lnTo>
                  <a:pt x="5232324" y="830148"/>
                </a:lnTo>
                <a:lnTo>
                  <a:pt x="5249202" y="837615"/>
                </a:lnTo>
                <a:lnTo>
                  <a:pt x="5269852" y="842949"/>
                </a:lnTo>
                <a:lnTo>
                  <a:pt x="5296052" y="844981"/>
                </a:lnTo>
                <a:lnTo>
                  <a:pt x="5322252" y="842949"/>
                </a:lnTo>
                <a:lnTo>
                  <a:pt x="5342902" y="837615"/>
                </a:lnTo>
                <a:lnTo>
                  <a:pt x="5359781" y="830148"/>
                </a:lnTo>
                <a:lnTo>
                  <a:pt x="5388826" y="813574"/>
                </a:lnTo>
                <a:lnTo>
                  <a:pt x="5404447" y="806627"/>
                </a:lnTo>
                <a:lnTo>
                  <a:pt x="5423357" y="801789"/>
                </a:lnTo>
                <a:lnTo>
                  <a:pt x="5447385" y="799973"/>
                </a:lnTo>
                <a:lnTo>
                  <a:pt x="5471414" y="801789"/>
                </a:lnTo>
                <a:lnTo>
                  <a:pt x="5490324" y="806627"/>
                </a:lnTo>
                <a:lnTo>
                  <a:pt x="5505958" y="813574"/>
                </a:lnTo>
                <a:lnTo>
                  <a:pt x="5535003" y="830148"/>
                </a:lnTo>
                <a:lnTo>
                  <a:pt x="5551894" y="837615"/>
                </a:lnTo>
                <a:lnTo>
                  <a:pt x="5572544" y="842949"/>
                </a:lnTo>
                <a:lnTo>
                  <a:pt x="5598744" y="844981"/>
                </a:lnTo>
                <a:lnTo>
                  <a:pt x="5624944" y="842949"/>
                </a:lnTo>
                <a:lnTo>
                  <a:pt x="5645594" y="837615"/>
                </a:lnTo>
                <a:lnTo>
                  <a:pt x="5662473" y="830148"/>
                </a:lnTo>
                <a:lnTo>
                  <a:pt x="5691517" y="813574"/>
                </a:lnTo>
                <a:lnTo>
                  <a:pt x="5707151" y="806627"/>
                </a:lnTo>
                <a:lnTo>
                  <a:pt x="5726061" y="801789"/>
                </a:lnTo>
                <a:lnTo>
                  <a:pt x="5750090" y="799973"/>
                </a:lnTo>
                <a:lnTo>
                  <a:pt x="5774118" y="801789"/>
                </a:lnTo>
                <a:lnTo>
                  <a:pt x="5793029" y="806627"/>
                </a:lnTo>
                <a:lnTo>
                  <a:pt x="5808650" y="813574"/>
                </a:lnTo>
                <a:lnTo>
                  <a:pt x="5837694" y="830148"/>
                </a:lnTo>
                <a:lnTo>
                  <a:pt x="5854560" y="837615"/>
                </a:lnTo>
                <a:lnTo>
                  <a:pt x="5875210" y="842949"/>
                </a:lnTo>
                <a:lnTo>
                  <a:pt x="5901398" y="844981"/>
                </a:lnTo>
                <a:lnTo>
                  <a:pt x="5927598" y="842949"/>
                </a:lnTo>
                <a:lnTo>
                  <a:pt x="5948248" y="837615"/>
                </a:lnTo>
                <a:lnTo>
                  <a:pt x="5965126" y="830148"/>
                </a:lnTo>
                <a:lnTo>
                  <a:pt x="5994171" y="813574"/>
                </a:lnTo>
                <a:lnTo>
                  <a:pt x="6009805" y="806627"/>
                </a:lnTo>
                <a:lnTo>
                  <a:pt x="6028715" y="801789"/>
                </a:lnTo>
                <a:lnTo>
                  <a:pt x="6052744" y="799973"/>
                </a:lnTo>
                <a:lnTo>
                  <a:pt x="6076785" y="801789"/>
                </a:lnTo>
                <a:lnTo>
                  <a:pt x="6095708" y="806627"/>
                </a:lnTo>
                <a:lnTo>
                  <a:pt x="6111341" y="813574"/>
                </a:lnTo>
                <a:lnTo>
                  <a:pt x="6140399" y="830148"/>
                </a:lnTo>
                <a:lnTo>
                  <a:pt x="6157277" y="837615"/>
                </a:lnTo>
                <a:lnTo>
                  <a:pt x="6177940" y="842949"/>
                </a:lnTo>
                <a:lnTo>
                  <a:pt x="6204140" y="844981"/>
                </a:lnTo>
                <a:lnTo>
                  <a:pt x="6230340" y="842949"/>
                </a:lnTo>
                <a:lnTo>
                  <a:pt x="6251003" y="837615"/>
                </a:lnTo>
                <a:lnTo>
                  <a:pt x="6267882" y="830148"/>
                </a:lnTo>
                <a:lnTo>
                  <a:pt x="6296926" y="813574"/>
                </a:lnTo>
                <a:lnTo>
                  <a:pt x="6312547" y="806627"/>
                </a:lnTo>
                <a:lnTo>
                  <a:pt x="6331458" y="801789"/>
                </a:lnTo>
                <a:lnTo>
                  <a:pt x="6355486" y="799973"/>
                </a:lnTo>
                <a:lnTo>
                  <a:pt x="6379540" y="801789"/>
                </a:lnTo>
                <a:lnTo>
                  <a:pt x="6398476" y="806627"/>
                </a:lnTo>
                <a:lnTo>
                  <a:pt x="6414109" y="813574"/>
                </a:lnTo>
                <a:lnTo>
                  <a:pt x="6443192" y="830148"/>
                </a:lnTo>
                <a:lnTo>
                  <a:pt x="6460083" y="837615"/>
                </a:lnTo>
                <a:lnTo>
                  <a:pt x="6480746" y="842949"/>
                </a:lnTo>
                <a:lnTo>
                  <a:pt x="6506959" y="844981"/>
                </a:lnTo>
                <a:lnTo>
                  <a:pt x="6533172" y="842949"/>
                </a:lnTo>
                <a:lnTo>
                  <a:pt x="6553835" y="837615"/>
                </a:lnTo>
                <a:lnTo>
                  <a:pt x="6570726" y="830148"/>
                </a:lnTo>
                <a:lnTo>
                  <a:pt x="6599796" y="813574"/>
                </a:lnTo>
                <a:lnTo>
                  <a:pt x="6615443" y="806627"/>
                </a:lnTo>
                <a:lnTo>
                  <a:pt x="6634366" y="801789"/>
                </a:lnTo>
                <a:lnTo>
                  <a:pt x="6658407" y="799973"/>
                </a:lnTo>
                <a:lnTo>
                  <a:pt x="6658407" y="788720"/>
                </a:lnTo>
                <a:close/>
              </a:path>
              <a:path w="6660515" h="7380605">
                <a:moveTo>
                  <a:pt x="6658432" y="901382"/>
                </a:moveTo>
                <a:lnTo>
                  <a:pt x="6612369" y="908418"/>
                </a:lnTo>
                <a:lnTo>
                  <a:pt x="6581216" y="923886"/>
                </a:lnTo>
                <a:lnTo>
                  <a:pt x="6550800" y="939355"/>
                </a:lnTo>
                <a:lnTo>
                  <a:pt x="6506985" y="946391"/>
                </a:lnTo>
                <a:lnTo>
                  <a:pt x="6463157" y="939355"/>
                </a:lnTo>
                <a:lnTo>
                  <a:pt x="6432766" y="923886"/>
                </a:lnTo>
                <a:lnTo>
                  <a:pt x="6401613" y="908418"/>
                </a:lnTo>
                <a:lnTo>
                  <a:pt x="6355524" y="901382"/>
                </a:lnTo>
                <a:lnTo>
                  <a:pt x="6309474" y="908418"/>
                </a:lnTo>
                <a:lnTo>
                  <a:pt x="6278346" y="923886"/>
                </a:lnTo>
                <a:lnTo>
                  <a:pt x="6247968" y="939355"/>
                </a:lnTo>
                <a:lnTo>
                  <a:pt x="6204178" y="946391"/>
                </a:lnTo>
                <a:lnTo>
                  <a:pt x="6160376" y="939355"/>
                </a:lnTo>
                <a:lnTo>
                  <a:pt x="6129985" y="923886"/>
                </a:lnTo>
                <a:lnTo>
                  <a:pt x="6098845" y="908418"/>
                </a:lnTo>
                <a:lnTo>
                  <a:pt x="6052782" y="901382"/>
                </a:lnTo>
                <a:lnTo>
                  <a:pt x="6006731" y="908418"/>
                </a:lnTo>
                <a:lnTo>
                  <a:pt x="5975604" y="923886"/>
                </a:lnTo>
                <a:lnTo>
                  <a:pt x="5945225" y="939355"/>
                </a:lnTo>
                <a:lnTo>
                  <a:pt x="5901423" y="946391"/>
                </a:lnTo>
                <a:lnTo>
                  <a:pt x="5857659" y="939355"/>
                </a:lnTo>
                <a:lnTo>
                  <a:pt x="5827268" y="923886"/>
                </a:lnTo>
                <a:lnTo>
                  <a:pt x="5796140" y="908418"/>
                </a:lnTo>
                <a:lnTo>
                  <a:pt x="5750128" y="901382"/>
                </a:lnTo>
                <a:lnTo>
                  <a:pt x="5704078" y="908418"/>
                </a:lnTo>
                <a:lnTo>
                  <a:pt x="5672950" y="923886"/>
                </a:lnTo>
                <a:lnTo>
                  <a:pt x="5642572" y="939355"/>
                </a:lnTo>
                <a:lnTo>
                  <a:pt x="5598769" y="946391"/>
                </a:lnTo>
                <a:lnTo>
                  <a:pt x="5554992" y="939355"/>
                </a:lnTo>
                <a:lnTo>
                  <a:pt x="5524589" y="923886"/>
                </a:lnTo>
                <a:lnTo>
                  <a:pt x="5493436" y="908418"/>
                </a:lnTo>
                <a:lnTo>
                  <a:pt x="5447411" y="901382"/>
                </a:lnTo>
                <a:lnTo>
                  <a:pt x="5401373" y="908418"/>
                </a:lnTo>
                <a:lnTo>
                  <a:pt x="5370246" y="923886"/>
                </a:lnTo>
                <a:lnTo>
                  <a:pt x="5339867" y="939355"/>
                </a:lnTo>
                <a:lnTo>
                  <a:pt x="5296090" y="946391"/>
                </a:lnTo>
                <a:lnTo>
                  <a:pt x="5252288" y="939355"/>
                </a:lnTo>
                <a:lnTo>
                  <a:pt x="5221897" y="923886"/>
                </a:lnTo>
                <a:lnTo>
                  <a:pt x="5190769" y="908418"/>
                </a:lnTo>
                <a:lnTo>
                  <a:pt x="5144719" y="901382"/>
                </a:lnTo>
                <a:lnTo>
                  <a:pt x="5098681" y="908418"/>
                </a:lnTo>
                <a:lnTo>
                  <a:pt x="5067541" y="923886"/>
                </a:lnTo>
                <a:lnTo>
                  <a:pt x="5037163" y="939355"/>
                </a:lnTo>
                <a:lnTo>
                  <a:pt x="4993373" y="946391"/>
                </a:lnTo>
                <a:lnTo>
                  <a:pt x="4949596" y="939355"/>
                </a:lnTo>
                <a:lnTo>
                  <a:pt x="4919218" y="923886"/>
                </a:lnTo>
                <a:lnTo>
                  <a:pt x="4888103" y="908418"/>
                </a:lnTo>
                <a:lnTo>
                  <a:pt x="4842065" y="901382"/>
                </a:lnTo>
                <a:lnTo>
                  <a:pt x="4796040" y="908418"/>
                </a:lnTo>
                <a:lnTo>
                  <a:pt x="4764900" y="923886"/>
                </a:lnTo>
                <a:lnTo>
                  <a:pt x="4734509" y="939355"/>
                </a:lnTo>
                <a:lnTo>
                  <a:pt x="4690745" y="946391"/>
                </a:lnTo>
                <a:lnTo>
                  <a:pt x="4646968" y="939355"/>
                </a:lnTo>
                <a:lnTo>
                  <a:pt x="4616589" y="923886"/>
                </a:lnTo>
                <a:lnTo>
                  <a:pt x="4585436" y="908418"/>
                </a:lnTo>
                <a:lnTo>
                  <a:pt x="4539399" y="901382"/>
                </a:lnTo>
                <a:lnTo>
                  <a:pt x="4493387" y="908418"/>
                </a:lnTo>
                <a:lnTo>
                  <a:pt x="4462246" y="923886"/>
                </a:lnTo>
                <a:lnTo>
                  <a:pt x="4431855" y="939355"/>
                </a:lnTo>
                <a:lnTo>
                  <a:pt x="4388091" y="946391"/>
                </a:lnTo>
                <a:lnTo>
                  <a:pt x="4344314" y="939355"/>
                </a:lnTo>
                <a:lnTo>
                  <a:pt x="4313948" y="923886"/>
                </a:lnTo>
                <a:lnTo>
                  <a:pt x="4282833" y="908418"/>
                </a:lnTo>
                <a:lnTo>
                  <a:pt x="4236821" y="901382"/>
                </a:lnTo>
                <a:lnTo>
                  <a:pt x="4190796" y="908418"/>
                </a:lnTo>
                <a:lnTo>
                  <a:pt x="4159656" y="923886"/>
                </a:lnTo>
                <a:lnTo>
                  <a:pt x="4129265" y="939355"/>
                </a:lnTo>
                <a:lnTo>
                  <a:pt x="4085501" y="946391"/>
                </a:lnTo>
                <a:lnTo>
                  <a:pt x="4041711" y="939355"/>
                </a:lnTo>
                <a:lnTo>
                  <a:pt x="4011345" y="923886"/>
                </a:lnTo>
                <a:lnTo>
                  <a:pt x="3980218" y="908418"/>
                </a:lnTo>
                <a:lnTo>
                  <a:pt x="3934180" y="901382"/>
                </a:lnTo>
                <a:lnTo>
                  <a:pt x="3888143" y="908418"/>
                </a:lnTo>
                <a:lnTo>
                  <a:pt x="3857015" y="923886"/>
                </a:lnTo>
                <a:lnTo>
                  <a:pt x="3826637" y="939355"/>
                </a:lnTo>
                <a:lnTo>
                  <a:pt x="3782860" y="946391"/>
                </a:lnTo>
                <a:lnTo>
                  <a:pt x="3758831" y="944575"/>
                </a:lnTo>
                <a:lnTo>
                  <a:pt x="3739921" y="939723"/>
                </a:lnTo>
                <a:lnTo>
                  <a:pt x="3724300" y="932789"/>
                </a:lnTo>
                <a:lnTo>
                  <a:pt x="3695255" y="916216"/>
                </a:lnTo>
                <a:lnTo>
                  <a:pt x="3678377" y="908735"/>
                </a:lnTo>
                <a:lnTo>
                  <a:pt x="3657727" y="903414"/>
                </a:lnTo>
                <a:lnTo>
                  <a:pt x="3631527" y="901382"/>
                </a:lnTo>
                <a:lnTo>
                  <a:pt x="3605339" y="903414"/>
                </a:lnTo>
                <a:lnTo>
                  <a:pt x="3584689" y="908735"/>
                </a:lnTo>
                <a:lnTo>
                  <a:pt x="3567811" y="916216"/>
                </a:lnTo>
                <a:lnTo>
                  <a:pt x="3538766" y="932789"/>
                </a:lnTo>
                <a:lnTo>
                  <a:pt x="3523145" y="939723"/>
                </a:lnTo>
                <a:lnTo>
                  <a:pt x="3504234" y="944575"/>
                </a:lnTo>
                <a:lnTo>
                  <a:pt x="3480206" y="946391"/>
                </a:lnTo>
                <a:lnTo>
                  <a:pt x="3456178" y="944575"/>
                </a:lnTo>
                <a:lnTo>
                  <a:pt x="3437267" y="939723"/>
                </a:lnTo>
                <a:lnTo>
                  <a:pt x="3421634" y="932789"/>
                </a:lnTo>
                <a:lnTo>
                  <a:pt x="3392589" y="916216"/>
                </a:lnTo>
                <a:lnTo>
                  <a:pt x="3375710" y="908735"/>
                </a:lnTo>
                <a:lnTo>
                  <a:pt x="3355060" y="903414"/>
                </a:lnTo>
                <a:lnTo>
                  <a:pt x="3328873" y="901382"/>
                </a:lnTo>
                <a:lnTo>
                  <a:pt x="3302673" y="903414"/>
                </a:lnTo>
                <a:lnTo>
                  <a:pt x="3282023" y="908735"/>
                </a:lnTo>
                <a:lnTo>
                  <a:pt x="3265144" y="916216"/>
                </a:lnTo>
                <a:lnTo>
                  <a:pt x="3236099" y="932789"/>
                </a:lnTo>
                <a:lnTo>
                  <a:pt x="3220478" y="939723"/>
                </a:lnTo>
                <a:lnTo>
                  <a:pt x="3201568" y="944575"/>
                </a:lnTo>
                <a:lnTo>
                  <a:pt x="3177552" y="946391"/>
                </a:lnTo>
                <a:lnTo>
                  <a:pt x="3153537" y="944575"/>
                </a:lnTo>
                <a:lnTo>
                  <a:pt x="3134626" y="939723"/>
                </a:lnTo>
                <a:lnTo>
                  <a:pt x="3118993" y="932789"/>
                </a:lnTo>
                <a:lnTo>
                  <a:pt x="3089948" y="916216"/>
                </a:lnTo>
                <a:lnTo>
                  <a:pt x="3073069" y="908735"/>
                </a:lnTo>
                <a:lnTo>
                  <a:pt x="3052419" y="903414"/>
                </a:lnTo>
                <a:lnTo>
                  <a:pt x="3026232" y="901382"/>
                </a:lnTo>
                <a:lnTo>
                  <a:pt x="3000044" y="903414"/>
                </a:lnTo>
                <a:lnTo>
                  <a:pt x="2979394" y="908735"/>
                </a:lnTo>
                <a:lnTo>
                  <a:pt x="2962516" y="916216"/>
                </a:lnTo>
                <a:lnTo>
                  <a:pt x="2933471" y="932789"/>
                </a:lnTo>
                <a:lnTo>
                  <a:pt x="2917850" y="939723"/>
                </a:lnTo>
                <a:lnTo>
                  <a:pt x="2898940" y="944575"/>
                </a:lnTo>
                <a:lnTo>
                  <a:pt x="2874924" y="946391"/>
                </a:lnTo>
                <a:lnTo>
                  <a:pt x="2850896" y="944575"/>
                </a:lnTo>
                <a:lnTo>
                  <a:pt x="2831985" y="939723"/>
                </a:lnTo>
                <a:lnTo>
                  <a:pt x="2816352" y="932789"/>
                </a:lnTo>
                <a:lnTo>
                  <a:pt x="2787307" y="916216"/>
                </a:lnTo>
                <a:lnTo>
                  <a:pt x="2770428" y="908735"/>
                </a:lnTo>
                <a:lnTo>
                  <a:pt x="2749778" y="903414"/>
                </a:lnTo>
                <a:lnTo>
                  <a:pt x="2723591" y="901382"/>
                </a:lnTo>
                <a:lnTo>
                  <a:pt x="2697403" y="903414"/>
                </a:lnTo>
                <a:lnTo>
                  <a:pt x="2676753" y="908735"/>
                </a:lnTo>
                <a:lnTo>
                  <a:pt x="2659888" y="916216"/>
                </a:lnTo>
                <a:lnTo>
                  <a:pt x="2630843" y="932789"/>
                </a:lnTo>
                <a:lnTo>
                  <a:pt x="2615222" y="939723"/>
                </a:lnTo>
                <a:lnTo>
                  <a:pt x="2596311" y="944575"/>
                </a:lnTo>
                <a:lnTo>
                  <a:pt x="2572296" y="946391"/>
                </a:lnTo>
                <a:lnTo>
                  <a:pt x="2548267" y="944575"/>
                </a:lnTo>
                <a:lnTo>
                  <a:pt x="2529357" y="939723"/>
                </a:lnTo>
                <a:lnTo>
                  <a:pt x="2513736" y="932789"/>
                </a:lnTo>
                <a:lnTo>
                  <a:pt x="2484691" y="916216"/>
                </a:lnTo>
                <a:lnTo>
                  <a:pt x="2467813" y="908735"/>
                </a:lnTo>
                <a:lnTo>
                  <a:pt x="2447163" y="903414"/>
                </a:lnTo>
                <a:lnTo>
                  <a:pt x="2420963" y="901382"/>
                </a:lnTo>
                <a:lnTo>
                  <a:pt x="2394762" y="903414"/>
                </a:lnTo>
                <a:lnTo>
                  <a:pt x="2374112" y="908748"/>
                </a:lnTo>
                <a:lnTo>
                  <a:pt x="2357234" y="916216"/>
                </a:lnTo>
                <a:lnTo>
                  <a:pt x="2328202" y="932789"/>
                </a:lnTo>
                <a:lnTo>
                  <a:pt x="2312581" y="939723"/>
                </a:lnTo>
                <a:lnTo>
                  <a:pt x="2293683" y="944575"/>
                </a:lnTo>
                <a:lnTo>
                  <a:pt x="2269667" y="946391"/>
                </a:lnTo>
                <a:lnTo>
                  <a:pt x="2245639" y="944575"/>
                </a:lnTo>
                <a:lnTo>
                  <a:pt x="2226729" y="939723"/>
                </a:lnTo>
                <a:lnTo>
                  <a:pt x="2211108" y="932789"/>
                </a:lnTo>
                <a:lnTo>
                  <a:pt x="2182050" y="916216"/>
                </a:lnTo>
                <a:lnTo>
                  <a:pt x="2165172" y="908735"/>
                </a:lnTo>
                <a:lnTo>
                  <a:pt x="2144522" y="903414"/>
                </a:lnTo>
                <a:lnTo>
                  <a:pt x="2118334" y="901382"/>
                </a:lnTo>
                <a:lnTo>
                  <a:pt x="2092159" y="903414"/>
                </a:lnTo>
                <a:lnTo>
                  <a:pt x="2071509" y="908735"/>
                </a:lnTo>
                <a:lnTo>
                  <a:pt x="2054644" y="916216"/>
                </a:lnTo>
                <a:lnTo>
                  <a:pt x="2025599" y="932789"/>
                </a:lnTo>
                <a:lnTo>
                  <a:pt x="2009978" y="939723"/>
                </a:lnTo>
                <a:lnTo>
                  <a:pt x="1991067" y="944575"/>
                </a:lnTo>
                <a:lnTo>
                  <a:pt x="1967039" y="946391"/>
                </a:lnTo>
                <a:lnTo>
                  <a:pt x="1943011" y="944575"/>
                </a:lnTo>
                <a:lnTo>
                  <a:pt x="1924100" y="939723"/>
                </a:lnTo>
                <a:lnTo>
                  <a:pt x="1908479" y="932789"/>
                </a:lnTo>
                <a:lnTo>
                  <a:pt x="1879434" y="916216"/>
                </a:lnTo>
                <a:lnTo>
                  <a:pt x="1862556" y="908735"/>
                </a:lnTo>
                <a:lnTo>
                  <a:pt x="1841906" y="903414"/>
                </a:lnTo>
                <a:lnTo>
                  <a:pt x="1815706" y="901382"/>
                </a:lnTo>
                <a:lnTo>
                  <a:pt x="1789518" y="903414"/>
                </a:lnTo>
                <a:lnTo>
                  <a:pt x="1768868" y="908735"/>
                </a:lnTo>
                <a:lnTo>
                  <a:pt x="1752003" y="916216"/>
                </a:lnTo>
                <a:lnTo>
                  <a:pt x="1722958" y="932789"/>
                </a:lnTo>
                <a:lnTo>
                  <a:pt x="1707337" y="939723"/>
                </a:lnTo>
                <a:lnTo>
                  <a:pt x="1688426" y="944575"/>
                </a:lnTo>
                <a:lnTo>
                  <a:pt x="1664398" y="946391"/>
                </a:lnTo>
                <a:lnTo>
                  <a:pt x="1640395" y="944575"/>
                </a:lnTo>
                <a:lnTo>
                  <a:pt x="1621497" y="939723"/>
                </a:lnTo>
                <a:lnTo>
                  <a:pt x="1605876" y="932789"/>
                </a:lnTo>
                <a:lnTo>
                  <a:pt x="1576844" y="916216"/>
                </a:lnTo>
                <a:lnTo>
                  <a:pt x="1559966" y="908735"/>
                </a:lnTo>
                <a:lnTo>
                  <a:pt x="1539316" y="903414"/>
                </a:lnTo>
                <a:lnTo>
                  <a:pt x="1513116" y="901382"/>
                </a:lnTo>
                <a:lnTo>
                  <a:pt x="1486941" y="903414"/>
                </a:lnTo>
                <a:lnTo>
                  <a:pt x="1466291" y="908735"/>
                </a:lnTo>
                <a:lnTo>
                  <a:pt x="1449425" y="916216"/>
                </a:lnTo>
                <a:lnTo>
                  <a:pt x="1420380" y="932789"/>
                </a:lnTo>
                <a:lnTo>
                  <a:pt x="1404747" y="939723"/>
                </a:lnTo>
                <a:lnTo>
                  <a:pt x="1385849" y="944575"/>
                </a:lnTo>
                <a:lnTo>
                  <a:pt x="1361821" y="946391"/>
                </a:lnTo>
                <a:lnTo>
                  <a:pt x="1337805" y="944575"/>
                </a:lnTo>
                <a:lnTo>
                  <a:pt x="1318895" y="939723"/>
                </a:lnTo>
                <a:lnTo>
                  <a:pt x="1303274" y="932789"/>
                </a:lnTo>
                <a:lnTo>
                  <a:pt x="1274229" y="916216"/>
                </a:lnTo>
                <a:lnTo>
                  <a:pt x="1257363" y="908735"/>
                </a:lnTo>
                <a:lnTo>
                  <a:pt x="1236726" y="903414"/>
                </a:lnTo>
                <a:lnTo>
                  <a:pt x="1210538" y="901382"/>
                </a:lnTo>
                <a:lnTo>
                  <a:pt x="1184351" y="903414"/>
                </a:lnTo>
                <a:lnTo>
                  <a:pt x="1163701" y="908735"/>
                </a:lnTo>
                <a:lnTo>
                  <a:pt x="1146835" y="916216"/>
                </a:lnTo>
                <a:lnTo>
                  <a:pt x="1117790" y="932789"/>
                </a:lnTo>
                <a:lnTo>
                  <a:pt x="1102156" y="939723"/>
                </a:lnTo>
                <a:lnTo>
                  <a:pt x="1083246" y="944575"/>
                </a:lnTo>
                <a:lnTo>
                  <a:pt x="1059218" y="946391"/>
                </a:lnTo>
                <a:lnTo>
                  <a:pt x="1035202" y="944575"/>
                </a:lnTo>
                <a:lnTo>
                  <a:pt x="1016304" y="939723"/>
                </a:lnTo>
                <a:lnTo>
                  <a:pt x="1000683" y="932789"/>
                </a:lnTo>
                <a:lnTo>
                  <a:pt x="971638" y="916216"/>
                </a:lnTo>
                <a:lnTo>
                  <a:pt x="954773" y="908735"/>
                </a:lnTo>
                <a:lnTo>
                  <a:pt x="934123" y="903414"/>
                </a:lnTo>
                <a:lnTo>
                  <a:pt x="907935" y="901382"/>
                </a:lnTo>
                <a:lnTo>
                  <a:pt x="881761" y="903414"/>
                </a:lnTo>
                <a:lnTo>
                  <a:pt x="861110" y="908735"/>
                </a:lnTo>
                <a:lnTo>
                  <a:pt x="844245" y="916216"/>
                </a:lnTo>
                <a:lnTo>
                  <a:pt x="815213" y="932789"/>
                </a:lnTo>
                <a:lnTo>
                  <a:pt x="799579" y="939723"/>
                </a:lnTo>
                <a:lnTo>
                  <a:pt x="780681" y="944575"/>
                </a:lnTo>
                <a:lnTo>
                  <a:pt x="756653" y="946391"/>
                </a:lnTo>
                <a:lnTo>
                  <a:pt x="732637" y="944575"/>
                </a:lnTo>
                <a:lnTo>
                  <a:pt x="713740" y="939723"/>
                </a:lnTo>
                <a:lnTo>
                  <a:pt x="698119" y="932789"/>
                </a:lnTo>
                <a:lnTo>
                  <a:pt x="669074" y="916216"/>
                </a:lnTo>
                <a:lnTo>
                  <a:pt x="652195" y="908735"/>
                </a:lnTo>
                <a:lnTo>
                  <a:pt x="631545" y="903414"/>
                </a:lnTo>
                <a:lnTo>
                  <a:pt x="605358" y="901382"/>
                </a:lnTo>
                <a:lnTo>
                  <a:pt x="579170" y="903414"/>
                </a:lnTo>
                <a:lnTo>
                  <a:pt x="558520" y="908735"/>
                </a:lnTo>
                <a:lnTo>
                  <a:pt x="541655" y="916216"/>
                </a:lnTo>
                <a:lnTo>
                  <a:pt x="512622" y="932789"/>
                </a:lnTo>
                <a:lnTo>
                  <a:pt x="496989" y="939723"/>
                </a:lnTo>
                <a:lnTo>
                  <a:pt x="478091" y="944575"/>
                </a:lnTo>
                <a:lnTo>
                  <a:pt x="454063" y="946391"/>
                </a:lnTo>
                <a:lnTo>
                  <a:pt x="430047" y="944575"/>
                </a:lnTo>
                <a:lnTo>
                  <a:pt x="411149" y="939723"/>
                </a:lnTo>
                <a:lnTo>
                  <a:pt x="395528" y="932789"/>
                </a:lnTo>
                <a:lnTo>
                  <a:pt x="366496" y="916216"/>
                </a:lnTo>
                <a:lnTo>
                  <a:pt x="349631" y="908735"/>
                </a:lnTo>
                <a:lnTo>
                  <a:pt x="328980" y="903414"/>
                </a:lnTo>
                <a:lnTo>
                  <a:pt x="302793" y="901382"/>
                </a:lnTo>
                <a:lnTo>
                  <a:pt x="276606" y="903414"/>
                </a:lnTo>
                <a:lnTo>
                  <a:pt x="255968" y="908735"/>
                </a:lnTo>
                <a:lnTo>
                  <a:pt x="239102" y="916216"/>
                </a:lnTo>
                <a:lnTo>
                  <a:pt x="210058" y="932789"/>
                </a:lnTo>
                <a:lnTo>
                  <a:pt x="194437" y="939723"/>
                </a:lnTo>
                <a:lnTo>
                  <a:pt x="175539" y="944575"/>
                </a:lnTo>
                <a:lnTo>
                  <a:pt x="151523" y="946391"/>
                </a:lnTo>
                <a:lnTo>
                  <a:pt x="127508" y="944575"/>
                </a:lnTo>
                <a:lnTo>
                  <a:pt x="108597" y="939723"/>
                </a:lnTo>
                <a:lnTo>
                  <a:pt x="92976" y="932789"/>
                </a:lnTo>
                <a:lnTo>
                  <a:pt x="63931" y="916216"/>
                </a:lnTo>
                <a:lnTo>
                  <a:pt x="47053" y="908735"/>
                </a:lnTo>
                <a:lnTo>
                  <a:pt x="26403" y="903414"/>
                </a:lnTo>
                <a:lnTo>
                  <a:pt x="203" y="901382"/>
                </a:lnTo>
                <a:lnTo>
                  <a:pt x="203" y="912634"/>
                </a:lnTo>
                <a:lnTo>
                  <a:pt x="43992" y="919670"/>
                </a:lnTo>
                <a:lnTo>
                  <a:pt x="74371" y="935139"/>
                </a:lnTo>
                <a:lnTo>
                  <a:pt x="105486" y="950607"/>
                </a:lnTo>
                <a:lnTo>
                  <a:pt x="151523" y="957643"/>
                </a:lnTo>
                <a:lnTo>
                  <a:pt x="197561" y="950607"/>
                </a:lnTo>
                <a:lnTo>
                  <a:pt x="228676" y="935139"/>
                </a:lnTo>
                <a:lnTo>
                  <a:pt x="259029" y="919670"/>
                </a:lnTo>
                <a:lnTo>
                  <a:pt x="302793" y="912634"/>
                </a:lnTo>
                <a:lnTo>
                  <a:pt x="346544" y="919670"/>
                </a:lnTo>
                <a:lnTo>
                  <a:pt x="376936" y="935139"/>
                </a:lnTo>
                <a:lnTo>
                  <a:pt x="408063" y="950607"/>
                </a:lnTo>
                <a:lnTo>
                  <a:pt x="454063" y="957643"/>
                </a:lnTo>
                <a:lnTo>
                  <a:pt x="500100" y="950607"/>
                </a:lnTo>
                <a:lnTo>
                  <a:pt x="531228" y="935139"/>
                </a:lnTo>
                <a:lnTo>
                  <a:pt x="561594" y="919670"/>
                </a:lnTo>
                <a:lnTo>
                  <a:pt x="605358" y="912634"/>
                </a:lnTo>
                <a:lnTo>
                  <a:pt x="649147" y="919670"/>
                </a:lnTo>
                <a:lnTo>
                  <a:pt x="679513" y="935139"/>
                </a:lnTo>
                <a:lnTo>
                  <a:pt x="710615" y="950607"/>
                </a:lnTo>
                <a:lnTo>
                  <a:pt x="756653" y="957643"/>
                </a:lnTo>
                <a:lnTo>
                  <a:pt x="802678" y="950607"/>
                </a:lnTo>
                <a:lnTo>
                  <a:pt x="833805" y="935139"/>
                </a:lnTo>
                <a:lnTo>
                  <a:pt x="864171" y="919670"/>
                </a:lnTo>
                <a:lnTo>
                  <a:pt x="907935" y="912634"/>
                </a:lnTo>
                <a:lnTo>
                  <a:pt x="951699" y="919670"/>
                </a:lnTo>
                <a:lnTo>
                  <a:pt x="982078" y="935139"/>
                </a:lnTo>
                <a:lnTo>
                  <a:pt x="1013206" y="950607"/>
                </a:lnTo>
                <a:lnTo>
                  <a:pt x="1059218" y="957643"/>
                </a:lnTo>
                <a:lnTo>
                  <a:pt x="1105255" y="950607"/>
                </a:lnTo>
                <a:lnTo>
                  <a:pt x="1136383" y="935139"/>
                </a:lnTo>
                <a:lnTo>
                  <a:pt x="1166761" y="919670"/>
                </a:lnTo>
                <a:lnTo>
                  <a:pt x="1210538" y="912634"/>
                </a:lnTo>
                <a:lnTo>
                  <a:pt x="1254302" y="919670"/>
                </a:lnTo>
                <a:lnTo>
                  <a:pt x="1284681" y="935139"/>
                </a:lnTo>
                <a:lnTo>
                  <a:pt x="1315808" y="950607"/>
                </a:lnTo>
                <a:lnTo>
                  <a:pt x="1361821" y="957643"/>
                </a:lnTo>
                <a:lnTo>
                  <a:pt x="1407845" y="950607"/>
                </a:lnTo>
                <a:lnTo>
                  <a:pt x="1438973" y="935139"/>
                </a:lnTo>
                <a:lnTo>
                  <a:pt x="1469351" y="919670"/>
                </a:lnTo>
                <a:lnTo>
                  <a:pt x="1513116" y="912634"/>
                </a:lnTo>
                <a:lnTo>
                  <a:pt x="1556905" y="919670"/>
                </a:lnTo>
                <a:lnTo>
                  <a:pt x="1587271" y="935139"/>
                </a:lnTo>
                <a:lnTo>
                  <a:pt x="1618373" y="950607"/>
                </a:lnTo>
                <a:lnTo>
                  <a:pt x="1664398" y="957643"/>
                </a:lnTo>
                <a:lnTo>
                  <a:pt x="1710436" y="950607"/>
                </a:lnTo>
                <a:lnTo>
                  <a:pt x="1741563" y="935139"/>
                </a:lnTo>
                <a:lnTo>
                  <a:pt x="1771929" y="919670"/>
                </a:lnTo>
                <a:lnTo>
                  <a:pt x="1815706" y="912634"/>
                </a:lnTo>
                <a:lnTo>
                  <a:pt x="1859508" y="919670"/>
                </a:lnTo>
                <a:lnTo>
                  <a:pt x="1889874" y="935139"/>
                </a:lnTo>
                <a:lnTo>
                  <a:pt x="1921002" y="950607"/>
                </a:lnTo>
                <a:lnTo>
                  <a:pt x="1967039" y="957643"/>
                </a:lnTo>
                <a:lnTo>
                  <a:pt x="2013077" y="950607"/>
                </a:lnTo>
                <a:lnTo>
                  <a:pt x="2044204" y="935139"/>
                </a:lnTo>
                <a:lnTo>
                  <a:pt x="2074570" y="919670"/>
                </a:lnTo>
                <a:lnTo>
                  <a:pt x="2118334" y="912634"/>
                </a:lnTo>
                <a:lnTo>
                  <a:pt x="2162124" y="919670"/>
                </a:lnTo>
                <a:lnTo>
                  <a:pt x="2192502" y="935139"/>
                </a:lnTo>
                <a:lnTo>
                  <a:pt x="2223630" y="950607"/>
                </a:lnTo>
                <a:lnTo>
                  <a:pt x="2269667" y="957643"/>
                </a:lnTo>
                <a:lnTo>
                  <a:pt x="2315680" y="950607"/>
                </a:lnTo>
                <a:lnTo>
                  <a:pt x="2346807" y="935139"/>
                </a:lnTo>
                <a:lnTo>
                  <a:pt x="2377186" y="919670"/>
                </a:lnTo>
                <a:lnTo>
                  <a:pt x="2420963" y="912634"/>
                </a:lnTo>
                <a:lnTo>
                  <a:pt x="2464752" y="919670"/>
                </a:lnTo>
                <a:lnTo>
                  <a:pt x="2495131" y="935139"/>
                </a:lnTo>
                <a:lnTo>
                  <a:pt x="2526258" y="950607"/>
                </a:lnTo>
                <a:lnTo>
                  <a:pt x="2572296" y="957643"/>
                </a:lnTo>
                <a:lnTo>
                  <a:pt x="2618321" y="950607"/>
                </a:lnTo>
                <a:lnTo>
                  <a:pt x="2649448" y="935139"/>
                </a:lnTo>
                <a:lnTo>
                  <a:pt x="2679827" y="919670"/>
                </a:lnTo>
                <a:lnTo>
                  <a:pt x="2723591" y="912634"/>
                </a:lnTo>
                <a:lnTo>
                  <a:pt x="2767380" y="919670"/>
                </a:lnTo>
                <a:lnTo>
                  <a:pt x="2797759" y="935139"/>
                </a:lnTo>
                <a:lnTo>
                  <a:pt x="2828887" y="950607"/>
                </a:lnTo>
                <a:lnTo>
                  <a:pt x="2874924" y="957643"/>
                </a:lnTo>
                <a:lnTo>
                  <a:pt x="2920949" y="950607"/>
                </a:lnTo>
                <a:lnTo>
                  <a:pt x="2952089" y="935139"/>
                </a:lnTo>
                <a:lnTo>
                  <a:pt x="2982480" y="919670"/>
                </a:lnTo>
                <a:lnTo>
                  <a:pt x="3026232" y="912634"/>
                </a:lnTo>
                <a:lnTo>
                  <a:pt x="3050260" y="914463"/>
                </a:lnTo>
                <a:lnTo>
                  <a:pt x="3069171" y="919302"/>
                </a:lnTo>
                <a:lnTo>
                  <a:pt x="3084804" y="926249"/>
                </a:lnTo>
                <a:lnTo>
                  <a:pt x="3113849" y="942809"/>
                </a:lnTo>
                <a:lnTo>
                  <a:pt x="3130715" y="950290"/>
                </a:lnTo>
                <a:lnTo>
                  <a:pt x="3151365" y="955611"/>
                </a:lnTo>
                <a:lnTo>
                  <a:pt x="3177552" y="957643"/>
                </a:lnTo>
                <a:lnTo>
                  <a:pt x="3203740" y="955611"/>
                </a:lnTo>
                <a:lnTo>
                  <a:pt x="3224390" y="950290"/>
                </a:lnTo>
                <a:lnTo>
                  <a:pt x="3241256" y="942809"/>
                </a:lnTo>
                <a:lnTo>
                  <a:pt x="3270300" y="926249"/>
                </a:lnTo>
                <a:lnTo>
                  <a:pt x="3285934" y="919302"/>
                </a:lnTo>
                <a:lnTo>
                  <a:pt x="3304844" y="914463"/>
                </a:lnTo>
                <a:lnTo>
                  <a:pt x="3328873" y="912634"/>
                </a:lnTo>
                <a:lnTo>
                  <a:pt x="3352889" y="914463"/>
                </a:lnTo>
                <a:lnTo>
                  <a:pt x="3371799" y="919302"/>
                </a:lnTo>
                <a:lnTo>
                  <a:pt x="3387433" y="926249"/>
                </a:lnTo>
                <a:lnTo>
                  <a:pt x="3416477" y="942809"/>
                </a:lnTo>
                <a:lnTo>
                  <a:pt x="3433356" y="950290"/>
                </a:lnTo>
                <a:lnTo>
                  <a:pt x="3454006" y="955611"/>
                </a:lnTo>
                <a:lnTo>
                  <a:pt x="3480206" y="957643"/>
                </a:lnTo>
                <a:lnTo>
                  <a:pt x="3506393" y="955611"/>
                </a:lnTo>
                <a:lnTo>
                  <a:pt x="3527044" y="950290"/>
                </a:lnTo>
                <a:lnTo>
                  <a:pt x="3543922" y="942809"/>
                </a:lnTo>
                <a:lnTo>
                  <a:pt x="3572967" y="926249"/>
                </a:lnTo>
                <a:lnTo>
                  <a:pt x="3588601" y="919302"/>
                </a:lnTo>
                <a:lnTo>
                  <a:pt x="3607511" y="914463"/>
                </a:lnTo>
                <a:lnTo>
                  <a:pt x="3631527" y="912634"/>
                </a:lnTo>
                <a:lnTo>
                  <a:pt x="3655555" y="914463"/>
                </a:lnTo>
                <a:lnTo>
                  <a:pt x="3674465" y="919302"/>
                </a:lnTo>
                <a:lnTo>
                  <a:pt x="3690099" y="926249"/>
                </a:lnTo>
                <a:lnTo>
                  <a:pt x="3719144" y="942809"/>
                </a:lnTo>
                <a:lnTo>
                  <a:pt x="3736009" y="950290"/>
                </a:lnTo>
                <a:lnTo>
                  <a:pt x="3756672" y="955611"/>
                </a:lnTo>
                <a:lnTo>
                  <a:pt x="3782860" y="957643"/>
                </a:lnTo>
                <a:lnTo>
                  <a:pt x="3809047" y="955611"/>
                </a:lnTo>
                <a:lnTo>
                  <a:pt x="3829697" y="950290"/>
                </a:lnTo>
                <a:lnTo>
                  <a:pt x="3846563" y="942809"/>
                </a:lnTo>
                <a:lnTo>
                  <a:pt x="3875608" y="926249"/>
                </a:lnTo>
                <a:lnTo>
                  <a:pt x="3891242" y="919302"/>
                </a:lnTo>
                <a:lnTo>
                  <a:pt x="3910152" y="914463"/>
                </a:lnTo>
                <a:lnTo>
                  <a:pt x="3934180" y="912634"/>
                </a:lnTo>
                <a:lnTo>
                  <a:pt x="3958209" y="914463"/>
                </a:lnTo>
                <a:lnTo>
                  <a:pt x="3977119" y="919302"/>
                </a:lnTo>
                <a:lnTo>
                  <a:pt x="3992740" y="926249"/>
                </a:lnTo>
                <a:lnTo>
                  <a:pt x="4021785" y="942809"/>
                </a:lnTo>
                <a:lnTo>
                  <a:pt x="4038663" y="950290"/>
                </a:lnTo>
                <a:lnTo>
                  <a:pt x="4059313" y="955611"/>
                </a:lnTo>
                <a:lnTo>
                  <a:pt x="4085501" y="957643"/>
                </a:lnTo>
                <a:lnTo>
                  <a:pt x="4111701" y="955611"/>
                </a:lnTo>
                <a:lnTo>
                  <a:pt x="4132351" y="950290"/>
                </a:lnTo>
                <a:lnTo>
                  <a:pt x="4149229" y="942809"/>
                </a:lnTo>
                <a:lnTo>
                  <a:pt x="4178274" y="926249"/>
                </a:lnTo>
                <a:lnTo>
                  <a:pt x="4193895" y="919302"/>
                </a:lnTo>
                <a:lnTo>
                  <a:pt x="4212806" y="914463"/>
                </a:lnTo>
                <a:lnTo>
                  <a:pt x="4236821" y="912634"/>
                </a:lnTo>
                <a:lnTo>
                  <a:pt x="4260837" y="914463"/>
                </a:lnTo>
                <a:lnTo>
                  <a:pt x="4279735" y="919302"/>
                </a:lnTo>
                <a:lnTo>
                  <a:pt x="4295356" y="926249"/>
                </a:lnTo>
                <a:lnTo>
                  <a:pt x="4324388" y="942809"/>
                </a:lnTo>
                <a:lnTo>
                  <a:pt x="4341266" y="950290"/>
                </a:lnTo>
                <a:lnTo>
                  <a:pt x="4361916" y="955611"/>
                </a:lnTo>
                <a:lnTo>
                  <a:pt x="4388091" y="957643"/>
                </a:lnTo>
                <a:lnTo>
                  <a:pt x="4414291" y="955611"/>
                </a:lnTo>
                <a:lnTo>
                  <a:pt x="4434941" y="950290"/>
                </a:lnTo>
                <a:lnTo>
                  <a:pt x="4451820" y="942809"/>
                </a:lnTo>
                <a:lnTo>
                  <a:pt x="4480865" y="926249"/>
                </a:lnTo>
                <a:lnTo>
                  <a:pt x="4496486" y="919302"/>
                </a:lnTo>
                <a:lnTo>
                  <a:pt x="4515383" y="914463"/>
                </a:lnTo>
                <a:lnTo>
                  <a:pt x="4539399" y="912634"/>
                </a:lnTo>
                <a:lnTo>
                  <a:pt x="4563440" y="914463"/>
                </a:lnTo>
                <a:lnTo>
                  <a:pt x="4582350" y="919302"/>
                </a:lnTo>
                <a:lnTo>
                  <a:pt x="4597984" y="926249"/>
                </a:lnTo>
                <a:lnTo>
                  <a:pt x="4627029" y="942809"/>
                </a:lnTo>
                <a:lnTo>
                  <a:pt x="4643907" y="950290"/>
                </a:lnTo>
                <a:lnTo>
                  <a:pt x="4664557" y="955611"/>
                </a:lnTo>
                <a:lnTo>
                  <a:pt x="4690745" y="957643"/>
                </a:lnTo>
                <a:lnTo>
                  <a:pt x="4716945" y="955611"/>
                </a:lnTo>
                <a:lnTo>
                  <a:pt x="4737595" y="950290"/>
                </a:lnTo>
                <a:lnTo>
                  <a:pt x="4754473" y="942809"/>
                </a:lnTo>
                <a:lnTo>
                  <a:pt x="4783518" y="926249"/>
                </a:lnTo>
                <a:lnTo>
                  <a:pt x="4799139" y="919302"/>
                </a:lnTo>
                <a:lnTo>
                  <a:pt x="4818050" y="914463"/>
                </a:lnTo>
                <a:lnTo>
                  <a:pt x="4842065" y="912634"/>
                </a:lnTo>
                <a:lnTo>
                  <a:pt x="4866094" y="914463"/>
                </a:lnTo>
                <a:lnTo>
                  <a:pt x="4884991" y="919302"/>
                </a:lnTo>
                <a:lnTo>
                  <a:pt x="4900612" y="926249"/>
                </a:lnTo>
                <a:lnTo>
                  <a:pt x="4929657" y="942809"/>
                </a:lnTo>
                <a:lnTo>
                  <a:pt x="4946535" y="950290"/>
                </a:lnTo>
                <a:lnTo>
                  <a:pt x="4967186" y="955611"/>
                </a:lnTo>
                <a:lnTo>
                  <a:pt x="4993373" y="957643"/>
                </a:lnTo>
                <a:lnTo>
                  <a:pt x="5019573" y="955611"/>
                </a:lnTo>
                <a:lnTo>
                  <a:pt x="5040223" y="950290"/>
                </a:lnTo>
                <a:lnTo>
                  <a:pt x="5057102" y="942809"/>
                </a:lnTo>
                <a:lnTo>
                  <a:pt x="5086147" y="926249"/>
                </a:lnTo>
                <a:lnTo>
                  <a:pt x="5101780" y="919302"/>
                </a:lnTo>
                <a:lnTo>
                  <a:pt x="5120691" y="914463"/>
                </a:lnTo>
                <a:lnTo>
                  <a:pt x="5144719" y="912634"/>
                </a:lnTo>
                <a:lnTo>
                  <a:pt x="5168760" y="914463"/>
                </a:lnTo>
                <a:lnTo>
                  <a:pt x="5187670" y="919302"/>
                </a:lnTo>
                <a:lnTo>
                  <a:pt x="5203304" y="926249"/>
                </a:lnTo>
                <a:lnTo>
                  <a:pt x="5232362" y="942809"/>
                </a:lnTo>
                <a:lnTo>
                  <a:pt x="5249240" y="950290"/>
                </a:lnTo>
                <a:lnTo>
                  <a:pt x="5269890" y="955611"/>
                </a:lnTo>
                <a:lnTo>
                  <a:pt x="5296090" y="957643"/>
                </a:lnTo>
                <a:lnTo>
                  <a:pt x="5322278" y="955611"/>
                </a:lnTo>
                <a:lnTo>
                  <a:pt x="5342928" y="950290"/>
                </a:lnTo>
                <a:lnTo>
                  <a:pt x="5359806" y="942809"/>
                </a:lnTo>
                <a:lnTo>
                  <a:pt x="5388851" y="926249"/>
                </a:lnTo>
                <a:lnTo>
                  <a:pt x="5404485" y="919302"/>
                </a:lnTo>
                <a:lnTo>
                  <a:pt x="5423395" y="914463"/>
                </a:lnTo>
                <a:lnTo>
                  <a:pt x="5447411" y="912634"/>
                </a:lnTo>
                <a:lnTo>
                  <a:pt x="5471452" y="914463"/>
                </a:lnTo>
                <a:lnTo>
                  <a:pt x="5490362" y="919302"/>
                </a:lnTo>
                <a:lnTo>
                  <a:pt x="5505996" y="926249"/>
                </a:lnTo>
                <a:lnTo>
                  <a:pt x="5535041" y="942809"/>
                </a:lnTo>
                <a:lnTo>
                  <a:pt x="5551919" y="950290"/>
                </a:lnTo>
                <a:lnTo>
                  <a:pt x="5572582" y="955611"/>
                </a:lnTo>
                <a:lnTo>
                  <a:pt x="5598769" y="957643"/>
                </a:lnTo>
                <a:lnTo>
                  <a:pt x="5624969" y="955611"/>
                </a:lnTo>
                <a:lnTo>
                  <a:pt x="5645632" y="950290"/>
                </a:lnTo>
                <a:lnTo>
                  <a:pt x="5662511" y="942809"/>
                </a:lnTo>
                <a:lnTo>
                  <a:pt x="5691556" y="926249"/>
                </a:lnTo>
                <a:lnTo>
                  <a:pt x="5707189" y="919302"/>
                </a:lnTo>
                <a:lnTo>
                  <a:pt x="5726100" y="914463"/>
                </a:lnTo>
                <a:lnTo>
                  <a:pt x="5750128" y="912634"/>
                </a:lnTo>
                <a:lnTo>
                  <a:pt x="5774156" y="914463"/>
                </a:lnTo>
                <a:lnTo>
                  <a:pt x="5793054" y="919302"/>
                </a:lnTo>
                <a:lnTo>
                  <a:pt x="5808688" y="926249"/>
                </a:lnTo>
                <a:lnTo>
                  <a:pt x="5837733" y="942809"/>
                </a:lnTo>
                <a:lnTo>
                  <a:pt x="5854598" y="950290"/>
                </a:lnTo>
                <a:lnTo>
                  <a:pt x="5875248" y="955611"/>
                </a:lnTo>
                <a:lnTo>
                  <a:pt x="5901423" y="957643"/>
                </a:lnTo>
                <a:lnTo>
                  <a:pt x="5927623" y="955611"/>
                </a:lnTo>
                <a:lnTo>
                  <a:pt x="5948286" y="950290"/>
                </a:lnTo>
                <a:lnTo>
                  <a:pt x="5965164" y="942809"/>
                </a:lnTo>
                <a:lnTo>
                  <a:pt x="5994209" y="926249"/>
                </a:lnTo>
                <a:lnTo>
                  <a:pt x="6009843" y="919302"/>
                </a:lnTo>
                <a:lnTo>
                  <a:pt x="6028753" y="914463"/>
                </a:lnTo>
                <a:lnTo>
                  <a:pt x="6052782" y="912634"/>
                </a:lnTo>
                <a:lnTo>
                  <a:pt x="6076823" y="914463"/>
                </a:lnTo>
                <a:lnTo>
                  <a:pt x="6095746" y="919302"/>
                </a:lnTo>
                <a:lnTo>
                  <a:pt x="6111379" y="926249"/>
                </a:lnTo>
                <a:lnTo>
                  <a:pt x="6140437" y="942809"/>
                </a:lnTo>
                <a:lnTo>
                  <a:pt x="6157315" y="950290"/>
                </a:lnTo>
                <a:lnTo>
                  <a:pt x="6177978" y="955611"/>
                </a:lnTo>
                <a:lnTo>
                  <a:pt x="6204178" y="957643"/>
                </a:lnTo>
                <a:lnTo>
                  <a:pt x="6230378" y="955611"/>
                </a:lnTo>
                <a:lnTo>
                  <a:pt x="6251029" y="950290"/>
                </a:lnTo>
                <a:lnTo>
                  <a:pt x="6267907" y="942809"/>
                </a:lnTo>
                <a:lnTo>
                  <a:pt x="6296952" y="926249"/>
                </a:lnTo>
                <a:lnTo>
                  <a:pt x="6312586" y="919302"/>
                </a:lnTo>
                <a:lnTo>
                  <a:pt x="6331496" y="914463"/>
                </a:lnTo>
                <a:lnTo>
                  <a:pt x="6355524" y="912634"/>
                </a:lnTo>
                <a:lnTo>
                  <a:pt x="6379578" y="914463"/>
                </a:lnTo>
                <a:lnTo>
                  <a:pt x="6398514" y="919302"/>
                </a:lnTo>
                <a:lnTo>
                  <a:pt x="6414148" y="926249"/>
                </a:lnTo>
                <a:lnTo>
                  <a:pt x="6443231" y="942809"/>
                </a:lnTo>
                <a:lnTo>
                  <a:pt x="6460109" y="950290"/>
                </a:lnTo>
                <a:lnTo>
                  <a:pt x="6480784" y="955611"/>
                </a:lnTo>
                <a:lnTo>
                  <a:pt x="6506985" y="957643"/>
                </a:lnTo>
                <a:lnTo>
                  <a:pt x="6533197" y="955611"/>
                </a:lnTo>
                <a:lnTo>
                  <a:pt x="6553873" y="950290"/>
                </a:lnTo>
                <a:lnTo>
                  <a:pt x="6570751" y="942809"/>
                </a:lnTo>
                <a:lnTo>
                  <a:pt x="6599822" y="926249"/>
                </a:lnTo>
                <a:lnTo>
                  <a:pt x="6615468" y="919302"/>
                </a:lnTo>
                <a:lnTo>
                  <a:pt x="6634391" y="914463"/>
                </a:lnTo>
                <a:lnTo>
                  <a:pt x="6658432" y="912634"/>
                </a:lnTo>
                <a:lnTo>
                  <a:pt x="6658432" y="901382"/>
                </a:lnTo>
                <a:close/>
              </a:path>
              <a:path w="6660515" h="7380605">
                <a:moveTo>
                  <a:pt x="6658457" y="1014069"/>
                </a:moveTo>
                <a:lnTo>
                  <a:pt x="6612407" y="1021092"/>
                </a:lnTo>
                <a:lnTo>
                  <a:pt x="6581229" y="1036561"/>
                </a:lnTo>
                <a:lnTo>
                  <a:pt x="6550800" y="1052029"/>
                </a:lnTo>
                <a:lnTo>
                  <a:pt x="6507010" y="1059065"/>
                </a:lnTo>
                <a:lnTo>
                  <a:pt x="6463182" y="1052029"/>
                </a:lnTo>
                <a:lnTo>
                  <a:pt x="6432778" y="1036561"/>
                </a:lnTo>
                <a:lnTo>
                  <a:pt x="6401625" y="1021092"/>
                </a:lnTo>
                <a:lnTo>
                  <a:pt x="6355550" y="1014069"/>
                </a:lnTo>
                <a:lnTo>
                  <a:pt x="6309487" y="1021092"/>
                </a:lnTo>
                <a:lnTo>
                  <a:pt x="6278359" y="1036561"/>
                </a:lnTo>
                <a:lnTo>
                  <a:pt x="6247993" y="1052029"/>
                </a:lnTo>
                <a:lnTo>
                  <a:pt x="6204191" y="1059065"/>
                </a:lnTo>
                <a:lnTo>
                  <a:pt x="6160389" y="1052029"/>
                </a:lnTo>
                <a:lnTo>
                  <a:pt x="6130010" y="1036561"/>
                </a:lnTo>
                <a:lnTo>
                  <a:pt x="6098870" y="1021092"/>
                </a:lnTo>
                <a:lnTo>
                  <a:pt x="6052807" y="1014069"/>
                </a:lnTo>
                <a:lnTo>
                  <a:pt x="6006744" y="1021092"/>
                </a:lnTo>
                <a:lnTo>
                  <a:pt x="5975616" y="1036561"/>
                </a:lnTo>
                <a:lnTo>
                  <a:pt x="5945251" y="1052029"/>
                </a:lnTo>
                <a:lnTo>
                  <a:pt x="5901448" y="1059065"/>
                </a:lnTo>
                <a:lnTo>
                  <a:pt x="5857684" y="1052029"/>
                </a:lnTo>
                <a:lnTo>
                  <a:pt x="5827293" y="1036561"/>
                </a:lnTo>
                <a:lnTo>
                  <a:pt x="5796153" y="1021092"/>
                </a:lnTo>
                <a:lnTo>
                  <a:pt x="5750141" y="1014069"/>
                </a:lnTo>
                <a:lnTo>
                  <a:pt x="5704078" y="1021092"/>
                </a:lnTo>
                <a:lnTo>
                  <a:pt x="5672963" y="1036561"/>
                </a:lnTo>
                <a:lnTo>
                  <a:pt x="5642597" y="1052029"/>
                </a:lnTo>
                <a:lnTo>
                  <a:pt x="5598795" y="1059065"/>
                </a:lnTo>
                <a:lnTo>
                  <a:pt x="5555005" y="1052029"/>
                </a:lnTo>
                <a:lnTo>
                  <a:pt x="5524627" y="1036561"/>
                </a:lnTo>
                <a:lnTo>
                  <a:pt x="5493486" y="1021092"/>
                </a:lnTo>
                <a:lnTo>
                  <a:pt x="5447436" y="1014069"/>
                </a:lnTo>
                <a:lnTo>
                  <a:pt x="5401399" y="1021092"/>
                </a:lnTo>
                <a:lnTo>
                  <a:pt x="5370271" y="1036561"/>
                </a:lnTo>
                <a:lnTo>
                  <a:pt x="5339893" y="1052029"/>
                </a:lnTo>
                <a:lnTo>
                  <a:pt x="5296103" y="1059065"/>
                </a:lnTo>
                <a:lnTo>
                  <a:pt x="5252313" y="1052029"/>
                </a:lnTo>
                <a:lnTo>
                  <a:pt x="5221922" y="1036561"/>
                </a:lnTo>
                <a:lnTo>
                  <a:pt x="5190782" y="1021092"/>
                </a:lnTo>
                <a:lnTo>
                  <a:pt x="5144732" y="1014069"/>
                </a:lnTo>
                <a:lnTo>
                  <a:pt x="5098694" y="1021092"/>
                </a:lnTo>
                <a:lnTo>
                  <a:pt x="5067566" y="1036561"/>
                </a:lnTo>
                <a:lnTo>
                  <a:pt x="5037188" y="1052029"/>
                </a:lnTo>
                <a:lnTo>
                  <a:pt x="4993398" y="1059065"/>
                </a:lnTo>
                <a:lnTo>
                  <a:pt x="4949622" y="1052029"/>
                </a:lnTo>
                <a:lnTo>
                  <a:pt x="4919243" y="1036561"/>
                </a:lnTo>
                <a:lnTo>
                  <a:pt x="4888115" y="1021092"/>
                </a:lnTo>
                <a:lnTo>
                  <a:pt x="4842078" y="1014069"/>
                </a:lnTo>
                <a:lnTo>
                  <a:pt x="4796053" y="1021092"/>
                </a:lnTo>
                <a:lnTo>
                  <a:pt x="4764925" y="1036561"/>
                </a:lnTo>
                <a:lnTo>
                  <a:pt x="4734547" y="1052029"/>
                </a:lnTo>
                <a:lnTo>
                  <a:pt x="4690770" y="1059065"/>
                </a:lnTo>
                <a:lnTo>
                  <a:pt x="4646981" y="1052029"/>
                </a:lnTo>
                <a:lnTo>
                  <a:pt x="4616602" y="1036561"/>
                </a:lnTo>
                <a:lnTo>
                  <a:pt x="4585474" y="1021092"/>
                </a:lnTo>
                <a:lnTo>
                  <a:pt x="4539424" y="1014069"/>
                </a:lnTo>
                <a:lnTo>
                  <a:pt x="4493399" y="1021092"/>
                </a:lnTo>
                <a:lnTo>
                  <a:pt x="4462272" y="1036561"/>
                </a:lnTo>
                <a:lnTo>
                  <a:pt x="4431893" y="1052029"/>
                </a:lnTo>
                <a:lnTo>
                  <a:pt x="4388116" y="1059065"/>
                </a:lnTo>
                <a:lnTo>
                  <a:pt x="4344340" y="1052029"/>
                </a:lnTo>
                <a:lnTo>
                  <a:pt x="4313974" y="1036561"/>
                </a:lnTo>
                <a:lnTo>
                  <a:pt x="4282872" y="1021092"/>
                </a:lnTo>
                <a:lnTo>
                  <a:pt x="4236847" y="1014069"/>
                </a:lnTo>
                <a:lnTo>
                  <a:pt x="4190809" y="1021092"/>
                </a:lnTo>
                <a:lnTo>
                  <a:pt x="4159681" y="1036561"/>
                </a:lnTo>
                <a:lnTo>
                  <a:pt x="4129316" y="1052029"/>
                </a:lnTo>
                <a:lnTo>
                  <a:pt x="4085526" y="1059065"/>
                </a:lnTo>
                <a:lnTo>
                  <a:pt x="4041749" y="1052029"/>
                </a:lnTo>
                <a:lnTo>
                  <a:pt x="4011358" y="1036561"/>
                </a:lnTo>
                <a:lnTo>
                  <a:pt x="3980218" y="1021092"/>
                </a:lnTo>
                <a:lnTo>
                  <a:pt x="3934193" y="1014069"/>
                </a:lnTo>
                <a:lnTo>
                  <a:pt x="3888155" y="1021092"/>
                </a:lnTo>
                <a:lnTo>
                  <a:pt x="3857028" y="1036561"/>
                </a:lnTo>
                <a:lnTo>
                  <a:pt x="3826662" y="1052029"/>
                </a:lnTo>
                <a:lnTo>
                  <a:pt x="3782885" y="1059065"/>
                </a:lnTo>
                <a:lnTo>
                  <a:pt x="3739108" y="1052029"/>
                </a:lnTo>
                <a:lnTo>
                  <a:pt x="3708717" y="1036561"/>
                </a:lnTo>
                <a:lnTo>
                  <a:pt x="3677577" y="1021092"/>
                </a:lnTo>
                <a:lnTo>
                  <a:pt x="3631552" y="1014069"/>
                </a:lnTo>
                <a:lnTo>
                  <a:pt x="3605352" y="1016101"/>
                </a:lnTo>
                <a:lnTo>
                  <a:pt x="3584702" y="1021422"/>
                </a:lnTo>
                <a:lnTo>
                  <a:pt x="3567836" y="1028890"/>
                </a:lnTo>
                <a:lnTo>
                  <a:pt x="3538791" y="1045464"/>
                </a:lnTo>
                <a:lnTo>
                  <a:pt x="3523157" y="1052398"/>
                </a:lnTo>
                <a:lnTo>
                  <a:pt x="3504260" y="1057236"/>
                </a:lnTo>
                <a:lnTo>
                  <a:pt x="3480231" y="1059065"/>
                </a:lnTo>
                <a:lnTo>
                  <a:pt x="3456203" y="1057236"/>
                </a:lnTo>
                <a:lnTo>
                  <a:pt x="3437280" y="1052398"/>
                </a:lnTo>
                <a:lnTo>
                  <a:pt x="3421646" y="1045464"/>
                </a:lnTo>
                <a:lnTo>
                  <a:pt x="3392601" y="1028890"/>
                </a:lnTo>
                <a:lnTo>
                  <a:pt x="3375723" y="1021422"/>
                </a:lnTo>
                <a:lnTo>
                  <a:pt x="3355073" y="1016101"/>
                </a:lnTo>
                <a:lnTo>
                  <a:pt x="3328886" y="1014069"/>
                </a:lnTo>
                <a:lnTo>
                  <a:pt x="3302698" y="1016101"/>
                </a:lnTo>
                <a:lnTo>
                  <a:pt x="3282048" y="1021422"/>
                </a:lnTo>
                <a:lnTo>
                  <a:pt x="3265170" y="1028890"/>
                </a:lnTo>
                <a:lnTo>
                  <a:pt x="3236125" y="1045476"/>
                </a:lnTo>
                <a:lnTo>
                  <a:pt x="3220504" y="1052398"/>
                </a:lnTo>
                <a:lnTo>
                  <a:pt x="3201593" y="1057249"/>
                </a:lnTo>
                <a:lnTo>
                  <a:pt x="3177578" y="1059065"/>
                </a:lnTo>
                <a:lnTo>
                  <a:pt x="3153549" y="1057249"/>
                </a:lnTo>
                <a:lnTo>
                  <a:pt x="3134652" y="1052398"/>
                </a:lnTo>
                <a:lnTo>
                  <a:pt x="3119018" y="1045476"/>
                </a:lnTo>
                <a:lnTo>
                  <a:pt x="3089973" y="1028890"/>
                </a:lnTo>
                <a:lnTo>
                  <a:pt x="3073095" y="1021422"/>
                </a:lnTo>
                <a:lnTo>
                  <a:pt x="3052445" y="1016101"/>
                </a:lnTo>
                <a:lnTo>
                  <a:pt x="3026257" y="1014069"/>
                </a:lnTo>
                <a:lnTo>
                  <a:pt x="3000057" y="1016101"/>
                </a:lnTo>
                <a:lnTo>
                  <a:pt x="2979407" y="1021422"/>
                </a:lnTo>
                <a:lnTo>
                  <a:pt x="2962541" y="1028890"/>
                </a:lnTo>
                <a:lnTo>
                  <a:pt x="2933484" y="1045476"/>
                </a:lnTo>
                <a:lnTo>
                  <a:pt x="2917863" y="1052398"/>
                </a:lnTo>
                <a:lnTo>
                  <a:pt x="2898952" y="1057249"/>
                </a:lnTo>
                <a:lnTo>
                  <a:pt x="2874937" y="1059065"/>
                </a:lnTo>
                <a:lnTo>
                  <a:pt x="2850908" y="1057236"/>
                </a:lnTo>
                <a:lnTo>
                  <a:pt x="2831998" y="1052398"/>
                </a:lnTo>
                <a:lnTo>
                  <a:pt x="2816377" y="1045464"/>
                </a:lnTo>
                <a:lnTo>
                  <a:pt x="2787332" y="1028890"/>
                </a:lnTo>
                <a:lnTo>
                  <a:pt x="2770454" y="1021422"/>
                </a:lnTo>
                <a:lnTo>
                  <a:pt x="2749804" y="1016101"/>
                </a:lnTo>
                <a:lnTo>
                  <a:pt x="2723616" y="1014069"/>
                </a:lnTo>
                <a:lnTo>
                  <a:pt x="2697429" y="1016101"/>
                </a:lnTo>
                <a:lnTo>
                  <a:pt x="2676779" y="1021422"/>
                </a:lnTo>
                <a:lnTo>
                  <a:pt x="2659900" y="1028890"/>
                </a:lnTo>
                <a:lnTo>
                  <a:pt x="2630868" y="1045476"/>
                </a:lnTo>
                <a:lnTo>
                  <a:pt x="2615247" y="1052398"/>
                </a:lnTo>
                <a:lnTo>
                  <a:pt x="2596337" y="1057249"/>
                </a:lnTo>
                <a:lnTo>
                  <a:pt x="2572321" y="1059065"/>
                </a:lnTo>
                <a:lnTo>
                  <a:pt x="2548293" y="1057249"/>
                </a:lnTo>
                <a:lnTo>
                  <a:pt x="2529382" y="1052398"/>
                </a:lnTo>
                <a:lnTo>
                  <a:pt x="2513761" y="1045476"/>
                </a:lnTo>
                <a:lnTo>
                  <a:pt x="2484704" y="1028890"/>
                </a:lnTo>
                <a:lnTo>
                  <a:pt x="2467838" y="1021422"/>
                </a:lnTo>
                <a:lnTo>
                  <a:pt x="2447175" y="1016101"/>
                </a:lnTo>
                <a:lnTo>
                  <a:pt x="2420988" y="1014069"/>
                </a:lnTo>
                <a:lnTo>
                  <a:pt x="2394801" y="1016101"/>
                </a:lnTo>
                <a:lnTo>
                  <a:pt x="2374150" y="1021422"/>
                </a:lnTo>
                <a:lnTo>
                  <a:pt x="2357272" y="1028890"/>
                </a:lnTo>
                <a:lnTo>
                  <a:pt x="2328240" y="1045476"/>
                </a:lnTo>
                <a:lnTo>
                  <a:pt x="2312606" y="1052398"/>
                </a:lnTo>
                <a:lnTo>
                  <a:pt x="2293709" y="1057249"/>
                </a:lnTo>
                <a:lnTo>
                  <a:pt x="2269693" y="1059065"/>
                </a:lnTo>
                <a:lnTo>
                  <a:pt x="2245664" y="1057236"/>
                </a:lnTo>
                <a:lnTo>
                  <a:pt x="2226754" y="1052398"/>
                </a:lnTo>
                <a:lnTo>
                  <a:pt x="2211120" y="1045464"/>
                </a:lnTo>
                <a:lnTo>
                  <a:pt x="2182076" y="1028890"/>
                </a:lnTo>
                <a:lnTo>
                  <a:pt x="2165197" y="1021422"/>
                </a:lnTo>
                <a:lnTo>
                  <a:pt x="2144547" y="1016101"/>
                </a:lnTo>
                <a:lnTo>
                  <a:pt x="2118360" y="1014069"/>
                </a:lnTo>
                <a:lnTo>
                  <a:pt x="2092172" y="1016101"/>
                </a:lnTo>
                <a:lnTo>
                  <a:pt x="2071535" y="1021422"/>
                </a:lnTo>
                <a:lnTo>
                  <a:pt x="2054656" y="1028890"/>
                </a:lnTo>
                <a:lnTo>
                  <a:pt x="2025624" y="1045464"/>
                </a:lnTo>
                <a:lnTo>
                  <a:pt x="2009990" y="1052398"/>
                </a:lnTo>
                <a:lnTo>
                  <a:pt x="1991080" y="1057236"/>
                </a:lnTo>
                <a:lnTo>
                  <a:pt x="1967052" y="1059065"/>
                </a:lnTo>
                <a:lnTo>
                  <a:pt x="1943036" y="1057236"/>
                </a:lnTo>
                <a:lnTo>
                  <a:pt x="1924126" y="1052398"/>
                </a:lnTo>
                <a:lnTo>
                  <a:pt x="1908505" y="1045464"/>
                </a:lnTo>
                <a:lnTo>
                  <a:pt x="1879460" y="1028890"/>
                </a:lnTo>
                <a:lnTo>
                  <a:pt x="1862582" y="1021422"/>
                </a:lnTo>
                <a:lnTo>
                  <a:pt x="1841931" y="1016101"/>
                </a:lnTo>
                <a:lnTo>
                  <a:pt x="1815731" y="1014069"/>
                </a:lnTo>
                <a:lnTo>
                  <a:pt x="1789544" y="1016101"/>
                </a:lnTo>
                <a:lnTo>
                  <a:pt x="1768894" y="1021422"/>
                </a:lnTo>
                <a:lnTo>
                  <a:pt x="1752028" y="1028890"/>
                </a:lnTo>
                <a:lnTo>
                  <a:pt x="1722996" y="1045476"/>
                </a:lnTo>
                <a:lnTo>
                  <a:pt x="1707362" y="1052398"/>
                </a:lnTo>
                <a:lnTo>
                  <a:pt x="1688465" y="1057249"/>
                </a:lnTo>
                <a:lnTo>
                  <a:pt x="1664436" y="1059065"/>
                </a:lnTo>
                <a:lnTo>
                  <a:pt x="1640420" y="1057249"/>
                </a:lnTo>
                <a:lnTo>
                  <a:pt x="1621523" y="1052398"/>
                </a:lnTo>
                <a:lnTo>
                  <a:pt x="1605902" y="1045476"/>
                </a:lnTo>
                <a:lnTo>
                  <a:pt x="1576857" y="1028890"/>
                </a:lnTo>
                <a:lnTo>
                  <a:pt x="1559979" y="1021422"/>
                </a:lnTo>
                <a:lnTo>
                  <a:pt x="1539341" y="1016101"/>
                </a:lnTo>
                <a:lnTo>
                  <a:pt x="1513141" y="1014069"/>
                </a:lnTo>
                <a:lnTo>
                  <a:pt x="1486954" y="1016101"/>
                </a:lnTo>
                <a:lnTo>
                  <a:pt x="1466303" y="1021422"/>
                </a:lnTo>
                <a:lnTo>
                  <a:pt x="1449438" y="1028890"/>
                </a:lnTo>
                <a:lnTo>
                  <a:pt x="1420393" y="1045464"/>
                </a:lnTo>
                <a:lnTo>
                  <a:pt x="1404772" y="1052398"/>
                </a:lnTo>
                <a:lnTo>
                  <a:pt x="1385862" y="1057236"/>
                </a:lnTo>
                <a:lnTo>
                  <a:pt x="1361846" y="1059065"/>
                </a:lnTo>
                <a:lnTo>
                  <a:pt x="1337830" y="1057236"/>
                </a:lnTo>
                <a:lnTo>
                  <a:pt x="1318920" y="1052398"/>
                </a:lnTo>
                <a:lnTo>
                  <a:pt x="1303299" y="1045464"/>
                </a:lnTo>
                <a:lnTo>
                  <a:pt x="1274254" y="1028890"/>
                </a:lnTo>
                <a:lnTo>
                  <a:pt x="1257388" y="1021422"/>
                </a:lnTo>
                <a:lnTo>
                  <a:pt x="1236751" y="1016101"/>
                </a:lnTo>
                <a:lnTo>
                  <a:pt x="1210564" y="1014069"/>
                </a:lnTo>
                <a:lnTo>
                  <a:pt x="1184376" y="1016101"/>
                </a:lnTo>
                <a:lnTo>
                  <a:pt x="1163726" y="1021422"/>
                </a:lnTo>
                <a:lnTo>
                  <a:pt x="1146848" y="1028890"/>
                </a:lnTo>
                <a:lnTo>
                  <a:pt x="1117803" y="1045464"/>
                </a:lnTo>
                <a:lnTo>
                  <a:pt x="1102182" y="1052398"/>
                </a:lnTo>
                <a:lnTo>
                  <a:pt x="1083271" y="1057236"/>
                </a:lnTo>
                <a:lnTo>
                  <a:pt x="1059256" y="1059065"/>
                </a:lnTo>
                <a:lnTo>
                  <a:pt x="1035240" y="1057236"/>
                </a:lnTo>
                <a:lnTo>
                  <a:pt x="1016330" y="1052398"/>
                </a:lnTo>
                <a:lnTo>
                  <a:pt x="1000709" y="1045464"/>
                </a:lnTo>
                <a:lnTo>
                  <a:pt x="971664" y="1028890"/>
                </a:lnTo>
                <a:lnTo>
                  <a:pt x="954798" y="1021422"/>
                </a:lnTo>
                <a:lnTo>
                  <a:pt x="934148" y="1016101"/>
                </a:lnTo>
                <a:lnTo>
                  <a:pt x="907961" y="1014069"/>
                </a:lnTo>
                <a:lnTo>
                  <a:pt x="881773" y="1016101"/>
                </a:lnTo>
                <a:lnTo>
                  <a:pt x="861123" y="1021422"/>
                </a:lnTo>
                <a:lnTo>
                  <a:pt x="844257" y="1028890"/>
                </a:lnTo>
                <a:lnTo>
                  <a:pt x="815225" y="1045464"/>
                </a:lnTo>
                <a:lnTo>
                  <a:pt x="799604" y="1052398"/>
                </a:lnTo>
                <a:lnTo>
                  <a:pt x="780707" y="1057236"/>
                </a:lnTo>
                <a:lnTo>
                  <a:pt x="756691" y="1059065"/>
                </a:lnTo>
                <a:lnTo>
                  <a:pt x="732675" y="1057236"/>
                </a:lnTo>
                <a:lnTo>
                  <a:pt x="713765" y="1052398"/>
                </a:lnTo>
                <a:lnTo>
                  <a:pt x="698144" y="1045464"/>
                </a:lnTo>
                <a:lnTo>
                  <a:pt x="669099" y="1028890"/>
                </a:lnTo>
                <a:lnTo>
                  <a:pt x="652221" y="1021422"/>
                </a:lnTo>
                <a:lnTo>
                  <a:pt x="631571" y="1016101"/>
                </a:lnTo>
                <a:lnTo>
                  <a:pt x="605383" y="1014069"/>
                </a:lnTo>
                <a:lnTo>
                  <a:pt x="579196" y="1016101"/>
                </a:lnTo>
                <a:lnTo>
                  <a:pt x="558546" y="1021422"/>
                </a:lnTo>
                <a:lnTo>
                  <a:pt x="541680" y="1028890"/>
                </a:lnTo>
                <a:lnTo>
                  <a:pt x="512648" y="1045464"/>
                </a:lnTo>
                <a:lnTo>
                  <a:pt x="497014" y="1052398"/>
                </a:lnTo>
                <a:lnTo>
                  <a:pt x="478116" y="1057236"/>
                </a:lnTo>
                <a:lnTo>
                  <a:pt x="454101" y="1059065"/>
                </a:lnTo>
                <a:lnTo>
                  <a:pt x="430085" y="1057236"/>
                </a:lnTo>
                <a:lnTo>
                  <a:pt x="411175" y="1052398"/>
                </a:lnTo>
                <a:lnTo>
                  <a:pt x="395554" y="1045464"/>
                </a:lnTo>
                <a:lnTo>
                  <a:pt x="366522" y="1028890"/>
                </a:lnTo>
                <a:lnTo>
                  <a:pt x="349643" y="1021422"/>
                </a:lnTo>
                <a:lnTo>
                  <a:pt x="329006" y="1016101"/>
                </a:lnTo>
                <a:lnTo>
                  <a:pt x="302818" y="1014069"/>
                </a:lnTo>
                <a:lnTo>
                  <a:pt x="276644" y="1016101"/>
                </a:lnTo>
                <a:lnTo>
                  <a:pt x="255993" y="1021422"/>
                </a:lnTo>
                <a:lnTo>
                  <a:pt x="239128" y="1028890"/>
                </a:lnTo>
                <a:lnTo>
                  <a:pt x="210096" y="1045476"/>
                </a:lnTo>
                <a:lnTo>
                  <a:pt x="194462" y="1052398"/>
                </a:lnTo>
                <a:lnTo>
                  <a:pt x="175564" y="1057249"/>
                </a:lnTo>
                <a:lnTo>
                  <a:pt x="151549" y="1059065"/>
                </a:lnTo>
                <a:lnTo>
                  <a:pt x="127520" y="1057236"/>
                </a:lnTo>
                <a:lnTo>
                  <a:pt x="108610" y="1052398"/>
                </a:lnTo>
                <a:lnTo>
                  <a:pt x="92989" y="1045464"/>
                </a:lnTo>
                <a:lnTo>
                  <a:pt x="63957" y="1028890"/>
                </a:lnTo>
                <a:lnTo>
                  <a:pt x="47078" y="1021422"/>
                </a:lnTo>
                <a:lnTo>
                  <a:pt x="26428" y="1016101"/>
                </a:lnTo>
                <a:lnTo>
                  <a:pt x="228" y="1014069"/>
                </a:lnTo>
                <a:lnTo>
                  <a:pt x="228" y="1025321"/>
                </a:lnTo>
                <a:lnTo>
                  <a:pt x="44005" y="1032344"/>
                </a:lnTo>
                <a:lnTo>
                  <a:pt x="74383" y="1047813"/>
                </a:lnTo>
                <a:lnTo>
                  <a:pt x="105524" y="1063282"/>
                </a:lnTo>
                <a:lnTo>
                  <a:pt x="151549" y="1070317"/>
                </a:lnTo>
                <a:lnTo>
                  <a:pt x="197586" y="1063282"/>
                </a:lnTo>
                <a:lnTo>
                  <a:pt x="228701" y="1047813"/>
                </a:lnTo>
                <a:lnTo>
                  <a:pt x="259054" y="1032344"/>
                </a:lnTo>
                <a:lnTo>
                  <a:pt x="302818" y="1025321"/>
                </a:lnTo>
                <a:lnTo>
                  <a:pt x="346583" y="1032344"/>
                </a:lnTo>
                <a:lnTo>
                  <a:pt x="376961" y="1047813"/>
                </a:lnTo>
                <a:lnTo>
                  <a:pt x="408089" y="1063282"/>
                </a:lnTo>
                <a:lnTo>
                  <a:pt x="454101" y="1070317"/>
                </a:lnTo>
                <a:lnTo>
                  <a:pt x="500138" y="1063282"/>
                </a:lnTo>
                <a:lnTo>
                  <a:pt x="531253" y="1047813"/>
                </a:lnTo>
                <a:lnTo>
                  <a:pt x="561619" y="1032344"/>
                </a:lnTo>
                <a:lnTo>
                  <a:pt x="605383" y="1025321"/>
                </a:lnTo>
                <a:lnTo>
                  <a:pt x="649160" y="1032344"/>
                </a:lnTo>
                <a:lnTo>
                  <a:pt x="679538" y="1047813"/>
                </a:lnTo>
                <a:lnTo>
                  <a:pt x="710653" y="1063282"/>
                </a:lnTo>
                <a:lnTo>
                  <a:pt x="756691" y="1070317"/>
                </a:lnTo>
                <a:lnTo>
                  <a:pt x="802716" y="1063282"/>
                </a:lnTo>
                <a:lnTo>
                  <a:pt x="833831" y="1047813"/>
                </a:lnTo>
                <a:lnTo>
                  <a:pt x="864196" y="1032344"/>
                </a:lnTo>
                <a:lnTo>
                  <a:pt x="907961" y="1025321"/>
                </a:lnTo>
                <a:lnTo>
                  <a:pt x="951738" y="1032344"/>
                </a:lnTo>
                <a:lnTo>
                  <a:pt x="982103" y="1047813"/>
                </a:lnTo>
                <a:lnTo>
                  <a:pt x="1013231" y="1063282"/>
                </a:lnTo>
                <a:lnTo>
                  <a:pt x="1059256" y="1070317"/>
                </a:lnTo>
                <a:lnTo>
                  <a:pt x="1105293" y="1063282"/>
                </a:lnTo>
                <a:lnTo>
                  <a:pt x="1136421" y="1047813"/>
                </a:lnTo>
                <a:lnTo>
                  <a:pt x="1166787" y="1032344"/>
                </a:lnTo>
                <a:lnTo>
                  <a:pt x="1210564" y="1025321"/>
                </a:lnTo>
                <a:lnTo>
                  <a:pt x="1254340" y="1032344"/>
                </a:lnTo>
                <a:lnTo>
                  <a:pt x="1284706" y="1047813"/>
                </a:lnTo>
                <a:lnTo>
                  <a:pt x="1315821" y="1063282"/>
                </a:lnTo>
                <a:lnTo>
                  <a:pt x="1361846" y="1070317"/>
                </a:lnTo>
                <a:lnTo>
                  <a:pt x="1407883" y="1063282"/>
                </a:lnTo>
                <a:lnTo>
                  <a:pt x="1438998" y="1047813"/>
                </a:lnTo>
                <a:lnTo>
                  <a:pt x="1469377" y="1032344"/>
                </a:lnTo>
                <a:lnTo>
                  <a:pt x="1513141" y="1025321"/>
                </a:lnTo>
                <a:lnTo>
                  <a:pt x="1556918" y="1032344"/>
                </a:lnTo>
                <a:lnTo>
                  <a:pt x="1587296" y="1047813"/>
                </a:lnTo>
                <a:lnTo>
                  <a:pt x="1618411" y="1063282"/>
                </a:lnTo>
                <a:lnTo>
                  <a:pt x="1664436" y="1070317"/>
                </a:lnTo>
                <a:lnTo>
                  <a:pt x="1710461" y="1063282"/>
                </a:lnTo>
                <a:lnTo>
                  <a:pt x="1741589" y="1047813"/>
                </a:lnTo>
                <a:lnTo>
                  <a:pt x="1771954" y="1032344"/>
                </a:lnTo>
                <a:lnTo>
                  <a:pt x="1815731" y="1025321"/>
                </a:lnTo>
                <a:lnTo>
                  <a:pt x="1859521" y="1032344"/>
                </a:lnTo>
                <a:lnTo>
                  <a:pt x="1889887" y="1047813"/>
                </a:lnTo>
                <a:lnTo>
                  <a:pt x="1921014" y="1063282"/>
                </a:lnTo>
                <a:lnTo>
                  <a:pt x="1967052" y="1070317"/>
                </a:lnTo>
                <a:lnTo>
                  <a:pt x="2013077" y="1063282"/>
                </a:lnTo>
                <a:lnTo>
                  <a:pt x="2044217" y="1047813"/>
                </a:lnTo>
                <a:lnTo>
                  <a:pt x="2074608" y="1032344"/>
                </a:lnTo>
                <a:lnTo>
                  <a:pt x="2118360" y="1025321"/>
                </a:lnTo>
                <a:lnTo>
                  <a:pt x="2162149" y="1032344"/>
                </a:lnTo>
                <a:lnTo>
                  <a:pt x="2192515" y="1047813"/>
                </a:lnTo>
                <a:lnTo>
                  <a:pt x="2223643" y="1063282"/>
                </a:lnTo>
                <a:lnTo>
                  <a:pt x="2269693" y="1070317"/>
                </a:lnTo>
                <a:lnTo>
                  <a:pt x="2315718" y="1063282"/>
                </a:lnTo>
                <a:lnTo>
                  <a:pt x="2346833" y="1047813"/>
                </a:lnTo>
                <a:lnTo>
                  <a:pt x="2377211" y="1032344"/>
                </a:lnTo>
                <a:lnTo>
                  <a:pt x="2420988" y="1025321"/>
                </a:lnTo>
                <a:lnTo>
                  <a:pt x="2464778" y="1032344"/>
                </a:lnTo>
                <a:lnTo>
                  <a:pt x="2495156" y="1047813"/>
                </a:lnTo>
                <a:lnTo>
                  <a:pt x="2526284" y="1063282"/>
                </a:lnTo>
                <a:lnTo>
                  <a:pt x="2572321" y="1070317"/>
                </a:lnTo>
                <a:lnTo>
                  <a:pt x="2618346" y="1063282"/>
                </a:lnTo>
                <a:lnTo>
                  <a:pt x="2649461" y="1047813"/>
                </a:lnTo>
                <a:lnTo>
                  <a:pt x="2679839" y="1032344"/>
                </a:lnTo>
                <a:lnTo>
                  <a:pt x="2723616" y="1025321"/>
                </a:lnTo>
                <a:lnTo>
                  <a:pt x="2767406" y="1032344"/>
                </a:lnTo>
                <a:lnTo>
                  <a:pt x="2797772" y="1047813"/>
                </a:lnTo>
                <a:lnTo>
                  <a:pt x="2828899" y="1063282"/>
                </a:lnTo>
                <a:lnTo>
                  <a:pt x="2874937" y="1070317"/>
                </a:lnTo>
                <a:lnTo>
                  <a:pt x="2920974" y="1063282"/>
                </a:lnTo>
                <a:lnTo>
                  <a:pt x="2952102" y="1047813"/>
                </a:lnTo>
                <a:lnTo>
                  <a:pt x="2982480" y="1032344"/>
                </a:lnTo>
                <a:lnTo>
                  <a:pt x="3026257" y="1025321"/>
                </a:lnTo>
                <a:lnTo>
                  <a:pt x="3050286" y="1027137"/>
                </a:lnTo>
                <a:lnTo>
                  <a:pt x="3069196" y="1031989"/>
                </a:lnTo>
                <a:lnTo>
                  <a:pt x="3084817" y="1038923"/>
                </a:lnTo>
                <a:lnTo>
                  <a:pt x="3113862" y="1055484"/>
                </a:lnTo>
                <a:lnTo>
                  <a:pt x="3130740" y="1062964"/>
                </a:lnTo>
                <a:lnTo>
                  <a:pt x="3151390" y="1068285"/>
                </a:lnTo>
                <a:lnTo>
                  <a:pt x="3177578" y="1070317"/>
                </a:lnTo>
                <a:lnTo>
                  <a:pt x="3203765" y="1068285"/>
                </a:lnTo>
                <a:lnTo>
                  <a:pt x="3224403" y="1062964"/>
                </a:lnTo>
                <a:lnTo>
                  <a:pt x="3241281" y="1055484"/>
                </a:lnTo>
                <a:lnTo>
                  <a:pt x="3270326" y="1038923"/>
                </a:lnTo>
                <a:lnTo>
                  <a:pt x="3285947" y="1031989"/>
                </a:lnTo>
                <a:lnTo>
                  <a:pt x="3304857" y="1027137"/>
                </a:lnTo>
                <a:lnTo>
                  <a:pt x="3328886" y="1025321"/>
                </a:lnTo>
                <a:lnTo>
                  <a:pt x="3352914" y="1027137"/>
                </a:lnTo>
                <a:lnTo>
                  <a:pt x="3371824" y="1031989"/>
                </a:lnTo>
                <a:lnTo>
                  <a:pt x="3387445" y="1038923"/>
                </a:lnTo>
                <a:lnTo>
                  <a:pt x="3416503" y="1055484"/>
                </a:lnTo>
                <a:lnTo>
                  <a:pt x="3433368" y="1062964"/>
                </a:lnTo>
                <a:lnTo>
                  <a:pt x="3454031" y="1068285"/>
                </a:lnTo>
                <a:lnTo>
                  <a:pt x="3480231" y="1070317"/>
                </a:lnTo>
                <a:lnTo>
                  <a:pt x="3506419" y="1068285"/>
                </a:lnTo>
                <a:lnTo>
                  <a:pt x="3527069" y="1062964"/>
                </a:lnTo>
                <a:lnTo>
                  <a:pt x="3543947" y="1055484"/>
                </a:lnTo>
                <a:lnTo>
                  <a:pt x="3572992" y="1038923"/>
                </a:lnTo>
                <a:lnTo>
                  <a:pt x="3588613" y="1031989"/>
                </a:lnTo>
                <a:lnTo>
                  <a:pt x="3607524" y="1027137"/>
                </a:lnTo>
                <a:lnTo>
                  <a:pt x="3631552" y="1025321"/>
                </a:lnTo>
                <a:lnTo>
                  <a:pt x="3655580" y="1027137"/>
                </a:lnTo>
                <a:lnTo>
                  <a:pt x="3674491" y="1031989"/>
                </a:lnTo>
                <a:lnTo>
                  <a:pt x="3690112" y="1038923"/>
                </a:lnTo>
                <a:lnTo>
                  <a:pt x="3719169" y="1055484"/>
                </a:lnTo>
                <a:lnTo>
                  <a:pt x="3736035" y="1062964"/>
                </a:lnTo>
                <a:lnTo>
                  <a:pt x="3756685" y="1068285"/>
                </a:lnTo>
                <a:lnTo>
                  <a:pt x="3782885" y="1070317"/>
                </a:lnTo>
                <a:lnTo>
                  <a:pt x="3809073" y="1068285"/>
                </a:lnTo>
                <a:lnTo>
                  <a:pt x="3829723" y="1062964"/>
                </a:lnTo>
                <a:lnTo>
                  <a:pt x="3846588" y="1055484"/>
                </a:lnTo>
                <a:lnTo>
                  <a:pt x="3875633" y="1038923"/>
                </a:lnTo>
                <a:lnTo>
                  <a:pt x="3891267" y="1031989"/>
                </a:lnTo>
                <a:lnTo>
                  <a:pt x="3910165" y="1027137"/>
                </a:lnTo>
                <a:lnTo>
                  <a:pt x="3934193" y="1025321"/>
                </a:lnTo>
                <a:lnTo>
                  <a:pt x="3958221" y="1027137"/>
                </a:lnTo>
                <a:lnTo>
                  <a:pt x="3977132" y="1031989"/>
                </a:lnTo>
                <a:lnTo>
                  <a:pt x="3992765" y="1038923"/>
                </a:lnTo>
                <a:lnTo>
                  <a:pt x="4021810" y="1055484"/>
                </a:lnTo>
                <a:lnTo>
                  <a:pt x="4038676" y="1062964"/>
                </a:lnTo>
                <a:lnTo>
                  <a:pt x="4059326" y="1068285"/>
                </a:lnTo>
                <a:lnTo>
                  <a:pt x="4085526" y="1070317"/>
                </a:lnTo>
                <a:lnTo>
                  <a:pt x="4111726" y="1068285"/>
                </a:lnTo>
                <a:lnTo>
                  <a:pt x="4132376" y="1062964"/>
                </a:lnTo>
                <a:lnTo>
                  <a:pt x="4149255" y="1055484"/>
                </a:lnTo>
                <a:lnTo>
                  <a:pt x="4178300" y="1038923"/>
                </a:lnTo>
                <a:lnTo>
                  <a:pt x="4193921" y="1031989"/>
                </a:lnTo>
                <a:lnTo>
                  <a:pt x="4212831" y="1027137"/>
                </a:lnTo>
                <a:lnTo>
                  <a:pt x="4236847" y="1025321"/>
                </a:lnTo>
                <a:lnTo>
                  <a:pt x="4260862" y="1027137"/>
                </a:lnTo>
                <a:lnTo>
                  <a:pt x="4279760" y="1031989"/>
                </a:lnTo>
                <a:lnTo>
                  <a:pt x="4295381" y="1038923"/>
                </a:lnTo>
                <a:lnTo>
                  <a:pt x="4324413" y="1055484"/>
                </a:lnTo>
                <a:lnTo>
                  <a:pt x="4341279" y="1062964"/>
                </a:lnTo>
                <a:lnTo>
                  <a:pt x="4361929" y="1068285"/>
                </a:lnTo>
                <a:lnTo>
                  <a:pt x="4388116" y="1070317"/>
                </a:lnTo>
                <a:lnTo>
                  <a:pt x="4414304" y="1068285"/>
                </a:lnTo>
                <a:lnTo>
                  <a:pt x="4434954" y="1062964"/>
                </a:lnTo>
                <a:lnTo>
                  <a:pt x="4451832" y="1055484"/>
                </a:lnTo>
                <a:lnTo>
                  <a:pt x="4480877" y="1038923"/>
                </a:lnTo>
                <a:lnTo>
                  <a:pt x="4496511" y="1031989"/>
                </a:lnTo>
                <a:lnTo>
                  <a:pt x="4515409" y="1027137"/>
                </a:lnTo>
                <a:lnTo>
                  <a:pt x="4539424" y="1025321"/>
                </a:lnTo>
                <a:lnTo>
                  <a:pt x="4563453" y="1027137"/>
                </a:lnTo>
                <a:lnTo>
                  <a:pt x="4582376" y="1031989"/>
                </a:lnTo>
                <a:lnTo>
                  <a:pt x="4598009" y="1038923"/>
                </a:lnTo>
                <a:lnTo>
                  <a:pt x="4627054" y="1055484"/>
                </a:lnTo>
                <a:lnTo>
                  <a:pt x="4643933" y="1062964"/>
                </a:lnTo>
                <a:lnTo>
                  <a:pt x="4664583" y="1068285"/>
                </a:lnTo>
                <a:lnTo>
                  <a:pt x="4690770" y="1070317"/>
                </a:lnTo>
                <a:lnTo>
                  <a:pt x="4716958" y="1068285"/>
                </a:lnTo>
                <a:lnTo>
                  <a:pt x="4737608" y="1062964"/>
                </a:lnTo>
                <a:lnTo>
                  <a:pt x="4754486" y="1055484"/>
                </a:lnTo>
                <a:lnTo>
                  <a:pt x="4783531" y="1038923"/>
                </a:lnTo>
                <a:lnTo>
                  <a:pt x="4799165" y="1031989"/>
                </a:lnTo>
                <a:lnTo>
                  <a:pt x="4818062" y="1027137"/>
                </a:lnTo>
                <a:lnTo>
                  <a:pt x="4842078" y="1025321"/>
                </a:lnTo>
                <a:lnTo>
                  <a:pt x="4866106" y="1027137"/>
                </a:lnTo>
                <a:lnTo>
                  <a:pt x="4885004" y="1031989"/>
                </a:lnTo>
                <a:lnTo>
                  <a:pt x="4900638" y="1038923"/>
                </a:lnTo>
                <a:lnTo>
                  <a:pt x="4929683" y="1055484"/>
                </a:lnTo>
                <a:lnTo>
                  <a:pt x="4946561" y="1062964"/>
                </a:lnTo>
                <a:lnTo>
                  <a:pt x="4967211" y="1068285"/>
                </a:lnTo>
                <a:lnTo>
                  <a:pt x="4993398" y="1070317"/>
                </a:lnTo>
                <a:lnTo>
                  <a:pt x="5019599" y="1068285"/>
                </a:lnTo>
                <a:lnTo>
                  <a:pt x="5040249" y="1062964"/>
                </a:lnTo>
                <a:lnTo>
                  <a:pt x="5057127" y="1055484"/>
                </a:lnTo>
                <a:lnTo>
                  <a:pt x="5086172" y="1038923"/>
                </a:lnTo>
                <a:lnTo>
                  <a:pt x="5101793" y="1031989"/>
                </a:lnTo>
                <a:lnTo>
                  <a:pt x="5120703" y="1027137"/>
                </a:lnTo>
                <a:lnTo>
                  <a:pt x="5144732" y="1025321"/>
                </a:lnTo>
                <a:lnTo>
                  <a:pt x="5168773" y="1027137"/>
                </a:lnTo>
                <a:lnTo>
                  <a:pt x="5187696" y="1031989"/>
                </a:lnTo>
                <a:lnTo>
                  <a:pt x="5203329" y="1038923"/>
                </a:lnTo>
                <a:lnTo>
                  <a:pt x="5232374" y="1055484"/>
                </a:lnTo>
                <a:lnTo>
                  <a:pt x="5249253" y="1062964"/>
                </a:lnTo>
                <a:lnTo>
                  <a:pt x="5269916" y="1068285"/>
                </a:lnTo>
                <a:lnTo>
                  <a:pt x="5296103" y="1070317"/>
                </a:lnTo>
                <a:lnTo>
                  <a:pt x="5322303" y="1068285"/>
                </a:lnTo>
                <a:lnTo>
                  <a:pt x="5342953" y="1062964"/>
                </a:lnTo>
                <a:lnTo>
                  <a:pt x="5359832" y="1055484"/>
                </a:lnTo>
                <a:lnTo>
                  <a:pt x="5388876" y="1038923"/>
                </a:lnTo>
                <a:lnTo>
                  <a:pt x="5404510" y="1031989"/>
                </a:lnTo>
                <a:lnTo>
                  <a:pt x="5423408" y="1027137"/>
                </a:lnTo>
                <a:lnTo>
                  <a:pt x="5447436" y="1025321"/>
                </a:lnTo>
                <a:lnTo>
                  <a:pt x="5471465" y="1027137"/>
                </a:lnTo>
                <a:lnTo>
                  <a:pt x="5490375" y="1031989"/>
                </a:lnTo>
                <a:lnTo>
                  <a:pt x="5506009" y="1038923"/>
                </a:lnTo>
                <a:lnTo>
                  <a:pt x="5535066" y="1055484"/>
                </a:lnTo>
                <a:lnTo>
                  <a:pt x="5551944" y="1062964"/>
                </a:lnTo>
                <a:lnTo>
                  <a:pt x="5572595" y="1068285"/>
                </a:lnTo>
                <a:lnTo>
                  <a:pt x="5598795" y="1070317"/>
                </a:lnTo>
                <a:lnTo>
                  <a:pt x="5624995" y="1068285"/>
                </a:lnTo>
                <a:lnTo>
                  <a:pt x="5645658" y="1062964"/>
                </a:lnTo>
                <a:lnTo>
                  <a:pt x="5662536" y="1055484"/>
                </a:lnTo>
                <a:lnTo>
                  <a:pt x="5691581" y="1038923"/>
                </a:lnTo>
                <a:lnTo>
                  <a:pt x="5707215" y="1031989"/>
                </a:lnTo>
                <a:lnTo>
                  <a:pt x="5726125" y="1027137"/>
                </a:lnTo>
                <a:lnTo>
                  <a:pt x="5750141" y="1025321"/>
                </a:lnTo>
                <a:lnTo>
                  <a:pt x="5774169" y="1027137"/>
                </a:lnTo>
                <a:lnTo>
                  <a:pt x="5793079" y="1031989"/>
                </a:lnTo>
                <a:lnTo>
                  <a:pt x="5808700" y="1038923"/>
                </a:lnTo>
                <a:lnTo>
                  <a:pt x="5837745" y="1055484"/>
                </a:lnTo>
                <a:lnTo>
                  <a:pt x="5854611" y="1062964"/>
                </a:lnTo>
                <a:lnTo>
                  <a:pt x="5875261" y="1068285"/>
                </a:lnTo>
                <a:lnTo>
                  <a:pt x="5901448" y="1070317"/>
                </a:lnTo>
                <a:lnTo>
                  <a:pt x="5927649" y="1068285"/>
                </a:lnTo>
                <a:lnTo>
                  <a:pt x="5948311" y="1062964"/>
                </a:lnTo>
                <a:lnTo>
                  <a:pt x="5965190" y="1055484"/>
                </a:lnTo>
                <a:lnTo>
                  <a:pt x="5994235" y="1038923"/>
                </a:lnTo>
                <a:lnTo>
                  <a:pt x="6009868" y="1031989"/>
                </a:lnTo>
                <a:lnTo>
                  <a:pt x="6028779" y="1027137"/>
                </a:lnTo>
                <a:lnTo>
                  <a:pt x="6052807" y="1025321"/>
                </a:lnTo>
                <a:lnTo>
                  <a:pt x="6076848" y="1027137"/>
                </a:lnTo>
                <a:lnTo>
                  <a:pt x="6095758" y="1031989"/>
                </a:lnTo>
                <a:lnTo>
                  <a:pt x="6111405" y="1038923"/>
                </a:lnTo>
                <a:lnTo>
                  <a:pt x="6140462" y="1055484"/>
                </a:lnTo>
                <a:lnTo>
                  <a:pt x="6157341" y="1062964"/>
                </a:lnTo>
                <a:lnTo>
                  <a:pt x="6177991" y="1068285"/>
                </a:lnTo>
                <a:lnTo>
                  <a:pt x="6204191" y="1070317"/>
                </a:lnTo>
                <a:lnTo>
                  <a:pt x="6230391" y="1068285"/>
                </a:lnTo>
                <a:lnTo>
                  <a:pt x="6251054" y="1062964"/>
                </a:lnTo>
                <a:lnTo>
                  <a:pt x="6267932" y="1055484"/>
                </a:lnTo>
                <a:lnTo>
                  <a:pt x="6296977" y="1038923"/>
                </a:lnTo>
                <a:lnTo>
                  <a:pt x="6312611" y="1031989"/>
                </a:lnTo>
                <a:lnTo>
                  <a:pt x="6331521" y="1027137"/>
                </a:lnTo>
                <a:lnTo>
                  <a:pt x="6355550" y="1025321"/>
                </a:lnTo>
                <a:lnTo>
                  <a:pt x="6379604" y="1027137"/>
                </a:lnTo>
                <a:lnTo>
                  <a:pt x="6398527" y="1031989"/>
                </a:lnTo>
                <a:lnTo>
                  <a:pt x="6414173" y="1038923"/>
                </a:lnTo>
                <a:lnTo>
                  <a:pt x="6443243" y="1055484"/>
                </a:lnTo>
                <a:lnTo>
                  <a:pt x="6460134" y="1062964"/>
                </a:lnTo>
                <a:lnTo>
                  <a:pt x="6480797" y="1068285"/>
                </a:lnTo>
                <a:lnTo>
                  <a:pt x="6507010" y="1070317"/>
                </a:lnTo>
                <a:lnTo>
                  <a:pt x="6533223" y="1068285"/>
                </a:lnTo>
                <a:lnTo>
                  <a:pt x="6553886" y="1062964"/>
                </a:lnTo>
                <a:lnTo>
                  <a:pt x="6570777" y="1055484"/>
                </a:lnTo>
                <a:lnTo>
                  <a:pt x="6599847" y="1038923"/>
                </a:lnTo>
                <a:lnTo>
                  <a:pt x="6615493" y="1031989"/>
                </a:lnTo>
                <a:lnTo>
                  <a:pt x="6634416" y="1027137"/>
                </a:lnTo>
                <a:lnTo>
                  <a:pt x="6658457" y="1025321"/>
                </a:lnTo>
                <a:lnTo>
                  <a:pt x="6658457" y="1014069"/>
                </a:lnTo>
                <a:close/>
              </a:path>
              <a:path w="6660515" h="7380605">
                <a:moveTo>
                  <a:pt x="6658496" y="1126731"/>
                </a:moveTo>
                <a:lnTo>
                  <a:pt x="6612420" y="1133767"/>
                </a:lnTo>
                <a:lnTo>
                  <a:pt x="6581267" y="1149235"/>
                </a:lnTo>
                <a:lnTo>
                  <a:pt x="6550863" y="1164704"/>
                </a:lnTo>
                <a:lnTo>
                  <a:pt x="6507048" y="1171740"/>
                </a:lnTo>
                <a:lnTo>
                  <a:pt x="6463208" y="1164704"/>
                </a:lnTo>
                <a:lnTo>
                  <a:pt x="6432817" y="1149235"/>
                </a:lnTo>
                <a:lnTo>
                  <a:pt x="6401663" y="1133767"/>
                </a:lnTo>
                <a:lnTo>
                  <a:pt x="6355575" y="1126731"/>
                </a:lnTo>
                <a:lnTo>
                  <a:pt x="6309525" y="1133767"/>
                </a:lnTo>
                <a:lnTo>
                  <a:pt x="6278397" y="1149235"/>
                </a:lnTo>
                <a:lnTo>
                  <a:pt x="6248019" y="1164704"/>
                </a:lnTo>
                <a:lnTo>
                  <a:pt x="6204229" y="1171740"/>
                </a:lnTo>
                <a:lnTo>
                  <a:pt x="6160427" y="1164704"/>
                </a:lnTo>
                <a:lnTo>
                  <a:pt x="6130036" y="1149235"/>
                </a:lnTo>
                <a:lnTo>
                  <a:pt x="6098895" y="1133767"/>
                </a:lnTo>
                <a:lnTo>
                  <a:pt x="6052832" y="1126731"/>
                </a:lnTo>
                <a:lnTo>
                  <a:pt x="6006782" y="1133767"/>
                </a:lnTo>
                <a:lnTo>
                  <a:pt x="5975655" y="1149235"/>
                </a:lnTo>
                <a:lnTo>
                  <a:pt x="5945276" y="1164704"/>
                </a:lnTo>
                <a:lnTo>
                  <a:pt x="5901487" y="1171740"/>
                </a:lnTo>
                <a:lnTo>
                  <a:pt x="5857710" y="1164704"/>
                </a:lnTo>
                <a:lnTo>
                  <a:pt x="5827331" y="1149235"/>
                </a:lnTo>
                <a:lnTo>
                  <a:pt x="5796204" y="1133767"/>
                </a:lnTo>
                <a:lnTo>
                  <a:pt x="5750179" y="1126731"/>
                </a:lnTo>
                <a:lnTo>
                  <a:pt x="5704129" y="1133767"/>
                </a:lnTo>
                <a:lnTo>
                  <a:pt x="5673001" y="1149235"/>
                </a:lnTo>
                <a:lnTo>
                  <a:pt x="5642622" y="1164704"/>
                </a:lnTo>
                <a:lnTo>
                  <a:pt x="5598833" y="1171740"/>
                </a:lnTo>
                <a:lnTo>
                  <a:pt x="5555056" y="1164704"/>
                </a:lnTo>
                <a:lnTo>
                  <a:pt x="5524652" y="1149235"/>
                </a:lnTo>
                <a:lnTo>
                  <a:pt x="5493499" y="1133767"/>
                </a:lnTo>
                <a:lnTo>
                  <a:pt x="5447474" y="1126731"/>
                </a:lnTo>
                <a:lnTo>
                  <a:pt x="5401437" y="1133767"/>
                </a:lnTo>
                <a:lnTo>
                  <a:pt x="5370309" y="1149235"/>
                </a:lnTo>
                <a:lnTo>
                  <a:pt x="5339931" y="1164704"/>
                </a:lnTo>
                <a:lnTo>
                  <a:pt x="5296141" y="1171740"/>
                </a:lnTo>
                <a:lnTo>
                  <a:pt x="5252351" y="1164704"/>
                </a:lnTo>
                <a:lnTo>
                  <a:pt x="5221960" y="1149235"/>
                </a:lnTo>
                <a:lnTo>
                  <a:pt x="5190820" y="1133767"/>
                </a:lnTo>
                <a:lnTo>
                  <a:pt x="5144770" y="1126731"/>
                </a:lnTo>
                <a:lnTo>
                  <a:pt x="5098720" y="1133767"/>
                </a:lnTo>
                <a:lnTo>
                  <a:pt x="5067579" y="1149235"/>
                </a:lnTo>
                <a:lnTo>
                  <a:pt x="5037201" y="1164704"/>
                </a:lnTo>
                <a:lnTo>
                  <a:pt x="4993437" y="1171740"/>
                </a:lnTo>
                <a:lnTo>
                  <a:pt x="4949647" y="1164704"/>
                </a:lnTo>
                <a:lnTo>
                  <a:pt x="4919281" y="1149235"/>
                </a:lnTo>
                <a:lnTo>
                  <a:pt x="4888154" y="1133767"/>
                </a:lnTo>
                <a:lnTo>
                  <a:pt x="4842103" y="1126731"/>
                </a:lnTo>
                <a:lnTo>
                  <a:pt x="4796079" y="1133767"/>
                </a:lnTo>
                <a:lnTo>
                  <a:pt x="4764951" y="1149235"/>
                </a:lnTo>
                <a:lnTo>
                  <a:pt x="4734572" y="1164704"/>
                </a:lnTo>
                <a:lnTo>
                  <a:pt x="4690796" y="1171740"/>
                </a:lnTo>
                <a:lnTo>
                  <a:pt x="4647006" y="1164704"/>
                </a:lnTo>
                <a:lnTo>
                  <a:pt x="4616628" y="1149235"/>
                </a:lnTo>
                <a:lnTo>
                  <a:pt x="4585513" y="1133767"/>
                </a:lnTo>
                <a:lnTo>
                  <a:pt x="4539462" y="1126731"/>
                </a:lnTo>
                <a:lnTo>
                  <a:pt x="4493438" y="1133767"/>
                </a:lnTo>
                <a:lnTo>
                  <a:pt x="4462297" y="1149235"/>
                </a:lnTo>
                <a:lnTo>
                  <a:pt x="4431893" y="1164704"/>
                </a:lnTo>
                <a:lnTo>
                  <a:pt x="4388129" y="1171740"/>
                </a:lnTo>
                <a:lnTo>
                  <a:pt x="4344365" y="1164704"/>
                </a:lnTo>
                <a:lnTo>
                  <a:pt x="4313999" y="1149235"/>
                </a:lnTo>
                <a:lnTo>
                  <a:pt x="4282884" y="1133767"/>
                </a:lnTo>
                <a:lnTo>
                  <a:pt x="4236872" y="1126731"/>
                </a:lnTo>
                <a:lnTo>
                  <a:pt x="4190860" y="1133767"/>
                </a:lnTo>
                <a:lnTo>
                  <a:pt x="4159707" y="1149235"/>
                </a:lnTo>
                <a:lnTo>
                  <a:pt x="4129316" y="1164704"/>
                </a:lnTo>
                <a:lnTo>
                  <a:pt x="4085552" y="1171740"/>
                </a:lnTo>
                <a:lnTo>
                  <a:pt x="4041787" y="1164704"/>
                </a:lnTo>
                <a:lnTo>
                  <a:pt x="4011396" y="1149235"/>
                </a:lnTo>
                <a:lnTo>
                  <a:pt x="3980256" y="1133767"/>
                </a:lnTo>
                <a:lnTo>
                  <a:pt x="3934231" y="1126731"/>
                </a:lnTo>
                <a:lnTo>
                  <a:pt x="3888206" y="1133767"/>
                </a:lnTo>
                <a:lnTo>
                  <a:pt x="3857066" y="1149235"/>
                </a:lnTo>
                <a:lnTo>
                  <a:pt x="3826687" y="1164704"/>
                </a:lnTo>
                <a:lnTo>
                  <a:pt x="3782923" y="1171740"/>
                </a:lnTo>
                <a:lnTo>
                  <a:pt x="3739134" y="1164704"/>
                </a:lnTo>
                <a:lnTo>
                  <a:pt x="3708755" y="1149235"/>
                </a:lnTo>
                <a:lnTo>
                  <a:pt x="3677640" y="1133767"/>
                </a:lnTo>
                <a:lnTo>
                  <a:pt x="3631590" y="1126731"/>
                </a:lnTo>
                <a:lnTo>
                  <a:pt x="3605390" y="1128763"/>
                </a:lnTo>
                <a:lnTo>
                  <a:pt x="3584740" y="1134084"/>
                </a:lnTo>
                <a:lnTo>
                  <a:pt x="3567874" y="1141564"/>
                </a:lnTo>
                <a:lnTo>
                  <a:pt x="3538817" y="1158138"/>
                </a:lnTo>
                <a:lnTo>
                  <a:pt x="3523196" y="1165072"/>
                </a:lnTo>
                <a:lnTo>
                  <a:pt x="3504285" y="1169911"/>
                </a:lnTo>
                <a:lnTo>
                  <a:pt x="3480257" y="1171740"/>
                </a:lnTo>
                <a:lnTo>
                  <a:pt x="3456228" y="1169911"/>
                </a:lnTo>
                <a:lnTo>
                  <a:pt x="3437305" y="1165072"/>
                </a:lnTo>
                <a:lnTo>
                  <a:pt x="3421672" y="1158138"/>
                </a:lnTo>
                <a:lnTo>
                  <a:pt x="3392627" y="1141564"/>
                </a:lnTo>
                <a:lnTo>
                  <a:pt x="3375749" y="1134084"/>
                </a:lnTo>
                <a:lnTo>
                  <a:pt x="3355111" y="1128763"/>
                </a:lnTo>
                <a:lnTo>
                  <a:pt x="3328924" y="1126731"/>
                </a:lnTo>
                <a:lnTo>
                  <a:pt x="3302724" y="1128763"/>
                </a:lnTo>
                <a:lnTo>
                  <a:pt x="3282073" y="1134084"/>
                </a:lnTo>
                <a:lnTo>
                  <a:pt x="3265208" y="1141564"/>
                </a:lnTo>
                <a:lnTo>
                  <a:pt x="3236150" y="1158138"/>
                </a:lnTo>
                <a:lnTo>
                  <a:pt x="3220529" y="1165072"/>
                </a:lnTo>
                <a:lnTo>
                  <a:pt x="3201619" y="1169911"/>
                </a:lnTo>
                <a:lnTo>
                  <a:pt x="3177590" y="1171740"/>
                </a:lnTo>
                <a:lnTo>
                  <a:pt x="3153575" y="1169911"/>
                </a:lnTo>
                <a:lnTo>
                  <a:pt x="3134664" y="1165072"/>
                </a:lnTo>
                <a:lnTo>
                  <a:pt x="3119043" y="1158138"/>
                </a:lnTo>
                <a:lnTo>
                  <a:pt x="3089999" y="1141564"/>
                </a:lnTo>
                <a:lnTo>
                  <a:pt x="3073133" y="1134084"/>
                </a:lnTo>
                <a:lnTo>
                  <a:pt x="3052483" y="1128763"/>
                </a:lnTo>
                <a:lnTo>
                  <a:pt x="3026295" y="1126731"/>
                </a:lnTo>
                <a:lnTo>
                  <a:pt x="3000095" y="1128763"/>
                </a:lnTo>
                <a:lnTo>
                  <a:pt x="2979432" y="1134084"/>
                </a:lnTo>
                <a:lnTo>
                  <a:pt x="2962567" y="1141564"/>
                </a:lnTo>
                <a:lnTo>
                  <a:pt x="2933509" y="1158138"/>
                </a:lnTo>
                <a:lnTo>
                  <a:pt x="2917888" y="1165072"/>
                </a:lnTo>
                <a:lnTo>
                  <a:pt x="2898978" y="1169911"/>
                </a:lnTo>
                <a:lnTo>
                  <a:pt x="2874962" y="1171740"/>
                </a:lnTo>
                <a:lnTo>
                  <a:pt x="2850946" y="1169911"/>
                </a:lnTo>
                <a:lnTo>
                  <a:pt x="2832036" y="1165072"/>
                </a:lnTo>
                <a:lnTo>
                  <a:pt x="2816415" y="1158138"/>
                </a:lnTo>
                <a:lnTo>
                  <a:pt x="2787358" y="1141564"/>
                </a:lnTo>
                <a:lnTo>
                  <a:pt x="2770492" y="1134084"/>
                </a:lnTo>
                <a:lnTo>
                  <a:pt x="2749842" y="1128763"/>
                </a:lnTo>
                <a:lnTo>
                  <a:pt x="2723654" y="1126731"/>
                </a:lnTo>
                <a:lnTo>
                  <a:pt x="2697454" y="1128763"/>
                </a:lnTo>
                <a:lnTo>
                  <a:pt x="2676804" y="1134084"/>
                </a:lnTo>
                <a:lnTo>
                  <a:pt x="2659926" y="1141564"/>
                </a:lnTo>
                <a:lnTo>
                  <a:pt x="2630881" y="1158138"/>
                </a:lnTo>
                <a:lnTo>
                  <a:pt x="2615260" y="1165072"/>
                </a:lnTo>
                <a:lnTo>
                  <a:pt x="2596375" y="1169911"/>
                </a:lnTo>
                <a:lnTo>
                  <a:pt x="2572359" y="1171740"/>
                </a:lnTo>
                <a:lnTo>
                  <a:pt x="2548331" y="1169911"/>
                </a:lnTo>
                <a:lnTo>
                  <a:pt x="2529421" y="1165072"/>
                </a:lnTo>
                <a:lnTo>
                  <a:pt x="2513787" y="1158138"/>
                </a:lnTo>
                <a:lnTo>
                  <a:pt x="2484742" y="1141564"/>
                </a:lnTo>
                <a:lnTo>
                  <a:pt x="2467864" y="1134084"/>
                </a:lnTo>
                <a:lnTo>
                  <a:pt x="2447201" y="1128763"/>
                </a:lnTo>
                <a:lnTo>
                  <a:pt x="2421001" y="1126731"/>
                </a:lnTo>
                <a:lnTo>
                  <a:pt x="2394813" y="1128763"/>
                </a:lnTo>
                <a:lnTo>
                  <a:pt x="2374163" y="1134084"/>
                </a:lnTo>
                <a:lnTo>
                  <a:pt x="2357297" y="1141564"/>
                </a:lnTo>
                <a:lnTo>
                  <a:pt x="2328265" y="1158138"/>
                </a:lnTo>
                <a:lnTo>
                  <a:pt x="2312644" y="1165072"/>
                </a:lnTo>
                <a:lnTo>
                  <a:pt x="2293747" y="1169911"/>
                </a:lnTo>
                <a:lnTo>
                  <a:pt x="2269731" y="1171740"/>
                </a:lnTo>
                <a:lnTo>
                  <a:pt x="2245703" y="1169911"/>
                </a:lnTo>
                <a:lnTo>
                  <a:pt x="2226792" y="1165072"/>
                </a:lnTo>
                <a:lnTo>
                  <a:pt x="2211159" y="1158138"/>
                </a:lnTo>
                <a:lnTo>
                  <a:pt x="2182114" y="1141564"/>
                </a:lnTo>
                <a:lnTo>
                  <a:pt x="2165235" y="1134084"/>
                </a:lnTo>
                <a:lnTo>
                  <a:pt x="2144585" y="1128763"/>
                </a:lnTo>
                <a:lnTo>
                  <a:pt x="2118398" y="1126731"/>
                </a:lnTo>
                <a:lnTo>
                  <a:pt x="2092210" y="1128763"/>
                </a:lnTo>
                <a:lnTo>
                  <a:pt x="2071573" y="1134084"/>
                </a:lnTo>
                <a:lnTo>
                  <a:pt x="2054694" y="1141564"/>
                </a:lnTo>
                <a:lnTo>
                  <a:pt x="2025650" y="1158138"/>
                </a:lnTo>
                <a:lnTo>
                  <a:pt x="2010029" y="1165072"/>
                </a:lnTo>
                <a:lnTo>
                  <a:pt x="1991118" y="1169911"/>
                </a:lnTo>
                <a:lnTo>
                  <a:pt x="1967090" y="1171740"/>
                </a:lnTo>
                <a:lnTo>
                  <a:pt x="1943061" y="1169911"/>
                </a:lnTo>
                <a:lnTo>
                  <a:pt x="1924151" y="1165072"/>
                </a:lnTo>
                <a:lnTo>
                  <a:pt x="1908517" y="1158138"/>
                </a:lnTo>
                <a:lnTo>
                  <a:pt x="1879473" y="1141564"/>
                </a:lnTo>
                <a:lnTo>
                  <a:pt x="1862607" y="1134084"/>
                </a:lnTo>
                <a:lnTo>
                  <a:pt x="1841957" y="1128763"/>
                </a:lnTo>
                <a:lnTo>
                  <a:pt x="1815769" y="1126731"/>
                </a:lnTo>
                <a:lnTo>
                  <a:pt x="1789582" y="1128763"/>
                </a:lnTo>
                <a:lnTo>
                  <a:pt x="1768932" y="1134084"/>
                </a:lnTo>
                <a:lnTo>
                  <a:pt x="1752066" y="1141564"/>
                </a:lnTo>
                <a:lnTo>
                  <a:pt x="1723021" y="1158138"/>
                </a:lnTo>
                <a:lnTo>
                  <a:pt x="1707400" y="1165072"/>
                </a:lnTo>
                <a:lnTo>
                  <a:pt x="1688503" y="1169911"/>
                </a:lnTo>
                <a:lnTo>
                  <a:pt x="1664474" y="1171740"/>
                </a:lnTo>
                <a:lnTo>
                  <a:pt x="1640459" y="1169911"/>
                </a:lnTo>
                <a:lnTo>
                  <a:pt x="1621548" y="1165072"/>
                </a:lnTo>
                <a:lnTo>
                  <a:pt x="1605927" y="1158138"/>
                </a:lnTo>
                <a:lnTo>
                  <a:pt x="1576895" y="1141564"/>
                </a:lnTo>
                <a:lnTo>
                  <a:pt x="1560017" y="1134084"/>
                </a:lnTo>
                <a:lnTo>
                  <a:pt x="1539379" y="1128763"/>
                </a:lnTo>
                <a:lnTo>
                  <a:pt x="1513179" y="1126731"/>
                </a:lnTo>
                <a:lnTo>
                  <a:pt x="1486992" y="1128763"/>
                </a:lnTo>
                <a:lnTo>
                  <a:pt x="1466342" y="1134084"/>
                </a:lnTo>
                <a:lnTo>
                  <a:pt x="1449476" y="1141564"/>
                </a:lnTo>
                <a:lnTo>
                  <a:pt x="1420431" y="1158138"/>
                </a:lnTo>
                <a:lnTo>
                  <a:pt x="1404797" y="1165072"/>
                </a:lnTo>
                <a:lnTo>
                  <a:pt x="1385900" y="1169911"/>
                </a:lnTo>
                <a:lnTo>
                  <a:pt x="1361871" y="1171740"/>
                </a:lnTo>
                <a:lnTo>
                  <a:pt x="1337856" y="1169911"/>
                </a:lnTo>
                <a:lnTo>
                  <a:pt x="1318958" y="1165072"/>
                </a:lnTo>
                <a:lnTo>
                  <a:pt x="1303337" y="1158138"/>
                </a:lnTo>
                <a:lnTo>
                  <a:pt x="1274292" y="1141564"/>
                </a:lnTo>
                <a:lnTo>
                  <a:pt x="1257414" y="1134084"/>
                </a:lnTo>
                <a:lnTo>
                  <a:pt x="1236776" y="1128763"/>
                </a:lnTo>
                <a:lnTo>
                  <a:pt x="1210589" y="1126731"/>
                </a:lnTo>
                <a:lnTo>
                  <a:pt x="1184402" y="1128763"/>
                </a:lnTo>
                <a:lnTo>
                  <a:pt x="1163751" y="1134084"/>
                </a:lnTo>
                <a:lnTo>
                  <a:pt x="1146886" y="1141564"/>
                </a:lnTo>
                <a:lnTo>
                  <a:pt x="1117841" y="1158138"/>
                </a:lnTo>
                <a:lnTo>
                  <a:pt x="1102207" y="1165072"/>
                </a:lnTo>
                <a:lnTo>
                  <a:pt x="1083310" y="1169911"/>
                </a:lnTo>
                <a:lnTo>
                  <a:pt x="1059281" y="1171740"/>
                </a:lnTo>
                <a:lnTo>
                  <a:pt x="1035265" y="1169911"/>
                </a:lnTo>
                <a:lnTo>
                  <a:pt x="1016355" y="1165072"/>
                </a:lnTo>
                <a:lnTo>
                  <a:pt x="1000734" y="1158138"/>
                </a:lnTo>
                <a:lnTo>
                  <a:pt x="971689" y="1141564"/>
                </a:lnTo>
                <a:lnTo>
                  <a:pt x="954824" y="1134084"/>
                </a:lnTo>
                <a:lnTo>
                  <a:pt x="934173" y="1128763"/>
                </a:lnTo>
                <a:lnTo>
                  <a:pt x="907986" y="1126731"/>
                </a:lnTo>
                <a:lnTo>
                  <a:pt x="881811" y="1128763"/>
                </a:lnTo>
                <a:lnTo>
                  <a:pt x="861161" y="1134084"/>
                </a:lnTo>
                <a:lnTo>
                  <a:pt x="844296" y="1141564"/>
                </a:lnTo>
                <a:lnTo>
                  <a:pt x="815263" y="1158138"/>
                </a:lnTo>
                <a:lnTo>
                  <a:pt x="799630" y="1165072"/>
                </a:lnTo>
                <a:lnTo>
                  <a:pt x="780732" y="1169911"/>
                </a:lnTo>
                <a:lnTo>
                  <a:pt x="756716" y="1171740"/>
                </a:lnTo>
                <a:lnTo>
                  <a:pt x="732701" y="1169911"/>
                </a:lnTo>
                <a:lnTo>
                  <a:pt x="713790" y="1165072"/>
                </a:lnTo>
                <a:lnTo>
                  <a:pt x="698169" y="1158138"/>
                </a:lnTo>
                <a:lnTo>
                  <a:pt x="669124" y="1141564"/>
                </a:lnTo>
                <a:lnTo>
                  <a:pt x="652246" y="1134084"/>
                </a:lnTo>
                <a:lnTo>
                  <a:pt x="631609" y="1128763"/>
                </a:lnTo>
                <a:lnTo>
                  <a:pt x="605421" y="1126731"/>
                </a:lnTo>
                <a:lnTo>
                  <a:pt x="579234" y="1128763"/>
                </a:lnTo>
                <a:lnTo>
                  <a:pt x="558584" y="1134084"/>
                </a:lnTo>
                <a:lnTo>
                  <a:pt x="541705" y="1141564"/>
                </a:lnTo>
                <a:lnTo>
                  <a:pt x="512673" y="1158138"/>
                </a:lnTo>
                <a:lnTo>
                  <a:pt x="497039" y="1165072"/>
                </a:lnTo>
                <a:lnTo>
                  <a:pt x="478142" y="1169911"/>
                </a:lnTo>
                <a:lnTo>
                  <a:pt x="454126" y="1171740"/>
                </a:lnTo>
                <a:lnTo>
                  <a:pt x="430110" y="1169911"/>
                </a:lnTo>
                <a:lnTo>
                  <a:pt x="411213" y="1165072"/>
                </a:lnTo>
                <a:lnTo>
                  <a:pt x="395592" y="1158138"/>
                </a:lnTo>
                <a:lnTo>
                  <a:pt x="366547" y="1141564"/>
                </a:lnTo>
                <a:lnTo>
                  <a:pt x="349681" y="1134084"/>
                </a:lnTo>
                <a:lnTo>
                  <a:pt x="329044" y="1128763"/>
                </a:lnTo>
                <a:lnTo>
                  <a:pt x="302856" y="1126731"/>
                </a:lnTo>
                <a:lnTo>
                  <a:pt x="276669" y="1128763"/>
                </a:lnTo>
                <a:lnTo>
                  <a:pt x="256032" y="1134084"/>
                </a:lnTo>
                <a:lnTo>
                  <a:pt x="239153" y="1141564"/>
                </a:lnTo>
                <a:lnTo>
                  <a:pt x="210121" y="1158138"/>
                </a:lnTo>
                <a:lnTo>
                  <a:pt x="194487" y="1165072"/>
                </a:lnTo>
                <a:lnTo>
                  <a:pt x="175590" y="1169911"/>
                </a:lnTo>
                <a:lnTo>
                  <a:pt x="151574" y="1171740"/>
                </a:lnTo>
                <a:lnTo>
                  <a:pt x="127558" y="1169911"/>
                </a:lnTo>
                <a:lnTo>
                  <a:pt x="108648" y="1165072"/>
                </a:lnTo>
                <a:lnTo>
                  <a:pt x="93027" y="1158138"/>
                </a:lnTo>
                <a:lnTo>
                  <a:pt x="63982" y="1141564"/>
                </a:lnTo>
                <a:lnTo>
                  <a:pt x="47104" y="1134084"/>
                </a:lnTo>
                <a:lnTo>
                  <a:pt x="26454" y="1128763"/>
                </a:lnTo>
                <a:lnTo>
                  <a:pt x="266" y="1126731"/>
                </a:lnTo>
                <a:lnTo>
                  <a:pt x="266" y="1137996"/>
                </a:lnTo>
                <a:lnTo>
                  <a:pt x="44030" y="1145019"/>
                </a:lnTo>
                <a:lnTo>
                  <a:pt x="74422" y="1160487"/>
                </a:lnTo>
                <a:lnTo>
                  <a:pt x="105562" y="1175956"/>
                </a:lnTo>
                <a:lnTo>
                  <a:pt x="151574" y="1182992"/>
                </a:lnTo>
                <a:lnTo>
                  <a:pt x="197599" y="1175956"/>
                </a:lnTo>
                <a:lnTo>
                  <a:pt x="228727" y="1160487"/>
                </a:lnTo>
                <a:lnTo>
                  <a:pt x="259092" y="1145019"/>
                </a:lnTo>
                <a:lnTo>
                  <a:pt x="302856" y="1137996"/>
                </a:lnTo>
                <a:lnTo>
                  <a:pt x="346621" y="1145019"/>
                </a:lnTo>
                <a:lnTo>
                  <a:pt x="376986" y="1160487"/>
                </a:lnTo>
                <a:lnTo>
                  <a:pt x="408101" y="1175956"/>
                </a:lnTo>
                <a:lnTo>
                  <a:pt x="454126" y="1182992"/>
                </a:lnTo>
                <a:lnTo>
                  <a:pt x="500151" y="1175956"/>
                </a:lnTo>
                <a:lnTo>
                  <a:pt x="531279" y="1160487"/>
                </a:lnTo>
                <a:lnTo>
                  <a:pt x="561657" y="1145019"/>
                </a:lnTo>
                <a:lnTo>
                  <a:pt x="605421" y="1137996"/>
                </a:lnTo>
                <a:lnTo>
                  <a:pt x="649185" y="1145019"/>
                </a:lnTo>
                <a:lnTo>
                  <a:pt x="679564" y="1160487"/>
                </a:lnTo>
                <a:lnTo>
                  <a:pt x="710692" y="1175956"/>
                </a:lnTo>
                <a:lnTo>
                  <a:pt x="756716" y="1182992"/>
                </a:lnTo>
                <a:lnTo>
                  <a:pt x="802716" y="1175956"/>
                </a:lnTo>
                <a:lnTo>
                  <a:pt x="833869" y="1160487"/>
                </a:lnTo>
                <a:lnTo>
                  <a:pt x="864260" y="1145019"/>
                </a:lnTo>
                <a:lnTo>
                  <a:pt x="907986" y="1137996"/>
                </a:lnTo>
                <a:lnTo>
                  <a:pt x="951763" y="1145019"/>
                </a:lnTo>
                <a:lnTo>
                  <a:pt x="982141" y="1160487"/>
                </a:lnTo>
                <a:lnTo>
                  <a:pt x="1013269" y="1175956"/>
                </a:lnTo>
                <a:lnTo>
                  <a:pt x="1059281" y="1182992"/>
                </a:lnTo>
                <a:lnTo>
                  <a:pt x="1105319" y="1175956"/>
                </a:lnTo>
                <a:lnTo>
                  <a:pt x="1136446" y="1160487"/>
                </a:lnTo>
                <a:lnTo>
                  <a:pt x="1166825" y="1145019"/>
                </a:lnTo>
                <a:lnTo>
                  <a:pt x="1210589" y="1137996"/>
                </a:lnTo>
                <a:lnTo>
                  <a:pt x="1254353" y="1145019"/>
                </a:lnTo>
                <a:lnTo>
                  <a:pt x="1284732" y="1160487"/>
                </a:lnTo>
                <a:lnTo>
                  <a:pt x="1315859" y="1175956"/>
                </a:lnTo>
                <a:lnTo>
                  <a:pt x="1361871" y="1182992"/>
                </a:lnTo>
                <a:lnTo>
                  <a:pt x="1407909" y="1175956"/>
                </a:lnTo>
                <a:lnTo>
                  <a:pt x="1439037" y="1160487"/>
                </a:lnTo>
                <a:lnTo>
                  <a:pt x="1469402" y="1145019"/>
                </a:lnTo>
                <a:lnTo>
                  <a:pt x="1513179" y="1137996"/>
                </a:lnTo>
                <a:lnTo>
                  <a:pt x="1556956" y="1145019"/>
                </a:lnTo>
                <a:lnTo>
                  <a:pt x="1587347" y="1160487"/>
                </a:lnTo>
                <a:lnTo>
                  <a:pt x="1618475" y="1175956"/>
                </a:lnTo>
                <a:lnTo>
                  <a:pt x="1664474" y="1182992"/>
                </a:lnTo>
                <a:lnTo>
                  <a:pt x="1710499" y="1175956"/>
                </a:lnTo>
                <a:lnTo>
                  <a:pt x="1741627" y="1160487"/>
                </a:lnTo>
                <a:lnTo>
                  <a:pt x="1771992" y="1145019"/>
                </a:lnTo>
                <a:lnTo>
                  <a:pt x="1815769" y="1137996"/>
                </a:lnTo>
                <a:lnTo>
                  <a:pt x="1859546" y="1145019"/>
                </a:lnTo>
                <a:lnTo>
                  <a:pt x="1889912" y="1160487"/>
                </a:lnTo>
                <a:lnTo>
                  <a:pt x="1921040" y="1175956"/>
                </a:lnTo>
                <a:lnTo>
                  <a:pt x="1967090" y="1182992"/>
                </a:lnTo>
                <a:lnTo>
                  <a:pt x="2013127" y="1175956"/>
                </a:lnTo>
                <a:lnTo>
                  <a:pt x="2044255" y="1160487"/>
                </a:lnTo>
                <a:lnTo>
                  <a:pt x="2074621" y="1145019"/>
                </a:lnTo>
                <a:lnTo>
                  <a:pt x="2118398" y="1137996"/>
                </a:lnTo>
                <a:lnTo>
                  <a:pt x="2162187" y="1145019"/>
                </a:lnTo>
                <a:lnTo>
                  <a:pt x="2192553" y="1160487"/>
                </a:lnTo>
                <a:lnTo>
                  <a:pt x="2223681" y="1175956"/>
                </a:lnTo>
                <a:lnTo>
                  <a:pt x="2269731" y="1182992"/>
                </a:lnTo>
                <a:lnTo>
                  <a:pt x="2315756" y="1175956"/>
                </a:lnTo>
                <a:lnTo>
                  <a:pt x="2346858" y="1160487"/>
                </a:lnTo>
                <a:lnTo>
                  <a:pt x="2377224" y="1145019"/>
                </a:lnTo>
                <a:lnTo>
                  <a:pt x="2421001" y="1137996"/>
                </a:lnTo>
                <a:lnTo>
                  <a:pt x="2464803" y="1145019"/>
                </a:lnTo>
                <a:lnTo>
                  <a:pt x="2495181" y="1160487"/>
                </a:lnTo>
                <a:lnTo>
                  <a:pt x="2526309" y="1175956"/>
                </a:lnTo>
                <a:lnTo>
                  <a:pt x="2572359" y="1182992"/>
                </a:lnTo>
                <a:lnTo>
                  <a:pt x="2618371" y="1175956"/>
                </a:lnTo>
                <a:lnTo>
                  <a:pt x="2649499" y="1160487"/>
                </a:lnTo>
                <a:lnTo>
                  <a:pt x="2679877" y="1145019"/>
                </a:lnTo>
                <a:lnTo>
                  <a:pt x="2723654" y="1137996"/>
                </a:lnTo>
                <a:lnTo>
                  <a:pt x="2767444" y="1145019"/>
                </a:lnTo>
                <a:lnTo>
                  <a:pt x="2797810" y="1160487"/>
                </a:lnTo>
                <a:lnTo>
                  <a:pt x="2828925" y="1175956"/>
                </a:lnTo>
                <a:lnTo>
                  <a:pt x="2874962" y="1182992"/>
                </a:lnTo>
                <a:lnTo>
                  <a:pt x="2920987" y="1175956"/>
                </a:lnTo>
                <a:lnTo>
                  <a:pt x="2952140" y="1160487"/>
                </a:lnTo>
                <a:lnTo>
                  <a:pt x="2982531" y="1145019"/>
                </a:lnTo>
                <a:lnTo>
                  <a:pt x="3026295" y="1137996"/>
                </a:lnTo>
                <a:lnTo>
                  <a:pt x="3050311" y="1139812"/>
                </a:lnTo>
                <a:lnTo>
                  <a:pt x="3069221" y="1144663"/>
                </a:lnTo>
                <a:lnTo>
                  <a:pt x="3084842" y="1151597"/>
                </a:lnTo>
                <a:lnTo>
                  <a:pt x="3113887" y="1168158"/>
                </a:lnTo>
                <a:lnTo>
                  <a:pt x="3130753" y="1175639"/>
                </a:lnTo>
                <a:lnTo>
                  <a:pt x="3151403" y="1180960"/>
                </a:lnTo>
                <a:lnTo>
                  <a:pt x="3177590" y="1182992"/>
                </a:lnTo>
                <a:lnTo>
                  <a:pt x="3203778" y="1180960"/>
                </a:lnTo>
                <a:lnTo>
                  <a:pt x="3224441" y="1175639"/>
                </a:lnTo>
                <a:lnTo>
                  <a:pt x="3241306" y="1168158"/>
                </a:lnTo>
                <a:lnTo>
                  <a:pt x="3270364" y="1151597"/>
                </a:lnTo>
                <a:lnTo>
                  <a:pt x="3285985" y="1144663"/>
                </a:lnTo>
                <a:lnTo>
                  <a:pt x="3304895" y="1139812"/>
                </a:lnTo>
                <a:lnTo>
                  <a:pt x="3328924" y="1137996"/>
                </a:lnTo>
                <a:lnTo>
                  <a:pt x="3352939" y="1139812"/>
                </a:lnTo>
                <a:lnTo>
                  <a:pt x="3371850" y="1144663"/>
                </a:lnTo>
                <a:lnTo>
                  <a:pt x="3387471" y="1151597"/>
                </a:lnTo>
                <a:lnTo>
                  <a:pt x="3416528" y="1168158"/>
                </a:lnTo>
                <a:lnTo>
                  <a:pt x="3433394" y="1175639"/>
                </a:lnTo>
                <a:lnTo>
                  <a:pt x="3454057" y="1180960"/>
                </a:lnTo>
                <a:lnTo>
                  <a:pt x="3480257" y="1182992"/>
                </a:lnTo>
                <a:lnTo>
                  <a:pt x="3506444" y="1180960"/>
                </a:lnTo>
                <a:lnTo>
                  <a:pt x="3527094" y="1175639"/>
                </a:lnTo>
                <a:lnTo>
                  <a:pt x="3543973" y="1168158"/>
                </a:lnTo>
                <a:lnTo>
                  <a:pt x="3573030" y="1151597"/>
                </a:lnTo>
                <a:lnTo>
                  <a:pt x="3588651" y="1144663"/>
                </a:lnTo>
                <a:lnTo>
                  <a:pt x="3607562" y="1139812"/>
                </a:lnTo>
                <a:lnTo>
                  <a:pt x="3631590" y="1137996"/>
                </a:lnTo>
                <a:lnTo>
                  <a:pt x="3655618" y="1139812"/>
                </a:lnTo>
                <a:lnTo>
                  <a:pt x="3674516" y="1144663"/>
                </a:lnTo>
                <a:lnTo>
                  <a:pt x="3690150" y="1151597"/>
                </a:lnTo>
                <a:lnTo>
                  <a:pt x="3719195" y="1168158"/>
                </a:lnTo>
                <a:lnTo>
                  <a:pt x="3736073" y="1175639"/>
                </a:lnTo>
                <a:lnTo>
                  <a:pt x="3756723" y="1180960"/>
                </a:lnTo>
                <a:lnTo>
                  <a:pt x="3782923" y="1182992"/>
                </a:lnTo>
                <a:lnTo>
                  <a:pt x="3809111" y="1180960"/>
                </a:lnTo>
                <a:lnTo>
                  <a:pt x="3829761" y="1175639"/>
                </a:lnTo>
                <a:lnTo>
                  <a:pt x="3846626" y="1168158"/>
                </a:lnTo>
                <a:lnTo>
                  <a:pt x="3875671" y="1151597"/>
                </a:lnTo>
                <a:lnTo>
                  <a:pt x="3891305" y="1144663"/>
                </a:lnTo>
                <a:lnTo>
                  <a:pt x="3910203" y="1139812"/>
                </a:lnTo>
                <a:lnTo>
                  <a:pt x="3934231" y="1137996"/>
                </a:lnTo>
                <a:lnTo>
                  <a:pt x="3958259" y="1139812"/>
                </a:lnTo>
                <a:lnTo>
                  <a:pt x="3977170" y="1144663"/>
                </a:lnTo>
                <a:lnTo>
                  <a:pt x="3992803" y="1151597"/>
                </a:lnTo>
                <a:lnTo>
                  <a:pt x="4021848" y="1168158"/>
                </a:lnTo>
                <a:lnTo>
                  <a:pt x="4038714" y="1175639"/>
                </a:lnTo>
                <a:lnTo>
                  <a:pt x="4059364" y="1180960"/>
                </a:lnTo>
                <a:lnTo>
                  <a:pt x="4085552" y="1182992"/>
                </a:lnTo>
                <a:lnTo>
                  <a:pt x="4111752" y="1180960"/>
                </a:lnTo>
                <a:lnTo>
                  <a:pt x="4132402" y="1175639"/>
                </a:lnTo>
                <a:lnTo>
                  <a:pt x="4149280" y="1168158"/>
                </a:lnTo>
                <a:lnTo>
                  <a:pt x="4178338" y="1151597"/>
                </a:lnTo>
                <a:lnTo>
                  <a:pt x="4193959" y="1144663"/>
                </a:lnTo>
                <a:lnTo>
                  <a:pt x="4212856" y="1139812"/>
                </a:lnTo>
                <a:lnTo>
                  <a:pt x="4236872" y="1137996"/>
                </a:lnTo>
                <a:lnTo>
                  <a:pt x="4260888" y="1139812"/>
                </a:lnTo>
                <a:lnTo>
                  <a:pt x="4279785" y="1144663"/>
                </a:lnTo>
                <a:lnTo>
                  <a:pt x="4295406" y="1151597"/>
                </a:lnTo>
                <a:lnTo>
                  <a:pt x="4324439" y="1168158"/>
                </a:lnTo>
                <a:lnTo>
                  <a:pt x="4341304" y="1175639"/>
                </a:lnTo>
                <a:lnTo>
                  <a:pt x="4361954" y="1180960"/>
                </a:lnTo>
                <a:lnTo>
                  <a:pt x="4388129" y="1182992"/>
                </a:lnTo>
                <a:lnTo>
                  <a:pt x="4414329" y="1180960"/>
                </a:lnTo>
                <a:lnTo>
                  <a:pt x="4434992" y="1175639"/>
                </a:lnTo>
                <a:lnTo>
                  <a:pt x="4451870" y="1168158"/>
                </a:lnTo>
                <a:lnTo>
                  <a:pt x="4480915" y="1151597"/>
                </a:lnTo>
                <a:lnTo>
                  <a:pt x="4496536" y="1144663"/>
                </a:lnTo>
                <a:lnTo>
                  <a:pt x="4515447" y="1139812"/>
                </a:lnTo>
                <a:lnTo>
                  <a:pt x="4539462" y="1137996"/>
                </a:lnTo>
                <a:lnTo>
                  <a:pt x="4563491" y="1139812"/>
                </a:lnTo>
                <a:lnTo>
                  <a:pt x="4582401" y="1144663"/>
                </a:lnTo>
                <a:lnTo>
                  <a:pt x="4598035" y="1151597"/>
                </a:lnTo>
                <a:lnTo>
                  <a:pt x="4627080" y="1168158"/>
                </a:lnTo>
                <a:lnTo>
                  <a:pt x="4643945" y="1175639"/>
                </a:lnTo>
                <a:lnTo>
                  <a:pt x="4664608" y="1180960"/>
                </a:lnTo>
                <a:lnTo>
                  <a:pt x="4690796" y="1182992"/>
                </a:lnTo>
                <a:lnTo>
                  <a:pt x="4716996" y="1180960"/>
                </a:lnTo>
                <a:lnTo>
                  <a:pt x="4737646" y="1175639"/>
                </a:lnTo>
                <a:lnTo>
                  <a:pt x="4754511" y="1168158"/>
                </a:lnTo>
                <a:lnTo>
                  <a:pt x="4783556" y="1151597"/>
                </a:lnTo>
                <a:lnTo>
                  <a:pt x="4799190" y="1144663"/>
                </a:lnTo>
                <a:lnTo>
                  <a:pt x="4818088" y="1139812"/>
                </a:lnTo>
                <a:lnTo>
                  <a:pt x="4842103" y="1137996"/>
                </a:lnTo>
                <a:lnTo>
                  <a:pt x="4866132" y="1139812"/>
                </a:lnTo>
                <a:lnTo>
                  <a:pt x="4885042" y="1144663"/>
                </a:lnTo>
                <a:lnTo>
                  <a:pt x="4900676" y="1151597"/>
                </a:lnTo>
                <a:lnTo>
                  <a:pt x="4929721" y="1168158"/>
                </a:lnTo>
                <a:lnTo>
                  <a:pt x="4946599" y="1175639"/>
                </a:lnTo>
                <a:lnTo>
                  <a:pt x="4967249" y="1180960"/>
                </a:lnTo>
                <a:lnTo>
                  <a:pt x="4993437" y="1182992"/>
                </a:lnTo>
                <a:lnTo>
                  <a:pt x="5019624" y="1180960"/>
                </a:lnTo>
                <a:lnTo>
                  <a:pt x="5040274" y="1175639"/>
                </a:lnTo>
                <a:lnTo>
                  <a:pt x="5057140" y="1168171"/>
                </a:lnTo>
                <a:lnTo>
                  <a:pt x="5086185" y="1151597"/>
                </a:lnTo>
                <a:lnTo>
                  <a:pt x="5101818" y="1144663"/>
                </a:lnTo>
                <a:lnTo>
                  <a:pt x="5120741" y="1139812"/>
                </a:lnTo>
                <a:lnTo>
                  <a:pt x="5144770" y="1137996"/>
                </a:lnTo>
                <a:lnTo>
                  <a:pt x="5168811" y="1139812"/>
                </a:lnTo>
                <a:lnTo>
                  <a:pt x="5187721" y="1144663"/>
                </a:lnTo>
                <a:lnTo>
                  <a:pt x="5203355" y="1151597"/>
                </a:lnTo>
                <a:lnTo>
                  <a:pt x="5232412" y="1168158"/>
                </a:lnTo>
                <a:lnTo>
                  <a:pt x="5249291" y="1175639"/>
                </a:lnTo>
                <a:lnTo>
                  <a:pt x="5269941" y="1180960"/>
                </a:lnTo>
                <a:lnTo>
                  <a:pt x="5296141" y="1182992"/>
                </a:lnTo>
                <a:lnTo>
                  <a:pt x="5322341" y="1180960"/>
                </a:lnTo>
                <a:lnTo>
                  <a:pt x="5342991" y="1175639"/>
                </a:lnTo>
                <a:lnTo>
                  <a:pt x="5359870" y="1168158"/>
                </a:lnTo>
                <a:lnTo>
                  <a:pt x="5388915" y="1151597"/>
                </a:lnTo>
                <a:lnTo>
                  <a:pt x="5404536" y="1144663"/>
                </a:lnTo>
                <a:lnTo>
                  <a:pt x="5423446" y="1139812"/>
                </a:lnTo>
                <a:lnTo>
                  <a:pt x="5447474" y="1137996"/>
                </a:lnTo>
                <a:lnTo>
                  <a:pt x="5471503" y="1139812"/>
                </a:lnTo>
                <a:lnTo>
                  <a:pt x="5490413" y="1144663"/>
                </a:lnTo>
                <a:lnTo>
                  <a:pt x="5506047" y="1151597"/>
                </a:lnTo>
                <a:lnTo>
                  <a:pt x="5535104" y="1168158"/>
                </a:lnTo>
                <a:lnTo>
                  <a:pt x="5551983" y="1175639"/>
                </a:lnTo>
                <a:lnTo>
                  <a:pt x="5572633" y="1180960"/>
                </a:lnTo>
                <a:lnTo>
                  <a:pt x="5598833" y="1182992"/>
                </a:lnTo>
                <a:lnTo>
                  <a:pt x="5625033" y="1180960"/>
                </a:lnTo>
                <a:lnTo>
                  <a:pt x="5645696" y="1175639"/>
                </a:lnTo>
                <a:lnTo>
                  <a:pt x="5662561" y="1168158"/>
                </a:lnTo>
                <a:lnTo>
                  <a:pt x="5691606" y="1151597"/>
                </a:lnTo>
                <a:lnTo>
                  <a:pt x="5707240" y="1144663"/>
                </a:lnTo>
                <a:lnTo>
                  <a:pt x="5726150" y="1139812"/>
                </a:lnTo>
                <a:lnTo>
                  <a:pt x="5750179" y="1137996"/>
                </a:lnTo>
                <a:lnTo>
                  <a:pt x="5774194" y="1139812"/>
                </a:lnTo>
                <a:lnTo>
                  <a:pt x="5793105" y="1144663"/>
                </a:lnTo>
                <a:lnTo>
                  <a:pt x="5808726" y="1151597"/>
                </a:lnTo>
                <a:lnTo>
                  <a:pt x="5837771" y="1168158"/>
                </a:lnTo>
                <a:lnTo>
                  <a:pt x="5854636" y="1175639"/>
                </a:lnTo>
                <a:lnTo>
                  <a:pt x="5875286" y="1180960"/>
                </a:lnTo>
                <a:lnTo>
                  <a:pt x="5901487" y="1182992"/>
                </a:lnTo>
                <a:lnTo>
                  <a:pt x="5927687" y="1180960"/>
                </a:lnTo>
                <a:lnTo>
                  <a:pt x="5948350" y="1175639"/>
                </a:lnTo>
                <a:lnTo>
                  <a:pt x="5965215" y="1168158"/>
                </a:lnTo>
                <a:lnTo>
                  <a:pt x="5994260" y="1151597"/>
                </a:lnTo>
                <a:lnTo>
                  <a:pt x="6009894" y="1144663"/>
                </a:lnTo>
                <a:lnTo>
                  <a:pt x="6028804" y="1139812"/>
                </a:lnTo>
                <a:lnTo>
                  <a:pt x="6052832" y="1137996"/>
                </a:lnTo>
                <a:lnTo>
                  <a:pt x="6076874" y="1139812"/>
                </a:lnTo>
                <a:lnTo>
                  <a:pt x="6095797" y="1144663"/>
                </a:lnTo>
                <a:lnTo>
                  <a:pt x="6111430" y="1151597"/>
                </a:lnTo>
                <a:lnTo>
                  <a:pt x="6140488" y="1168158"/>
                </a:lnTo>
                <a:lnTo>
                  <a:pt x="6157366" y="1175639"/>
                </a:lnTo>
                <a:lnTo>
                  <a:pt x="6178029" y="1180960"/>
                </a:lnTo>
                <a:lnTo>
                  <a:pt x="6204229" y="1182992"/>
                </a:lnTo>
                <a:lnTo>
                  <a:pt x="6230429" y="1180960"/>
                </a:lnTo>
                <a:lnTo>
                  <a:pt x="6251092" y="1175639"/>
                </a:lnTo>
                <a:lnTo>
                  <a:pt x="6267970" y="1168158"/>
                </a:lnTo>
                <a:lnTo>
                  <a:pt x="6297015" y="1151597"/>
                </a:lnTo>
                <a:lnTo>
                  <a:pt x="6312636" y="1144663"/>
                </a:lnTo>
                <a:lnTo>
                  <a:pt x="6331547" y="1139812"/>
                </a:lnTo>
                <a:lnTo>
                  <a:pt x="6355575" y="1137996"/>
                </a:lnTo>
                <a:lnTo>
                  <a:pt x="6379629" y="1139812"/>
                </a:lnTo>
                <a:lnTo>
                  <a:pt x="6398565" y="1144663"/>
                </a:lnTo>
                <a:lnTo>
                  <a:pt x="6414211" y="1151597"/>
                </a:lnTo>
                <a:lnTo>
                  <a:pt x="6443281" y="1168158"/>
                </a:lnTo>
                <a:lnTo>
                  <a:pt x="6460172" y="1175639"/>
                </a:lnTo>
                <a:lnTo>
                  <a:pt x="6480835" y="1180960"/>
                </a:lnTo>
                <a:lnTo>
                  <a:pt x="6507048" y="1182992"/>
                </a:lnTo>
                <a:lnTo>
                  <a:pt x="6533248" y="1180960"/>
                </a:lnTo>
                <a:lnTo>
                  <a:pt x="6553911" y="1175639"/>
                </a:lnTo>
                <a:lnTo>
                  <a:pt x="6570802" y="1168171"/>
                </a:lnTo>
                <a:lnTo>
                  <a:pt x="6599872" y="1151597"/>
                </a:lnTo>
                <a:lnTo>
                  <a:pt x="6615519" y="1144663"/>
                </a:lnTo>
                <a:lnTo>
                  <a:pt x="6634442" y="1139812"/>
                </a:lnTo>
                <a:lnTo>
                  <a:pt x="6658496" y="1137996"/>
                </a:lnTo>
                <a:lnTo>
                  <a:pt x="6658496" y="1126731"/>
                </a:lnTo>
                <a:close/>
              </a:path>
              <a:path w="6660515" h="7380605">
                <a:moveTo>
                  <a:pt x="6658521" y="1239405"/>
                </a:moveTo>
                <a:lnTo>
                  <a:pt x="6632308" y="1241437"/>
                </a:lnTo>
                <a:lnTo>
                  <a:pt x="6611645" y="1246759"/>
                </a:lnTo>
                <a:lnTo>
                  <a:pt x="6594754" y="1254239"/>
                </a:lnTo>
                <a:lnTo>
                  <a:pt x="6565684" y="1270812"/>
                </a:lnTo>
                <a:lnTo>
                  <a:pt x="6550038" y="1277747"/>
                </a:lnTo>
                <a:lnTo>
                  <a:pt x="6531115" y="1282585"/>
                </a:lnTo>
                <a:lnTo>
                  <a:pt x="6507061" y="1284414"/>
                </a:lnTo>
                <a:lnTo>
                  <a:pt x="6483020" y="1282585"/>
                </a:lnTo>
                <a:lnTo>
                  <a:pt x="6464097" y="1277747"/>
                </a:lnTo>
                <a:lnTo>
                  <a:pt x="6448450" y="1270812"/>
                </a:lnTo>
                <a:lnTo>
                  <a:pt x="6419380" y="1254239"/>
                </a:lnTo>
                <a:lnTo>
                  <a:pt x="6402489" y="1246759"/>
                </a:lnTo>
                <a:lnTo>
                  <a:pt x="6381826" y="1241437"/>
                </a:lnTo>
                <a:lnTo>
                  <a:pt x="6355601" y="1239405"/>
                </a:lnTo>
                <a:lnTo>
                  <a:pt x="6329400" y="1241437"/>
                </a:lnTo>
                <a:lnTo>
                  <a:pt x="6308750" y="1246759"/>
                </a:lnTo>
                <a:lnTo>
                  <a:pt x="6291885" y="1254239"/>
                </a:lnTo>
                <a:lnTo>
                  <a:pt x="6262827" y="1270812"/>
                </a:lnTo>
                <a:lnTo>
                  <a:pt x="6247193" y="1277747"/>
                </a:lnTo>
                <a:lnTo>
                  <a:pt x="6228283" y="1282585"/>
                </a:lnTo>
                <a:lnTo>
                  <a:pt x="6204255" y="1284414"/>
                </a:lnTo>
                <a:lnTo>
                  <a:pt x="6180226" y="1282585"/>
                </a:lnTo>
                <a:lnTo>
                  <a:pt x="6161303" y="1277747"/>
                </a:lnTo>
                <a:lnTo>
                  <a:pt x="6145657" y="1270812"/>
                </a:lnTo>
                <a:lnTo>
                  <a:pt x="6116599" y="1254239"/>
                </a:lnTo>
                <a:lnTo>
                  <a:pt x="6099734" y="1246759"/>
                </a:lnTo>
                <a:lnTo>
                  <a:pt x="6079071" y="1241437"/>
                </a:lnTo>
                <a:lnTo>
                  <a:pt x="6052858" y="1239405"/>
                </a:lnTo>
                <a:lnTo>
                  <a:pt x="6026658" y="1241437"/>
                </a:lnTo>
                <a:lnTo>
                  <a:pt x="6006008" y="1246759"/>
                </a:lnTo>
                <a:lnTo>
                  <a:pt x="5989129" y="1254239"/>
                </a:lnTo>
                <a:lnTo>
                  <a:pt x="5960084" y="1270812"/>
                </a:lnTo>
                <a:lnTo>
                  <a:pt x="5944451" y="1277747"/>
                </a:lnTo>
                <a:lnTo>
                  <a:pt x="5925540" y="1282585"/>
                </a:lnTo>
                <a:lnTo>
                  <a:pt x="5901512" y="1284414"/>
                </a:lnTo>
                <a:lnTo>
                  <a:pt x="5877496" y="1282585"/>
                </a:lnTo>
                <a:lnTo>
                  <a:pt x="5858586" y="1277747"/>
                </a:lnTo>
                <a:lnTo>
                  <a:pt x="5842965" y="1270812"/>
                </a:lnTo>
                <a:lnTo>
                  <a:pt x="5813920" y="1254239"/>
                </a:lnTo>
                <a:lnTo>
                  <a:pt x="5797042" y="1246759"/>
                </a:lnTo>
                <a:lnTo>
                  <a:pt x="5776392" y="1241437"/>
                </a:lnTo>
                <a:lnTo>
                  <a:pt x="5750204" y="1239405"/>
                </a:lnTo>
                <a:lnTo>
                  <a:pt x="5724004" y="1241437"/>
                </a:lnTo>
                <a:lnTo>
                  <a:pt x="5703354" y="1246759"/>
                </a:lnTo>
                <a:lnTo>
                  <a:pt x="5686476" y="1254239"/>
                </a:lnTo>
                <a:lnTo>
                  <a:pt x="5657431" y="1270812"/>
                </a:lnTo>
                <a:lnTo>
                  <a:pt x="5641797" y="1277747"/>
                </a:lnTo>
                <a:lnTo>
                  <a:pt x="5622887" y="1282585"/>
                </a:lnTo>
                <a:lnTo>
                  <a:pt x="5598858" y="1284414"/>
                </a:lnTo>
                <a:lnTo>
                  <a:pt x="5574830" y="1282585"/>
                </a:lnTo>
                <a:lnTo>
                  <a:pt x="5555907" y="1277747"/>
                </a:lnTo>
                <a:lnTo>
                  <a:pt x="5540273" y="1270812"/>
                </a:lnTo>
                <a:lnTo>
                  <a:pt x="5511216" y="1254239"/>
                </a:lnTo>
                <a:lnTo>
                  <a:pt x="5494350" y="1246759"/>
                </a:lnTo>
                <a:lnTo>
                  <a:pt x="5473687" y="1241437"/>
                </a:lnTo>
                <a:lnTo>
                  <a:pt x="5447487" y="1239405"/>
                </a:lnTo>
                <a:lnTo>
                  <a:pt x="5421300" y="1241437"/>
                </a:lnTo>
                <a:lnTo>
                  <a:pt x="5400649" y="1246759"/>
                </a:lnTo>
                <a:lnTo>
                  <a:pt x="5383784" y="1254239"/>
                </a:lnTo>
                <a:lnTo>
                  <a:pt x="5354739" y="1270812"/>
                </a:lnTo>
                <a:lnTo>
                  <a:pt x="5339105" y="1277747"/>
                </a:lnTo>
                <a:lnTo>
                  <a:pt x="5320195" y="1282585"/>
                </a:lnTo>
                <a:lnTo>
                  <a:pt x="5296166" y="1284414"/>
                </a:lnTo>
                <a:lnTo>
                  <a:pt x="5272138" y="1282585"/>
                </a:lnTo>
                <a:lnTo>
                  <a:pt x="5253215" y="1277747"/>
                </a:lnTo>
                <a:lnTo>
                  <a:pt x="5237581" y="1270812"/>
                </a:lnTo>
                <a:lnTo>
                  <a:pt x="5208524" y="1254239"/>
                </a:lnTo>
                <a:lnTo>
                  <a:pt x="5191645" y="1246759"/>
                </a:lnTo>
                <a:lnTo>
                  <a:pt x="5170995" y="1241437"/>
                </a:lnTo>
                <a:lnTo>
                  <a:pt x="5144795" y="1239405"/>
                </a:lnTo>
                <a:lnTo>
                  <a:pt x="5118595" y="1241437"/>
                </a:lnTo>
                <a:lnTo>
                  <a:pt x="5097945" y="1246759"/>
                </a:lnTo>
                <a:lnTo>
                  <a:pt x="5081067" y="1254239"/>
                </a:lnTo>
                <a:lnTo>
                  <a:pt x="5052022" y="1270812"/>
                </a:lnTo>
                <a:lnTo>
                  <a:pt x="5036388" y="1277747"/>
                </a:lnTo>
                <a:lnTo>
                  <a:pt x="5017478" y="1282585"/>
                </a:lnTo>
                <a:lnTo>
                  <a:pt x="4993449" y="1284414"/>
                </a:lnTo>
                <a:lnTo>
                  <a:pt x="4969421" y="1282585"/>
                </a:lnTo>
                <a:lnTo>
                  <a:pt x="4950523" y="1277747"/>
                </a:lnTo>
                <a:lnTo>
                  <a:pt x="4934890" y="1270812"/>
                </a:lnTo>
                <a:lnTo>
                  <a:pt x="4905857" y="1254239"/>
                </a:lnTo>
                <a:lnTo>
                  <a:pt x="4888979" y="1246759"/>
                </a:lnTo>
                <a:lnTo>
                  <a:pt x="4868329" y="1241437"/>
                </a:lnTo>
                <a:lnTo>
                  <a:pt x="4842141" y="1239405"/>
                </a:lnTo>
                <a:lnTo>
                  <a:pt x="4815954" y="1241437"/>
                </a:lnTo>
                <a:lnTo>
                  <a:pt x="4795304" y="1246759"/>
                </a:lnTo>
                <a:lnTo>
                  <a:pt x="4778438" y="1254239"/>
                </a:lnTo>
                <a:lnTo>
                  <a:pt x="4749393" y="1270812"/>
                </a:lnTo>
                <a:lnTo>
                  <a:pt x="4733760" y="1277747"/>
                </a:lnTo>
                <a:lnTo>
                  <a:pt x="4714849" y="1282585"/>
                </a:lnTo>
                <a:lnTo>
                  <a:pt x="4690821" y="1284414"/>
                </a:lnTo>
                <a:lnTo>
                  <a:pt x="4666793" y="1282585"/>
                </a:lnTo>
                <a:lnTo>
                  <a:pt x="4647895" y="1277747"/>
                </a:lnTo>
                <a:lnTo>
                  <a:pt x="4632261" y="1270812"/>
                </a:lnTo>
                <a:lnTo>
                  <a:pt x="4603216" y="1254239"/>
                </a:lnTo>
                <a:lnTo>
                  <a:pt x="4586338" y="1246759"/>
                </a:lnTo>
                <a:lnTo>
                  <a:pt x="4565688" y="1241437"/>
                </a:lnTo>
                <a:lnTo>
                  <a:pt x="4539488" y="1239405"/>
                </a:lnTo>
                <a:lnTo>
                  <a:pt x="4513300" y="1241437"/>
                </a:lnTo>
                <a:lnTo>
                  <a:pt x="4492650" y="1246759"/>
                </a:lnTo>
                <a:lnTo>
                  <a:pt x="4475785" y="1254239"/>
                </a:lnTo>
                <a:lnTo>
                  <a:pt x="4446740" y="1270812"/>
                </a:lnTo>
                <a:lnTo>
                  <a:pt x="4431106" y="1277747"/>
                </a:lnTo>
                <a:lnTo>
                  <a:pt x="4412196" y="1282585"/>
                </a:lnTo>
                <a:lnTo>
                  <a:pt x="4388167" y="1284414"/>
                </a:lnTo>
                <a:lnTo>
                  <a:pt x="4364152" y="1282585"/>
                </a:lnTo>
                <a:lnTo>
                  <a:pt x="4345254" y="1277747"/>
                </a:lnTo>
                <a:lnTo>
                  <a:pt x="4329620" y="1270812"/>
                </a:lnTo>
                <a:lnTo>
                  <a:pt x="4300588" y="1254239"/>
                </a:lnTo>
                <a:lnTo>
                  <a:pt x="4283722" y="1246759"/>
                </a:lnTo>
                <a:lnTo>
                  <a:pt x="4263085" y="1241437"/>
                </a:lnTo>
                <a:lnTo>
                  <a:pt x="4236898" y="1239405"/>
                </a:lnTo>
                <a:lnTo>
                  <a:pt x="4210710" y="1241437"/>
                </a:lnTo>
                <a:lnTo>
                  <a:pt x="4190060" y="1246759"/>
                </a:lnTo>
                <a:lnTo>
                  <a:pt x="4173194" y="1254239"/>
                </a:lnTo>
                <a:lnTo>
                  <a:pt x="4144149" y="1270812"/>
                </a:lnTo>
                <a:lnTo>
                  <a:pt x="4128516" y="1277747"/>
                </a:lnTo>
                <a:lnTo>
                  <a:pt x="4109605" y="1282585"/>
                </a:lnTo>
                <a:lnTo>
                  <a:pt x="4085577" y="1284414"/>
                </a:lnTo>
                <a:lnTo>
                  <a:pt x="4061549" y="1282585"/>
                </a:lnTo>
                <a:lnTo>
                  <a:pt x="4042651" y="1277747"/>
                </a:lnTo>
                <a:lnTo>
                  <a:pt x="4027017" y="1270812"/>
                </a:lnTo>
                <a:lnTo>
                  <a:pt x="3997972" y="1254239"/>
                </a:lnTo>
                <a:lnTo>
                  <a:pt x="3981107" y="1246759"/>
                </a:lnTo>
                <a:lnTo>
                  <a:pt x="3960457" y="1241437"/>
                </a:lnTo>
                <a:lnTo>
                  <a:pt x="3934256" y="1239405"/>
                </a:lnTo>
                <a:lnTo>
                  <a:pt x="3908056" y="1241437"/>
                </a:lnTo>
                <a:lnTo>
                  <a:pt x="3887406" y="1246759"/>
                </a:lnTo>
                <a:lnTo>
                  <a:pt x="3870541" y="1254239"/>
                </a:lnTo>
                <a:lnTo>
                  <a:pt x="3841483" y="1270812"/>
                </a:lnTo>
                <a:lnTo>
                  <a:pt x="3825862" y="1277747"/>
                </a:lnTo>
                <a:lnTo>
                  <a:pt x="3806952" y="1282585"/>
                </a:lnTo>
                <a:lnTo>
                  <a:pt x="3782936" y="1284414"/>
                </a:lnTo>
                <a:lnTo>
                  <a:pt x="3758908" y="1282585"/>
                </a:lnTo>
                <a:lnTo>
                  <a:pt x="3739997" y="1277747"/>
                </a:lnTo>
                <a:lnTo>
                  <a:pt x="3724364" y="1270812"/>
                </a:lnTo>
                <a:lnTo>
                  <a:pt x="3695331" y="1254239"/>
                </a:lnTo>
                <a:lnTo>
                  <a:pt x="3678453" y="1246759"/>
                </a:lnTo>
                <a:lnTo>
                  <a:pt x="3657803" y="1241437"/>
                </a:lnTo>
                <a:lnTo>
                  <a:pt x="3631615" y="1239405"/>
                </a:lnTo>
                <a:lnTo>
                  <a:pt x="3605415" y="1241437"/>
                </a:lnTo>
                <a:lnTo>
                  <a:pt x="3584765" y="1246759"/>
                </a:lnTo>
                <a:lnTo>
                  <a:pt x="3567900" y="1254239"/>
                </a:lnTo>
                <a:lnTo>
                  <a:pt x="3538842" y="1270812"/>
                </a:lnTo>
                <a:lnTo>
                  <a:pt x="3523221" y="1277747"/>
                </a:lnTo>
                <a:lnTo>
                  <a:pt x="3504311" y="1282585"/>
                </a:lnTo>
                <a:lnTo>
                  <a:pt x="3480282" y="1284414"/>
                </a:lnTo>
                <a:lnTo>
                  <a:pt x="3456254" y="1282585"/>
                </a:lnTo>
                <a:lnTo>
                  <a:pt x="3437344" y="1277747"/>
                </a:lnTo>
                <a:lnTo>
                  <a:pt x="3421710" y="1270812"/>
                </a:lnTo>
                <a:lnTo>
                  <a:pt x="3392665" y="1254239"/>
                </a:lnTo>
                <a:lnTo>
                  <a:pt x="3375787" y="1246759"/>
                </a:lnTo>
                <a:lnTo>
                  <a:pt x="3355136" y="1241437"/>
                </a:lnTo>
                <a:lnTo>
                  <a:pt x="3328949" y="1239405"/>
                </a:lnTo>
                <a:lnTo>
                  <a:pt x="3302749" y="1241437"/>
                </a:lnTo>
                <a:lnTo>
                  <a:pt x="3282099" y="1246759"/>
                </a:lnTo>
                <a:lnTo>
                  <a:pt x="3265233" y="1254239"/>
                </a:lnTo>
                <a:lnTo>
                  <a:pt x="3236176" y="1270812"/>
                </a:lnTo>
                <a:lnTo>
                  <a:pt x="3220555" y="1277747"/>
                </a:lnTo>
                <a:lnTo>
                  <a:pt x="3201644" y="1282585"/>
                </a:lnTo>
                <a:lnTo>
                  <a:pt x="3177629" y="1284414"/>
                </a:lnTo>
                <a:lnTo>
                  <a:pt x="3153613" y="1282585"/>
                </a:lnTo>
                <a:lnTo>
                  <a:pt x="3134703" y="1277747"/>
                </a:lnTo>
                <a:lnTo>
                  <a:pt x="3119069" y="1270812"/>
                </a:lnTo>
                <a:lnTo>
                  <a:pt x="3090024" y="1254239"/>
                </a:lnTo>
                <a:lnTo>
                  <a:pt x="3073158" y="1246759"/>
                </a:lnTo>
                <a:lnTo>
                  <a:pt x="3052508" y="1241437"/>
                </a:lnTo>
                <a:lnTo>
                  <a:pt x="3026321" y="1239405"/>
                </a:lnTo>
                <a:lnTo>
                  <a:pt x="3000121" y="1241437"/>
                </a:lnTo>
                <a:lnTo>
                  <a:pt x="2979470" y="1246759"/>
                </a:lnTo>
                <a:lnTo>
                  <a:pt x="2962592" y="1254239"/>
                </a:lnTo>
                <a:lnTo>
                  <a:pt x="2933547" y="1270812"/>
                </a:lnTo>
                <a:lnTo>
                  <a:pt x="2917926" y="1277747"/>
                </a:lnTo>
                <a:lnTo>
                  <a:pt x="2899016" y="1282585"/>
                </a:lnTo>
                <a:lnTo>
                  <a:pt x="2875000" y="1284414"/>
                </a:lnTo>
                <a:lnTo>
                  <a:pt x="2831211" y="1277378"/>
                </a:lnTo>
                <a:lnTo>
                  <a:pt x="2800845" y="1261910"/>
                </a:lnTo>
                <a:lnTo>
                  <a:pt x="2769717" y="1246441"/>
                </a:lnTo>
                <a:lnTo>
                  <a:pt x="2723667" y="1239405"/>
                </a:lnTo>
                <a:lnTo>
                  <a:pt x="2677630" y="1246441"/>
                </a:lnTo>
                <a:lnTo>
                  <a:pt x="2646515" y="1261910"/>
                </a:lnTo>
                <a:lnTo>
                  <a:pt x="2616149" y="1277378"/>
                </a:lnTo>
                <a:lnTo>
                  <a:pt x="2572385" y="1284414"/>
                </a:lnTo>
                <a:lnTo>
                  <a:pt x="2528608" y="1277378"/>
                </a:lnTo>
                <a:lnTo>
                  <a:pt x="2498217" y="1261910"/>
                </a:lnTo>
                <a:lnTo>
                  <a:pt x="2467064" y="1246441"/>
                </a:lnTo>
                <a:lnTo>
                  <a:pt x="2421039" y="1239405"/>
                </a:lnTo>
                <a:lnTo>
                  <a:pt x="2375001" y="1246441"/>
                </a:lnTo>
                <a:lnTo>
                  <a:pt x="2343886" y="1261910"/>
                </a:lnTo>
                <a:lnTo>
                  <a:pt x="2313508" y="1277378"/>
                </a:lnTo>
                <a:lnTo>
                  <a:pt x="2269744" y="1284414"/>
                </a:lnTo>
                <a:lnTo>
                  <a:pt x="2225954" y="1277378"/>
                </a:lnTo>
                <a:lnTo>
                  <a:pt x="2195588" y="1261910"/>
                </a:lnTo>
                <a:lnTo>
                  <a:pt x="2164461" y="1246441"/>
                </a:lnTo>
                <a:lnTo>
                  <a:pt x="2118423" y="1239405"/>
                </a:lnTo>
                <a:lnTo>
                  <a:pt x="2072398" y="1246441"/>
                </a:lnTo>
                <a:lnTo>
                  <a:pt x="2041271" y="1261910"/>
                </a:lnTo>
                <a:lnTo>
                  <a:pt x="2010892" y="1277378"/>
                </a:lnTo>
                <a:lnTo>
                  <a:pt x="1967115" y="1284414"/>
                </a:lnTo>
                <a:lnTo>
                  <a:pt x="1923338" y="1277378"/>
                </a:lnTo>
                <a:lnTo>
                  <a:pt x="1892960" y="1261910"/>
                </a:lnTo>
                <a:lnTo>
                  <a:pt x="1861832" y="1246441"/>
                </a:lnTo>
                <a:lnTo>
                  <a:pt x="1815782" y="1239405"/>
                </a:lnTo>
                <a:lnTo>
                  <a:pt x="1769757" y="1246441"/>
                </a:lnTo>
                <a:lnTo>
                  <a:pt x="1738642" y="1261910"/>
                </a:lnTo>
                <a:lnTo>
                  <a:pt x="1708264" y="1277378"/>
                </a:lnTo>
                <a:lnTo>
                  <a:pt x="1664500" y="1284414"/>
                </a:lnTo>
                <a:lnTo>
                  <a:pt x="1620723" y="1277378"/>
                </a:lnTo>
                <a:lnTo>
                  <a:pt x="1590357" y="1261910"/>
                </a:lnTo>
                <a:lnTo>
                  <a:pt x="1559242" y="1246441"/>
                </a:lnTo>
                <a:lnTo>
                  <a:pt x="1513205" y="1239405"/>
                </a:lnTo>
                <a:lnTo>
                  <a:pt x="1467180" y="1246441"/>
                </a:lnTo>
                <a:lnTo>
                  <a:pt x="1436052" y="1261910"/>
                </a:lnTo>
                <a:lnTo>
                  <a:pt x="1405674" y="1277378"/>
                </a:lnTo>
                <a:lnTo>
                  <a:pt x="1361897" y="1284414"/>
                </a:lnTo>
                <a:lnTo>
                  <a:pt x="1318120" y="1277378"/>
                </a:lnTo>
                <a:lnTo>
                  <a:pt x="1287754" y="1261910"/>
                </a:lnTo>
                <a:lnTo>
                  <a:pt x="1256639" y="1246441"/>
                </a:lnTo>
                <a:lnTo>
                  <a:pt x="1210614" y="1239405"/>
                </a:lnTo>
                <a:lnTo>
                  <a:pt x="1164564" y="1246441"/>
                </a:lnTo>
                <a:lnTo>
                  <a:pt x="1133462" y="1261910"/>
                </a:lnTo>
                <a:lnTo>
                  <a:pt x="1103096" y="1277378"/>
                </a:lnTo>
                <a:lnTo>
                  <a:pt x="1059307" y="1284414"/>
                </a:lnTo>
                <a:lnTo>
                  <a:pt x="1015542" y="1277378"/>
                </a:lnTo>
                <a:lnTo>
                  <a:pt x="985177" y="1261910"/>
                </a:lnTo>
                <a:lnTo>
                  <a:pt x="954049" y="1246441"/>
                </a:lnTo>
                <a:lnTo>
                  <a:pt x="908011" y="1239405"/>
                </a:lnTo>
                <a:lnTo>
                  <a:pt x="861999" y="1246441"/>
                </a:lnTo>
                <a:lnTo>
                  <a:pt x="830872" y="1261910"/>
                </a:lnTo>
                <a:lnTo>
                  <a:pt x="800493" y="1277378"/>
                </a:lnTo>
                <a:lnTo>
                  <a:pt x="756742" y="1284414"/>
                </a:lnTo>
                <a:lnTo>
                  <a:pt x="712965" y="1277378"/>
                </a:lnTo>
                <a:lnTo>
                  <a:pt x="682586" y="1261910"/>
                </a:lnTo>
                <a:lnTo>
                  <a:pt x="651459" y="1246441"/>
                </a:lnTo>
                <a:lnTo>
                  <a:pt x="605447" y="1239405"/>
                </a:lnTo>
                <a:lnTo>
                  <a:pt x="559422" y="1246441"/>
                </a:lnTo>
                <a:lnTo>
                  <a:pt x="528294" y="1261910"/>
                </a:lnTo>
                <a:lnTo>
                  <a:pt x="497916" y="1277378"/>
                </a:lnTo>
                <a:lnTo>
                  <a:pt x="454152" y="1284414"/>
                </a:lnTo>
                <a:lnTo>
                  <a:pt x="410375" y="1277378"/>
                </a:lnTo>
                <a:lnTo>
                  <a:pt x="380022" y="1261910"/>
                </a:lnTo>
                <a:lnTo>
                  <a:pt x="348907" y="1246441"/>
                </a:lnTo>
                <a:lnTo>
                  <a:pt x="302882" y="1239405"/>
                </a:lnTo>
                <a:lnTo>
                  <a:pt x="256882" y="1246441"/>
                </a:lnTo>
                <a:lnTo>
                  <a:pt x="225729" y="1261910"/>
                </a:lnTo>
                <a:lnTo>
                  <a:pt x="195338" y="1277378"/>
                </a:lnTo>
                <a:lnTo>
                  <a:pt x="151612" y="1284414"/>
                </a:lnTo>
                <a:lnTo>
                  <a:pt x="107823" y="1277378"/>
                </a:lnTo>
                <a:lnTo>
                  <a:pt x="77444" y="1261910"/>
                </a:lnTo>
                <a:lnTo>
                  <a:pt x="46316" y="1246441"/>
                </a:lnTo>
                <a:lnTo>
                  <a:pt x="292" y="1239405"/>
                </a:lnTo>
                <a:lnTo>
                  <a:pt x="292" y="1250670"/>
                </a:lnTo>
                <a:lnTo>
                  <a:pt x="24320" y="1252486"/>
                </a:lnTo>
                <a:lnTo>
                  <a:pt x="43218" y="1257338"/>
                </a:lnTo>
                <a:lnTo>
                  <a:pt x="58851" y="1264272"/>
                </a:lnTo>
                <a:lnTo>
                  <a:pt x="87896" y="1280833"/>
                </a:lnTo>
                <a:lnTo>
                  <a:pt x="104762" y="1288313"/>
                </a:lnTo>
                <a:lnTo>
                  <a:pt x="125412" y="1293634"/>
                </a:lnTo>
                <a:lnTo>
                  <a:pt x="151612" y="1295666"/>
                </a:lnTo>
                <a:lnTo>
                  <a:pt x="177787" y="1293634"/>
                </a:lnTo>
                <a:lnTo>
                  <a:pt x="198437" y="1288313"/>
                </a:lnTo>
                <a:lnTo>
                  <a:pt x="215303" y="1280833"/>
                </a:lnTo>
                <a:lnTo>
                  <a:pt x="244335" y="1264272"/>
                </a:lnTo>
                <a:lnTo>
                  <a:pt x="259956" y="1257338"/>
                </a:lnTo>
                <a:lnTo>
                  <a:pt x="278853" y="1252486"/>
                </a:lnTo>
                <a:lnTo>
                  <a:pt x="302882" y="1250670"/>
                </a:lnTo>
                <a:lnTo>
                  <a:pt x="326898" y="1252486"/>
                </a:lnTo>
                <a:lnTo>
                  <a:pt x="345795" y="1257338"/>
                </a:lnTo>
                <a:lnTo>
                  <a:pt x="361429" y="1264272"/>
                </a:lnTo>
                <a:lnTo>
                  <a:pt x="390461" y="1280833"/>
                </a:lnTo>
                <a:lnTo>
                  <a:pt x="407327" y="1288313"/>
                </a:lnTo>
                <a:lnTo>
                  <a:pt x="427977" y="1293634"/>
                </a:lnTo>
                <a:lnTo>
                  <a:pt x="454152" y="1295666"/>
                </a:lnTo>
                <a:lnTo>
                  <a:pt x="480339" y="1293634"/>
                </a:lnTo>
                <a:lnTo>
                  <a:pt x="500989" y="1288313"/>
                </a:lnTo>
                <a:lnTo>
                  <a:pt x="517855" y="1280833"/>
                </a:lnTo>
                <a:lnTo>
                  <a:pt x="546900" y="1264272"/>
                </a:lnTo>
                <a:lnTo>
                  <a:pt x="562521" y="1257338"/>
                </a:lnTo>
                <a:lnTo>
                  <a:pt x="581431" y="1252486"/>
                </a:lnTo>
                <a:lnTo>
                  <a:pt x="605447" y="1250670"/>
                </a:lnTo>
                <a:lnTo>
                  <a:pt x="629462" y="1252486"/>
                </a:lnTo>
                <a:lnTo>
                  <a:pt x="648360" y="1257338"/>
                </a:lnTo>
                <a:lnTo>
                  <a:pt x="663994" y="1264272"/>
                </a:lnTo>
                <a:lnTo>
                  <a:pt x="693026" y="1280833"/>
                </a:lnTo>
                <a:lnTo>
                  <a:pt x="709904" y="1288313"/>
                </a:lnTo>
                <a:lnTo>
                  <a:pt x="730554" y="1293634"/>
                </a:lnTo>
                <a:lnTo>
                  <a:pt x="756742" y="1295666"/>
                </a:lnTo>
                <a:lnTo>
                  <a:pt x="782929" y="1293634"/>
                </a:lnTo>
                <a:lnTo>
                  <a:pt x="803567" y="1288313"/>
                </a:lnTo>
                <a:lnTo>
                  <a:pt x="820445" y="1280833"/>
                </a:lnTo>
                <a:lnTo>
                  <a:pt x="849477" y="1264272"/>
                </a:lnTo>
                <a:lnTo>
                  <a:pt x="865098" y="1257338"/>
                </a:lnTo>
                <a:lnTo>
                  <a:pt x="883996" y="1252486"/>
                </a:lnTo>
                <a:lnTo>
                  <a:pt x="908011" y="1250670"/>
                </a:lnTo>
                <a:lnTo>
                  <a:pt x="932040" y="1252486"/>
                </a:lnTo>
                <a:lnTo>
                  <a:pt x="950937" y="1257338"/>
                </a:lnTo>
                <a:lnTo>
                  <a:pt x="966571" y="1264272"/>
                </a:lnTo>
                <a:lnTo>
                  <a:pt x="995603" y="1280833"/>
                </a:lnTo>
                <a:lnTo>
                  <a:pt x="1012482" y="1288313"/>
                </a:lnTo>
                <a:lnTo>
                  <a:pt x="1033132" y="1293634"/>
                </a:lnTo>
                <a:lnTo>
                  <a:pt x="1059307" y="1295666"/>
                </a:lnTo>
                <a:lnTo>
                  <a:pt x="1085494" y="1293634"/>
                </a:lnTo>
                <a:lnTo>
                  <a:pt x="1106144" y="1288313"/>
                </a:lnTo>
                <a:lnTo>
                  <a:pt x="1123022" y="1280833"/>
                </a:lnTo>
                <a:lnTo>
                  <a:pt x="1152067" y="1264272"/>
                </a:lnTo>
                <a:lnTo>
                  <a:pt x="1167688" y="1257338"/>
                </a:lnTo>
                <a:lnTo>
                  <a:pt x="1186599" y="1252486"/>
                </a:lnTo>
                <a:lnTo>
                  <a:pt x="1210614" y="1250670"/>
                </a:lnTo>
                <a:lnTo>
                  <a:pt x="1234630" y="1252486"/>
                </a:lnTo>
                <a:lnTo>
                  <a:pt x="1253540" y="1257338"/>
                </a:lnTo>
                <a:lnTo>
                  <a:pt x="1269161" y="1264272"/>
                </a:lnTo>
                <a:lnTo>
                  <a:pt x="1298206" y="1280833"/>
                </a:lnTo>
                <a:lnTo>
                  <a:pt x="1315072" y="1288313"/>
                </a:lnTo>
                <a:lnTo>
                  <a:pt x="1335722" y="1293634"/>
                </a:lnTo>
                <a:lnTo>
                  <a:pt x="1361897" y="1295666"/>
                </a:lnTo>
                <a:lnTo>
                  <a:pt x="1388084" y="1293634"/>
                </a:lnTo>
                <a:lnTo>
                  <a:pt x="1408734" y="1288313"/>
                </a:lnTo>
                <a:lnTo>
                  <a:pt x="1425613" y="1280833"/>
                </a:lnTo>
                <a:lnTo>
                  <a:pt x="1454658" y="1264272"/>
                </a:lnTo>
                <a:lnTo>
                  <a:pt x="1470279" y="1257338"/>
                </a:lnTo>
                <a:lnTo>
                  <a:pt x="1489189" y="1252486"/>
                </a:lnTo>
                <a:lnTo>
                  <a:pt x="1513205" y="1250670"/>
                </a:lnTo>
                <a:lnTo>
                  <a:pt x="1537233" y="1252486"/>
                </a:lnTo>
                <a:lnTo>
                  <a:pt x="1556131" y="1257338"/>
                </a:lnTo>
                <a:lnTo>
                  <a:pt x="1571764" y="1264272"/>
                </a:lnTo>
                <a:lnTo>
                  <a:pt x="1600796" y="1280833"/>
                </a:lnTo>
                <a:lnTo>
                  <a:pt x="1617675" y="1288313"/>
                </a:lnTo>
                <a:lnTo>
                  <a:pt x="1638312" y="1293634"/>
                </a:lnTo>
                <a:lnTo>
                  <a:pt x="1664500" y="1295666"/>
                </a:lnTo>
                <a:lnTo>
                  <a:pt x="1690674" y="1293634"/>
                </a:lnTo>
                <a:lnTo>
                  <a:pt x="1711325" y="1288313"/>
                </a:lnTo>
                <a:lnTo>
                  <a:pt x="1728203" y="1280833"/>
                </a:lnTo>
                <a:lnTo>
                  <a:pt x="1757235" y="1264272"/>
                </a:lnTo>
                <a:lnTo>
                  <a:pt x="1772856" y="1257338"/>
                </a:lnTo>
                <a:lnTo>
                  <a:pt x="1791766" y="1252486"/>
                </a:lnTo>
                <a:lnTo>
                  <a:pt x="1815782" y="1250670"/>
                </a:lnTo>
                <a:lnTo>
                  <a:pt x="1839810" y="1252486"/>
                </a:lnTo>
                <a:lnTo>
                  <a:pt x="1858721" y="1257338"/>
                </a:lnTo>
                <a:lnTo>
                  <a:pt x="1874354" y="1264272"/>
                </a:lnTo>
                <a:lnTo>
                  <a:pt x="1903399" y="1280833"/>
                </a:lnTo>
                <a:lnTo>
                  <a:pt x="1920278" y="1288313"/>
                </a:lnTo>
                <a:lnTo>
                  <a:pt x="1940928" y="1293634"/>
                </a:lnTo>
                <a:lnTo>
                  <a:pt x="1967115" y="1295666"/>
                </a:lnTo>
                <a:lnTo>
                  <a:pt x="1993303" y="1293634"/>
                </a:lnTo>
                <a:lnTo>
                  <a:pt x="2013953" y="1288313"/>
                </a:lnTo>
                <a:lnTo>
                  <a:pt x="2030831" y="1280833"/>
                </a:lnTo>
                <a:lnTo>
                  <a:pt x="2059863" y="1264272"/>
                </a:lnTo>
                <a:lnTo>
                  <a:pt x="2075497" y="1257338"/>
                </a:lnTo>
                <a:lnTo>
                  <a:pt x="2094395" y="1252486"/>
                </a:lnTo>
                <a:lnTo>
                  <a:pt x="2118423" y="1250670"/>
                </a:lnTo>
                <a:lnTo>
                  <a:pt x="2142452" y="1252486"/>
                </a:lnTo>
                <a:lnTo>
                  <a:pt x="2161349" y="1257338"/>
                </a:lnTo>
                <a:lnTo>
                  <a:pt x="2176983" y="1264272"/>
                </a:lnTo>
                <a:lnTo>
                  <a:pt x="2206028" y="1280833"/>
                </a:lnTo>
                <a:lnTo>
                  <a:pt x="2222906" y="1288313"/>
                </a:lnTo>
                <a:lnTo>
                  <a:pt x="2243556" y="1293634"/>
                </a:lnTo>
                <a:lnTo>
                  <a:pt x="2269744" y="1295666"/>
                </a:lnTo>
                <a:lnTo>
                  <a:pt x="2295918" y="1293634"/>
                </a:lnTo>
                <a:lnTo>
                  <a:pt x="2316569" y="1288313"/>
                </a:lnTo>
                <a:lnTo>
                  <a:pt x="2333434" y="1280833"/>
                </a:lnTo>
                <a:lnTo>
                  <a:pt x="2362479" y="1264272"/>
                </a:lnTo>
                <a:lnTo>
                  <a:pt x="2378113" y="1257338"/>
                </a:lnTo>
                <a:lnTo>
                  <a:pt x="2397010" y="1252486"/>
                </a:lnTo>
                <a:lnTo>
                  <a:pt x="2421039" y="1250670"/>
                </a:lnTo>
                <a:lnTo>
                  <a:pt x="2445067" y="1252486"/>
                </a:lnTo>
                <a:lnTo>
                  <a:pt x="2463977" y="1257338"/>
                </a:lnTo>
                <a:lnTo>
                  <a:pt x="2479611" y="1264272"/>
                </a:lnTo>
                <a:lnTo>
                  <a:pt x="2508656" y="1280833"/>
                </a:lnTo>
                <a:lnTo>
                  <a:pt x="2525534" y="1288313"/>
                </a:lnTo>
                <a:lnTo>
                  <a:pt x="2546185" y="1293634"/>
                </a:lnTo>
                <a:lnTo>
                  <a:pt x="2572385" y="1295666"/>
                </a:lnTo>
                <a:lnTo>
                  <a:pt x="2598559" y="1293634"/>
                </a:lnTo>
                <a:lnTo>
                  <a:pt x="2619197" y="1288313"/>
                </a:lnTo>
                <a:lnTo>
                  <a:pt x="2636075" y="1280833"/>
                </a:lnTo>
                <a:lnTo>
                  <a:pt x="2665107" y="1264272"/>
                </a:lnTo>
                <a:lnTo>
                  <a:pt x="2680741" y="1257338"/>
                </a:lnTo>
                <a:lnTo>
                  <a:pt x="2699639" y="1252486"/>
                </a:lnTo>
                <a:lnTo>
                  <a:pt x="2723667" y="1250670"/>
                </a:lnTo>
                <a:lnTo>
                  <a:pt x="2747695" y="1252486"/>
                </a:lnTo>
                <a:lnTo>
                  <a:pt x="2766606" y="1257338"/>
                </a:lnTo>
                <a:lnTo>
                  <a:pt x="2782227" y="1264272"/>
                </a:lnTo>
                <a:lnTo>
                  <a:pt x="2811284" y="1280833"/>
                </a:lnTo>
                <a:lnTo>
                  <a:pt x="2828150" y="1288313"/>
                </a:lnTo>
                <a:lnTo>
                  <a:pt x="2848800" y="1293634"/>
                </a:lnTo>
                <a:lnTo>
                  <a:pt x="2875000" y="1295666"/>
                </a:lnTo>
                <a:lnTo>
                  <a:pt x="2901188" y="1293634"/>
                </a:lnTo>
                <a:lnTo>
                  <a:pt x="2921838" y="1288313"/>
                </a:lnTo>
                <a:lnTo>
                  <a:pt x="2938703" y="1280833"/>
                </a:lnTo>
                <a:lnTo>
                  <a:pt x="2967748" y="1264272"/>
                </a:lnTo>
                <a:lnTo>
                  <a:pt x="2983382" y="1257338"/>
                </a:lnTo>
                <a:lnTo>
                  <a:pt x="3002292" y="1252486"/>
                </a:lnTo>
                <a:lnTo>
                  <a:pt x="3026321" y="1250670"/>
                </a:lnTo>
                <a:lnTo>
                  <a:pt x="3050336" y="1252486"/>
                </a:lnTo>
                <a:lnTo>
                  <a:pt x="3069247" y="1257338"/>
                </a:lnTo>
                <a:lnTo>
                  <a:pt x="3084868" y="1264272"/>
                </a:lnTo>
                <a:lnTo>
                  <a:pt x="3113913" y="1280833"/>
                </a:lnTo>
                <a:lnTo>
                  <a:pt x="3130791" y="1288313"/>
                </a:lnTo>
                <a:lnTo>
                  <a:pt x="3151441" y="1293634"/>
                </a:lnTo>
                <a:lnTo>
                  <a:pt x="3177629" y="1295666"/>
                </a:lnTo>
                <a:lnTo>
                  <a:pt x="3203816" y="1293634"/>
                </a:lnTo>
                <a:lnTo>
                  <a:pt x="3224466" y="1288313"/>
                </a:lnTo>
                <a:lnTo>
                  <a:pt x="3241332" y="1280833"/>
                </a:lnTo>
                <a:lnTo>
                  <a:pt x="3270377" y="1264272"/>
                </a:lnTo>
                <a:lnTo>
                  <a:pt x="3286010" y="1257338"/>
                </a:lnTo>
                <a:lnTo>
                  <a:pt x="3304921" y="1252486"/>
                </a:lnTo>
                <a:lnTo>
                  <a:pt x="3328949" y="1250670"/>
                </a:lnTo>
                <a:lnTo>
                  <a:pt x="3352977" y="1252486"/>
                </a:lnTo>
                <a:lnTo>
                  <a:pt x="3371875" y="1257338"/>
                </a:lnTo>
                <a:lnTo>
                  <a:pt x="3387509" y="1264272"/>
                </a:lnTo>
                <a:lnTo>
                  <a:pt x="3416554" y="1280833"/>
                </a:lnTo>
                <a:lnTo>
                  <a:pt x="3433432" y="1288313"/>
                </a:lnTo>
                <a:lnTo>
                  <a:pt x="3454082" y="1293634"/>
                </a:lnTo>
                <a:lnTo>
                  <a:pt x="3480282" y="1295666"/>
                </a:lnTo>
                <a:lnTo>
                  <a:pt x="3506470" y="1293634"/>
                </a:lnTo>
                <a:lnTo>
                  <a:pt x="3527120" y="1288313"/>
                </a:lnTo>
                <a:lnTo>
                  <a:pt x="3543998" y="1280833"/>
                </a:lnTo>
                <a:lnTo>
                  <a:pt x="3573043" y="1264272"/>
                </a:lnTo>
                <a:lnTo>
                  <a:pt x="3588677" y="1257338"/>
                </a:lnTo>
                <a:lnTo>
                  <a:pt x="3607587" y="1252486"/>
                </a:lnTo>
                <a:lnTo>
                  <a:pt x="3631615" y="1250670"/>
                </a:lnTo>
                <a:lnTo>
                  <a:pt x="3655644" y="1252486"/>
                </a:lnTo>
                <a:lnTo>
                  <a:pt x="3674541" y="1257338"/>
                </a:lnTo>
                <a:lnTo>
                  <a:pt x="3690175" y="1264272"/>
                </a:lnTo>
                <a:lnTo>
                  <a:pt x="3719220" y="1280833"/>
                </a:lnTo>
                <a:lnTo>
                  <a:pt x="3736098" y="1288313"/>
                </a:lnTo>
                <a:lnTo>
                  <a:pt x="3756749" y="1293634"/>
                </a:lnTo>
                <a:lnTo>
                  <a:pt x="3782936" y="1295666"/>
                </a:lnTo>
                <a:lnTo>
                  <a:pt x="3809123" y="1293634"/>
                </a:lnTo>
                <a:lnTo>
                  <a:pt x="3829774" y="1288313"/>
                </a:lnTo>
                <a:lnTo>
                  <a:pt x="3846639" y="1280833"/>
                </a:lnTo>
                <a:lnTo>
                  <a:pt x="3875684" y="1264272"/>
                </a:lnTo>
                <a:lnTo>
                  <a:pt x="3891318" y="1257338"/>
                </a:lnTo>
                <a:lnTo>
                  <a:pt x="3910228" y="1252486"/>
                </a:lnTo>
                <a:lnTo>
                  <a:pt x="3934256" y="1250670"/>
                </a:lnTo>
                <a:lnTo>
                  <a:pt x="3958285" y="1252486"/>
                </a:lnTo>
                <a:lnTo>
                  <a:pt x="3977195" y="1257338"/>
                </a:lnTo>
                <a:lnTo>
                  <a:pt x="3992816" y="1264272"/>
                </a:lnTo>
                <a:lnTo>
                  <a:pt x="4021861" y="1280833"/>
                </a:lnTo>
                <a:lnTo>
                  <a:pt x="4038739" y="1288313"/>
                </a:lnTo>
                <a:lnTo>
                  <a:pt x="4059390" y="1293634"/>
                </a:lnTo>
                <a:lnTo>
                  <a:pt x="4085577" y="1295666"/>
                </a:lnTo>
                <a:lnTo>
                  <a:pt x="4111777" y="1293634"/>
                </a:lnTo>
                <a:lnTo>
                  <a:pt x="4132427" y="1288313"/>
                </a:lnTo>
                <a:lnTo>
                  <a:pt x="4149306" y="1280833"/>
                </a:lnTo>
                <a:lnTo>
                  <a:pt x="4178350" y="1264272"/>
                </a:lnTo>
                <a:lnTo>
                  <a:pt x="4193971" y="1257338"/>
                </a:lnTo>
                <a:lnTo>
                  <a:pt x="4212882" y="1252486"/>
                </a:lnTo>
                <a:lnTo>
                  <a:pt x="4236898" y="1250670"/>
                </a:lnTo>
                <a:lnTo>
                  <a:pt x="4260913" y="1252486"/>
                </a:lnTo>
                <a:lnTo>
                  <a:pt x="4279811" y="1257338"/>
                </a:lnTo>
                <a:lnTo>
                  <a:pt x="4295432" y="1264272"/>
                </a:lnTo>
                <a:lnTo>
                  <a:pt x="4324464" y="1280833"/>
                </a:lnTo>
                <a:lnTo>
                  <a:pt x="4341342" y="1288313"/>
                </a:lnTo>
                <a:lnTo>
                  <a:pt x="4361980" y="1293634"/>
                </a:lnTo>
                <a:lnTo>
                  <a:pt x="4388167" y="1295666"/>
                </a:lnTo>
                <a:lnTo>
                  <a:pt x="4414367" y="1293634"/>
                </a:lnTo>
                <a:lnTo>
                  <a:pt x="4435018" y="1288313"/>
                </a:lnTo>
                <a:lnTo>
                  <a:pt x="4451896" y="1280833"/>
                </a:lnTo>
                <a:lnTo>
                  <a:pt x="4480941" y="1264272"/>
                </a:lnTo>
                <a:lnTo>
                  <a:pt x="4496562" y="1257338"/>
                </a:lnTo>
                <a:lnTo>
                  <a:pt x="4515472" y="1252486"/>
                </a:lnTo>
                <a:lnTo>
                  <a:pt x="4539488" y="1250670"/>
                </a:lnTo>
                <a:lnTo>
                  <a:pt x="4563516" y="1252486"/>
                </a:lnTo>
                <a:lnTo>
                  <a:pt x="4582426" y="1257338"/>
                </a:lnTo>
                <a:lnTo>
                  <a:pt x="4598060" y="1264272"/>
                </a:lnTo>
                <a:lnTo>
                  <a:pt x="4627105" y="1280833"/>
                </a:lnTo>
                <a:lnTo>
                  <a:pt x="4643983" y="1288313"/>
                </a:lnTo>
                <a:lnTo>
                  <a:pt x="4664634" y="1293634"/>
                </a:lnTo>
                <a:lnTo>
                  <a:pt x="4690821" y="1295666"/>
                </a:lnTo>
                <a:lnTo>
                  <a:pt x="4717021" y="1293634"/>
                </a:lnTo>
                <a:lnTo>
                  <a:pt x="4737671" y="1288313"/>
                </a:lnTo>
                <a:lnTo>
                  <a:pt x="4754550" y="1280833"/>
                </a:lnTo>
                <a:lnTo>
                  <a:pt x="4783594" y="1264272"/>
                </a:lnTo>
                <a:lnTo>
                  <a:pt x="4799215" y="1257338"/>
                </a:lnTo>
                <a:lnTo>
                  <a:pt x="4818126" y="1252486"/>
                </a:lnTo>
                <a:lnTo>
                  <a:pt x="4842141" y="1250670"/>
                </a:lnTo>
                <a:lnTo>
                  <a:pt x="4866157" y="1252486"/>
                </a:lnTo>
                <a:lnTo>
                  <a:pt x="4885067" y="1257338"/>
                </a:lnTo>
                <a:lnTo>
                  <a:pt x="4900701" y="1264272"/>
                </a:lnTo>
                <a:lnTo>
                  <a:pt x="4929746" y="1280833"/>
                </a:lnTo>
                <a:lnTo>
                  <a:pt x="4946612" y="1288313"/>
                </a:lnTo>
                <a:lnTo>
                  <a:pt x="4967262" y="1293634"/>
                </a:lnTo>
                <a:lnTo>
                  <a:pt x="4993449" y="1295666"/>
                </a:lnTo>
                <a:lnTo>
                  <a:pt x="5019649" y="1293634"/>
                </a:lnTo>
                <a:lnTo>
                  <a:pt x="5040300" y="1288313"/>
                </a:lnTo>
                <a:lnTo>
                  <a:pt x="5057178" y="1280833"/>
                </a:lnTo>
                <a:lnTo>
                  <a:pt x="5086223" y="1264272"/>
                </a:lnTo>
                <a:lnTo>
                  <a:pt x="5101856" y="1257338"/>
                </a:lnTo>
                <a:lnTo>
                  <a:pt x="5120767" y="1252486"/>
                </a:lnTo>
                <a:lnTo>
                  <a:pt x="5144795" y="1250670"/>
                </a:lnTo>
                <a:lnTo>
                  <a:pt x="5168836" y="1252486"/>
                </a:lnTo>
                <a:lnTo>
                  <a:pt x="5187747" y="1257338"/>
                </a:lnTo>
                <a:lnTo>
                  <a:pt x="5203380" y="1264272"/>
                </a:lnTo>
                <a:lnTo>
                  <a:pt x="5232438" y="1280833"/>
                </a:lnTo>
                <a:lnTo>
                  <a:pt x="5249316" y="1288313"/>
                </a:lnTo>
                <a:lnTo>
                  <a:pt x="5269966" y="1293634"/>
                </a:lnTo>
                <a:lnTo>
                  <a:pt x="5296166" y="1295666"/>
                </a:lnTo>
                <a:lnTo>
                  <a:pt x="5322367" y="1293634"/>
                </a:lnTo>
                <a:lnTo>
                  <a:pt x="5343017" y="1288313"/>
                </a:lnTo>
                <a:lnTo>
                  <a:pt x="5359895" y="1280833"/>
                </a:lnTo>
                <a:lnTo>
                  <a:pt x="5388927" y="1264272"/>
                </a:lnTo>
                <a:lnTo>
                  <a:pt x="5404561" y="1257338"/>
                </a:lnTo>
                <a:lnTo>
                  <a:pt x="5423459" y="1252486"/>
                </a:lnTo>
                <a:lnTo>
                  <a:pt x="5447487" y="1250670"/>
                </a:lnTo>
                <a:lnTo>
                  <a:pt x="5471515" y="1252486"/>
                </a:lnTo>
                <a:lnTo>
                  <a:pt x="5490438" y="1257338"/>
                </a:lnTo>
                <a:lnTo>
                  <a:pt x="5506072" y="1264272"/>
                </a:lnTo>
                <a:lnTo>
                  <a:pt x="5535130" y="1280833"/>
                </a:lnTo>
                <a:lnTo>
                  <a:pt x="5552008" y="1288313"/>
                </a:lnTo>
                <a:lnTo>
                  <a:pt x="5572658" y="1293634"/>
                </a:lnTo>
                <a:lnTo>
                  <a:pt x="5598858" y="1295666"/>
                </a:lnTo>
                <a:lnTo>
                  <a:pt x="5625058" y="1293634"/>
                </a:lnTo>
                <a:lnTo>
                  <a:pt x="5645709" y="1288313"/>
                </a:lnTo>
                <a:lnTo>
                  <a:pt x="5662587" y="1280833"/>
                </a:lnTo>
                <a:lnTo>
                  <a:pt x="5691632" y="1264272"/>
                </a:lnTo>
                <a:lnTo>
                  <a:pt x="5707265" y="1257338"/>
                </a:lnTo>
                <a:lnTo>
                  <a:pt x="5726176" y="1252486"/>
                </a:lnTo>
                <a:lnTo>
                  <a:pt x="5750204" y="1250670"/>
                </a:lnTo>
                <a:lnTo>
                  <a:pt x="5774233" y="1252486"/>
                </a:lnTo>
                <a:lnTo>
                  <a:pt x="5793130" y="1257338"/>
                </a:lnTo>
                <a:lnTo>
                  <a:pt x="5808764" y="1264272"/>
                </a:lnTo>
                <a:lnTo>
                  <a:pt x="5837809" y="1280833"/>
                </a:lnTo>
                <a:lnTo>
                  <a:pt x="5854674" y="1288313"/>
                </a:lnTo>
                <a:lnTo>
                  <a:pt x="5875325" y="1293634"/>
                </a:lnTo>
                <a:lnTo>
                  <a:pt x="5901512" y="1295666"/>
                </a:lnTo>
                <a:lnTo>
                  <a:pt x="5927712" y="1293634"/>
                </a:lnTo>
                <a:lnTo>
                  <a:pt x="5948362" y="1288313"/>
                </a:lnTo>
                <a:lnTo>
                  <a:pt x="5965241" y="1280833"/>
                </a:lnTo>
                <a:lnTo>
                  <a:pt x="5994285" y="1264272"/>
                </a:lnTo>
                <a:lnTo>
                  <a:pt x="6009919" y="1257338"/>
                </a:lnTo>
                <a:lnTo>
                  <a:pt x="6028829" y="1252486"/>
                </a:lnTo>
                <a:lnTo>
                  <a:pt x="6052858" y="1250670"/>
                </a:lnTo>
                <a:lnTo>
                  <a:pt x="6076899" y="1252486"/>
                </a:lnTo>
                <a:lnTo>
                  <a:pt x="6095822" y="1257338"/>
                </a:lnTo>
                <a:lnTo>
                  <a:pt x="6111456" y="1264272"/>
                </a:lnTo>
                <a:lnTo>
                  <a:pt x="6140513" y="1280833"/>
                </a:lnTo>
                <a:lnTo>
                  <a:pt x="6157392" y="1288313"/>
                </a:lnTo>
                <a:lnTo>
                  <a:pt x="6178054" y="1293634"/>
                </a:lnTo>
                <a:lnTo>
                  <a:pt x="6204255" y="1295666"/>
                </a:lnTo>
                <a:lnTo>
                  <a:pt x="6230455" y="1293634"/>
                </a:lnTo>
                <a:lnTo>
                  <a:pt x="6251118" y="1288313"/>
                </a:lnTo>
                <a:lnTo>
                  <a:pt x="6267983" y="1280833"/>
                </a:lnTo>
                <a:lnTo>
                  <a:pt x="6297041" y="1264272"/>
                </a:lnTo>
                <a:lnTo>
                  <a:pt x="6312662" y="1257338"/>
                </a:lnTo>
                <a:lnTo>
                  <a:pt x="6331572" y="1252486"/>
                </a:lnTo>
                <a:lnTo>
                  <a:pt x="6355601" y="1250670"/>
                </a:lnTo>
                <a:lnTo>
                  <a:pt x="6379654" y="1252486"/>
                </a:lnTo>
                <a:lnTo>
                  <a:pt x="6398590" y="1257338"/>
                </a:lnTo>
                <a:lnTo>
                  <a:pt x="6414224" y="1264272"/>
                </a:lnTo>
                <a:lnTo>
                  <a:pt x="6443294" y="1280833"/>
                </a:lnTo>
                <a:lnTo>
                  <a:pt x="6460185" y="1288313"/>
                </a:lnTo>
                <a:lnTo>
                  <a:pt x="6480848" y="1293634"/>
                </a:lnTo>
                <a:lnTo>
                  <a:pt x="6507061" y="1295666"/>
                </a:lnTo>
                <a:lnTo>
                  <a:pt x="6533274" y="1293634"/>
                </a:lnTo>
                <a:lnTo>
                  <a:pt x="6553949" y="1288313"/>
                </a:lnTo>
                <a:lnTo>
                  <a:pt x="6570840" y="1280833"/>
                </a:lnTo>
                <a:lnTo>
                  <a:pt x="6599910" y="1264272"/>
                </a:lnTo>
                <a:lnTo>
                  <a:pt x="6615544" y="1257338"/>
                </a:lnTo>
                <a:lnTo>
                  <a:pt x="6634467" y="1252486"/>
                </a:lnTo>
                <a:lnTo>
                  <a:pt x="6658521" y="1250670"/>
                </a:lnTo>
                <a:lnTo>
                  <a:pt x="6658521" y="1239405"/>
                </a:lnTo>
                <a:close/>
              </a:path>
              <a:path w="6660515" h="7380605">
                <a:moveTo>
                  <a:pt x="6658546" y="1352080"/>
                </a:moveTo>
                <a:lnTo>
                  <a:pt x="6612471" y="1359115"/>
                </a:lnTo>
                <a:lnTo>
                  <a:pt x="6581330" y="1374584"/>
                </a:lnTo>
                <a:lnTo>
                  <a:pt x="6550927" y="1390053"/>
                </a:lnTo>
                <a:lnTo>
                  <a:pt x="6507099" y="1397088"/>
                </a:lnTo>
                <a:lnTo>
                  <a:pt x="6463258" y="1390053"/>
                </a:lnTo>
                <a:lnTo>
                  <a:pt x="6432855" y="1374584"/>
                </a:lnTo>
                <a:lnTo>
                  <a:pt x="6401702" y="1359115"/>
                </a:lnTo>
                <a:lnTo>
                  <a:pt x="6355639" y="1352080"/>
                </a:lnTo>
                <a:lnTo>
                  <a:pt x="6309588" y="1359115"/>
                </a:lnTo>
                <a:lnTo>
                  <a:pt x="6278461" y="1374584"/>
                </a:lnTo>
                <a:lnTo>
                  <a:pt x="6248070" y="1390053"/>
                </a:lnTo>
                <a:lnTo>
                  <a:pt x="6204280" y="1397088"/>
                </a:lnTo>
                <a:lnTo>
                  <a:pt x="6160478" y="1390053"/>
                </a:lnTo>
                <a:lnTo>
                  <a:pt x="6130074" y="1374584"/>
                </a:lnTo>
                <a:lnTo>
                  <a:pt x="6098933" y="1359115"/>
                </a:lnTo>
                <a:lnTo>
                  <a:pt x="6052896" y="1352080"/>
                </a:lnTo>
                <a:lnTo>
                  <a:pt x="6006846" y="1359115"/>
                </a:lnTo>
                <a:lnTo>
                  <a:pt x="5975718" y="1374584"/>
                </a:lnTo>
                <a:lnTo>
                  <a:pt x="5945340" y="1390053"/>
                </a:lnTo>
                <a:lnTo>
                  <a:pt x="5901537" y="1397088"/>
                </a:lnTo>
                <a:lnTo>
                  <a:pt x="5857760" y="1390053"/>
                </a:lnTo>
                <a:lnTo>
                  <a:pt x="5827395" y="1374584"/>
                </a:lnTo>
                <a:lnTo>
                  <a:pt x="5796280" y="1359115"/>
                </a:lnTo>
                <a:lnTo>
                  <a:pt x="5750242" y="1352080"/>
                </a:lnTo>
                <a:lnTo>
                  <a:pt x="5704217" y="1359115"/>
                </a:lnTo>
                <a:lnTo>
                  <a:pt x="5673052" y="1374584"/>
                </a:lnTo>
                <a:lnTo>
                  <a:pt x="5642648" y="1390053"/>
                </a:lnTo>
                <a:lnTo>
                  <a:pt x="5598871" y="1397088"/>
                </a:lnTo>
                <a:lnTo>
                  <a:pt x="5555094" y="1390053"/>
                </a:lnTo>
                <a:lnTo>
                  <a:pt x="5524703" y="1374584"/>
                </a:lnTo>
                <a:lnTo>
                  <a:pt x="5493550" y="1359115"/>
                </a:lnTo>
                <a:lnTo>
                  <a:pt x="5447525" y="1352080"/>
                </a:lnTo>
                <a:lnTo>
                  <a:pt x="5401488" y="1359115"/>
                </a:lnTo>
                <a:lnTo>
                  <a:pt x="5370347" y="1374584"/>
                </a:lnTo>
                <a:lnTo>
                  <a:pt x="5339956" y="1390053"/>
                </a:lnTo>
                <a:lnTo>
                  <a:pt x="5296205" y="1397088"/>
                </a:lnTo>
                <a:lnTo>
                  <a:pt x="5252402" y="1390053"/>
                </a:lnTo>
                <a:lnTo>
                  <a:pt x="5222011" y="1374584"/>
                </a:lnTo>
                <a:lnTo>
                  <a:pt x="5190871" y="1359115"/>
                </a:lnTo>
                <a:lnTo>
                  <a:pt x="5144821" y="1352080"/>
                </a:lnTo>
                <a:lnTo>
                  <a:pt x="5098783" y="1359115"/>
                </a:lnTo>
                <a:lnTo>
                  <a:pt x="5067655" y="1374584"/>
                </a:lnTo>
                <a:lnTo>
                  <a:pt x="5037277" y="1390053"/>
                </a:lnTo>
                <a:lnTo>
                  <a:pt x="4993475" y="1397088"/>
                </a:lnTo>
                <a:lnTo>
                  <a:pt x="4949710" y="1390053"/>
                </a:lnTo>
                <a:lnTo>
                  <a:pt x="4919332" y="1374584"/>
                </a:lnTo>
                <a:lnTo>
                  <a:pt x="4888192" y="1359115"/>
                </a:lnTo>
                <a:lnTo>
                  <a:pt x="4842167" y="1352080"/>
                </a:lnTo>
                <a:lnTo>
                  <a:pt x="4796129" y="1359115"/>
                </a:lnTo>
                <a:lnTo>
                  <a:pt x="4765014" y="1374584"/>
                </a:lnTo>
                <a:lnTo>
                  <a:pt x="4734636" y="1390053"/>
                </a:lnTo>
                <a:lnTo>
                  <a:pt x="4690859" y="1397088"/>
                </a:lnTo>
                <a:lnTo>
                  <a:pt x="4647069" y="1390053"/>
                </a:lnTo>
                <a:lnTo>
                  <a:pt x="4616691" y="1374584"/>
                </a:lnTo>
                <a:lnTo>
                  <a:pt x="4585563" y="1359115"/>
                </a:lnTo>
                <a:lnTo>
                  <a:pt x="4539513" y="1352080"/>
                </a:lnTo>
                <a:lnTo>
                  <a:pt x="4493488" y="1359115"/>
                </a:lnTo>
                <a:lnTo>
                  <a:pt x="4462361" y="1374584"/>
                </a:lnTo>
                <a:lnTo>
                  <a:pt x="4431982" y="1390053"/>
                </a:lnTo>
                <a:lnTo>
                  <a:pt x="4388193" y="1397088"/>
                </a:lnTo>
                <a:lnTo>
                  <a:pt x="4344441" y="1390053"/>
                </a:lnTo>
                <a:lnTo>
                  <a:pt x="4314063" y="1374584"/>
                </a:lnTo>
                <a:lnTo>
                  <a:pt x="4282935" y="1359115"/>
                </a:lnTo>
                <a:lnTo>
                  <a:pt x="4236936" y="1352080"/>
                </a:lnTo>
                <a:lnTo>
                  <a:pt x="4190898" y="1359115"/>
                </a:lnTo>
                <a:lnTo>
                  <a:pt x="4159770" y="1374584"/>
                </a:lnTo>
                <a:lnTo>
                  <a:pt x="4129392" y="1390053"/>
                </a:lnTo>
                <a:lnTo>
                  <a:pt x="4085602" y="1397088"/>
                </a:lnTo>
                <a:lnTo>
                  <a:pt x="4041838" y="1390053"/>
                </a:lnTo>
                <a:lnTo>
                  <a:pt x="4011434" y="1374584"/>
                </a:lnTo>
                <a:lnTo>
                  <a:pt x="3980294" y="1359115"/>
                </a:lnTo>
                <a:lnTo>
                  <a:pt x="3934295" y="1352080"/>
                </a:lnTo>
                <a:lnTo>
                  <a:pt x="3888257" y="1359115"/>
                </a:lnTo>
                <a:lnTo>
                  <a:pt x="3857129" y="1374584"/>
                </a:lnTo>
                <a:lnTo>
                  <a:pt x="3826751" y="1390053"/>
                </a:lnTo>
                <a:lnTo>
                  <a:pt x="3782974" y="1397088"/>
                </a:lnTo>
                <a:lnTo>
                  <a:pt x="3739172" y="1390053"/>
                </a:lnTo>
                <a:lnTo>
                  <a:pt x="3708793" y="1374584"/>
                </a:lnTo>
                <a:lnTo>
                  <a:pt x="3677678" y="1359115"/>
                </a:lnTo>
                <a:lnTo>
                  <a:pt x="3631641" y="1352080"/>
                </a:lnTo>
                <a:lnTo>
                  <a:pt x="3585603" y="1359115"/>
                </a:lnTo>
                <a:lnTo>
                  <a:pt x="3554476" y="1374584"/>
                </a:lnTo>
                <a:lnTo>
                  <a:pt x="3524097" y="1390053"/>
                </a:lnTo>
                <a:lnTo>
                  <a:pt x="3480308" y="1397088"/>
                </a:lnTo>
                <a:lnTo>
                  <a:pt x="3456279" y="1395272"/>
                </a:lnTo>
                <a:lnTo>
                  <a:pt x="3437369" y="1390421"/>
                </a:lnTo>
                <a:lnTo>
                  <a:pt x="3421735" y="1383487"/>
                </a:lnTo>
                <a:lnTo>
                  <a:pt x="3392690" y="1366913"/>
                </a:lnTo>
                <a:lnTo>
                  <a:pt x="3375825" y="1359433"/>
                </a:lnTo>
                <a:lnTo>
                  <a:pt x="3355162" y="1354112"/>
                </a:lnTo>
                <a:lnTo>
                  <a:pt x="3328974" y="1352080"/>
                </a:lnTo>
                <a:lnTo>
                  <a:pt x="3302774" y="1354112"/>
                </a:lnTo>
                <a:lnTo>
                  <a:pt x="3282124" y="1359433"/>
                </a:lnTo>
                <a:lnTo>
                  <a:pt x="3265259" y="1366913"/>
                </a:lnTo>
                <a:lnTo>
                  <a:pt x="3236214" y="1383487"/>
                </a:lnTo>
                <a:lnTo>
                  <a:pt x="3220593" y="1390421"/>
                </a:lnTo>
                <a:lnTo>
                  <a:pt x="3201682" y="1395272"/>
                </a:lnTo>
                <a:lnTo>
                  <a:pt x="3177667" y="1397088"/>
                </a:lnTo>
                <a:lnTo>
                  <a:pt x="3153638" y="1395272"/>
                </a:lnTo>
                <a:lnTo>
                  <a:pt x="3134741" y="1390421"/>
                </a:lnTo>
                <a:lnTo>
                  <a:pt x="3119107" y="1383487"/>
                </a:lnTo>
                <a:lnTo>
                  <a:pt x="3090062" y="1366913"/>
                </a:lnTo>
                <a:lnTo>
                  <a:pt x="3073184" y="1359433"/>
                </a:lnTo>
                <a:lnTo>
                  <a:pt x="3052534" y="1354112"/>
                </a:lnTo>
                <a:lnTo>
                  <a:pt x="3026346" y="1352080"/>
                </a:lnTo>
                <a:lnTo>
                  <a:pt x="3000146" y="1354112"/>
                </a:lnTo>
                <a:lnTo>
                  <a:pt x="2979496" y="1359433"/>
                </a:lnTo>
                <a:lnTo>
                  <a:pt x="2962630" y="1366913"/>
                </a:lnTo>
                <a:lnTo>
                  <a:pt x="2933585" y="1383487"/>
                </a:lnTo>
                <a:lnTo>
                  <a:pt x="2917964" y="1390421"/>
                </a:lnTo>
                <a:lnTo>
                  <a:pt x="2899054" y="1395272"/>
                </a:lnTo>
                <a:lnTo>
                  <a:pt x="2875038" y="1397088"/>
                </a:lnTo>
                <a:lnTo>
                  <a:pt x="2831236" y="1390053"/>
                </a:lnTo>
                <a:lnTo>
                  <a:pt x="2800858" y="1374584"/>
                </a:lnTo>
                <a:lnTo>
                  <a:pt x="2769730" y="1359115"/>
                </a:lnTo>
                <a:lnTo>
                  <a:pt x="2723705" y="1352080"/>
                </a:lnTo>
                <a:lnTo>
                  <a:pt x="2677668" y="1359115"/>
                </a:lnTo>
                <a:lnTo>
                  <a:pt x="2646553" y="1374584"/>
                </a:lnTo>
                <a:lnTo>
                  <a:pt x="2616174" y="1390053"/>
                </a:lnTo>
                <a:lnTo>
                  <a:pt x="2572397" y="1397088"/>
                </a:lnTo>
                <a:lnTo>
                  <a:pt x="2528633" y="1390053"/>
                </a:lnTo>
                <a:lnTo>
                  <a:pt x="2498255" y="1374584"/>
                </a:lnTo>
                <a:lnTo>
                  <a:pt x="2467114" y="1359115"/>
                </a:lnTo>
                <a:lnTo>
                  <a:pt x="2421064" y="1352080"/>
                </a:lnTo>
                <a:lnTo>
                  <a:pt x="2375039" y="1359115"/>
                </a:lnTo>
                <a:lnTo>
                  <a:pt x="2343912" y="1374584"/>
                </a:lnTo>
                <a:lnTo>
                  <a:pt x="2313546" y="1390053"/>
                </a:lnTo>
                <a:lnTo>
                  <a:pt x="2269782" y="1397088"/>
                </a:lnTo>
                <a:lnTo>
                  <a:pt x="2226005" y="1390053"/>
                </a:lnTo>
                <a:lnTo>
                  <a:pt x="2195601" y="1374584"/>
                </a:lnTo>
                <a:lnTo>
                  <a:pt x="2164461" y="1359115"/>
                </a:lnTo>
                <a:lnTo>
                  <a:pt x="2118449" y="1352080"/>
                </a:lnTo>
                <a:lnTo>
                  <a:pt x="2072398" y="1359115"/>
                </a:lnTo>
                <a:lnTo>
                  <a:pt x="2041296" y="1374584"/>
                </a:lnTo>
                <a:lnTo>
                  <a:pt x="2010943" y="1390053"/>
                </a:lnTo>
                <a:lnTo>
                  <a:pt x="1967153" y="1397088"/>
                </a:lnTo>
                <a:lnTo>
                  <a:pt x="1923364" y="1390053"/>
                </a:lnTo>
                <a:lnTo>
                  <a:pt x="1892985" y="1374584"/>
                </a:lnTo>
                <a:lnTo>
                  <a:pt x="1861858" y="1359115"/>
                </a:lnTo>
                <a:lnTo>
                  <a:pt x="1815820" y="1352080"/>
                </a:lnTo>
                <a:lnTo>
                  <a:pt x="1769795" y="1359115"/>
                </a:lnTo>
                <a:lnTo>
                  <a:pt x="1738668" y="1374584"/>
                </a:lnTo>
                <a:lnTo>
                  <a:pt x="1708289" y="1390053"/>
                </a:lnTo>
                <a:lnTo>
                  <a:pt x="1664512" y="1397088"/>
                </a:lnTo>
                <a:lnTo>
                  <a:pt x="1620748" y="1390053"/>
                </a:lnTo>
                <a:lnTo>
                  <a:pt x="1590382" y="1374584"/>
                </a:lnTo>
                <a:lnTo>
                  <a:pt x="1559267" y="1359115"/>
                </a:lnTo>
                <a:lnTo>
                  <a:pt x="1513230" y="1352080"/>
                </a:lnTo>
                <a:lnTo>
                  <a:pt x="1467205" y="1359115"/>
                </a:lnTo>
                <a:lnTo>
                  <a:pt x="1436077" y="1374584"/>
                </a:lnTo>
                <a:lnTo>
                  <a:pt x="1405712" y="1390053"/>
                </a:lnTo>
                <a:lnTo>
                  <a:pt x="1361935" y="1397088"/>
                </a:lnTo>
                <a:lnTo>
                  <a:pt x="1318158" y="1390053"/>
                </a:lnTo>
                <a:lnTo>
                  <a:pt x="1287780" y="1374584"/>
                </a:lnTo>
                <a:lnTo>
                  <a:pt x="1256665" y="1359115"/>
                </a:lnTo>
                <a:lnTo>
                  <a:pt x="1210652" y="1352080"/>
                </a:lnTo>
                <a:lnTo>
                  <a:pt x="1164615" y="1359115"/>
                </a:lnTo>
                <a:lnTo>
                  <a:pt x="1133487" y="1374584"/>
                </a:lnTo>
                <a:lnTo>
                  <a:pt x="1103109" y="1390053"/>
                </a:lnTo>
                <a:lnTo>
                  <a:pt x="1059332" y="1397088"/>
                </a:lnTo>
                <a:lnTo>
                  <a:pt x="1015568" y="1390053"/>
                </a:lnTo>
                <a:lnTo>
                  <a:pt x="985189" y="1374584"/>
                </a:lnTo>
                <a:lnTo>
                  <a:pt x="954062" y="1359115"/>
                </a:lnTo>
                <a:lnTo>
                  <a:pt x="908037" y="1352080"/>
                </a:lnTo>
                <a:lnTo>
                  <a:pt x="862025" y="1359115"/>
                </a:lnTo>
                <a:lnTo>
                  <a:pt x="830897" y="1374584"/>
                </a:lnTo>
                <a:lnTo>
                  <a:pt x="800531" y="1390053"/>
                </a:lnTo>
                <a:lnTo>
                  <a:pt x="756767" y="1397088"/>
                </a:lnTo>
                <a:lnTo>
                  <a:pt x="713003" y="1390053"/>
                </a:lnTo>
                <a:lnTo>
                  <a:pt x="682625" y="1374584"/>
                </a:lnTo>
                <a:lnTo>
                  <a:pt x="651484" y="1359115"/>
                </a:lnTo>
                <a:lnTo>
                  <a:pt x="605472" y="1352080"/>
                </a:lnTo>
                <a:lnTo>
                  <a:pt x="559447" y="1359115"/>
                </a:lnTo>
                <a:lnTo>
                  <a:pt x="528320" y="1374584"/>
                </a:lnTo>
                <a:lnTo>
                  <a:pt x="497941" y="1390053"/>
                </a:lnTo>
                <a:lnTo>
                  <a:pt x="454177" y="1397088"/>
                </a:lnTo>
                <a:lnTo>
                  <a:pt x="410425" y="1390053"/>
                </a:lnTo>
                <a:lnTo>
                  <a:pt x="380034" y="1374584"/>
                </a:lnTo>
                <a:lnTo>
                  <a:pt x="348907" y="1359115"/>
                </a:lnTo>
                <a:lnTo>
                  <a:pt x="302907" y="1352080"/>
                </a:lnTo>
                <a:lnTo>
                  <a:pt x="256882" y="1359115"/>
                </a:lnTo>
                <a:lnTo>
                  <a:pt x="225767" y="1374584"/>
                </a:lnTo>
                <a:lnTo>
                  <a:pt x="195402" y="1390053"/>
                </a:lnTo>
                <a:lnTo>
                  <a:pt x="151638" y="1397088"/>
                </a:lnTo>
                <a:lnTo>
                  <a:pt x="107861" y="1390053"/>
                </a:lnTo>
                <a:lnTo>
                  <a:pt x="77470" y="1374584"/>
                </a:lnTo>
                <a:lnTo>
                  <a:pt x="46329" y="1359115"/>
                </a:lnTo>
                <a:lnTo>
                  <a:pt x="317" y="1352080"/>
                </a:lnTo>
                <a:lnTo>
                  <a:pt x="317" y="1363332"/>
                </a:lnTo>
                <a:lnTo>
                  <a:pt x="24345" y="1365148"/>
                </a:lnTo>
                <a:lnTo>
                  <a:pt x="43243" y="1369999"/>
                </a:lnTo>
                <a:lnTo>
                  <a:pt x="58877" y="1376934"/>
                </a:lnTo>
                <a:lnTo>
                  <a:pt x="87909" y="1393507"/>
                </a:lnTo>
                <a:lnTo>
                  <a:pt x="104787" y="1400987"/>
                </a:lnTo>
                <a:lnTo>
                  <a:pt x="125437" y="1406309"/>
                </a:lnTo>
                <a:lnTo>
                  <a:pt x="151638" y="1408341"/>
                </a:lnTo>
                <a:lnTo>
                  <a:pt x="177812" y="1406309"/>
                </a:lnTo>
                <a:lnTo>
                  <a:pt x="198462" y="1400987"/>
                </a:lnTo>
                <a:lnTo>
                  <a:pt x="215328" y="1393507"/>
                </a:lnTo>
                <a:lnTo>
                  <a:pt x="244360" y="1376934"/>
                </a:lnTo>
                <a:lnTo>
                  <a:pt x="259994" y="1369999"/>
                </a:lnTo>
                <a:lnTo>
                  <a:pt x="278892" y="1365148"/>
                </a:lnTo>
                <a:lnTo>
                  <a:pt x="302907" y="1363332"/>
                </a:lnTo>
                <a:lnTo>
                  <a:pt x="326923" y="1365148"/>
                </a:lnTo>
                <a:lnTo>
                  <a:pt x="345821" y="1369999"/>
                </a:lnTo>
                <a:lnTo>
                  <a:pt x="361454" y="1376934"/>
                </a:lnTo>
                <a:lnTo>
                  <a:pt x="390486" y="1393507"/>
                </a:lnTo>
                <a:lnTo>
                  <a:pt x="407352" y="1400987"/>
                </a:lnTo>
                <a:lnTo>
                  <a:pt x="428002" y="1406309"/>
                </a:lnTo>
                <a:lnTo>
                  <a:pt x="454177" y="1408341"/>
                </a:lnTo>
                <a:lnTo>
                  <a:pt x="480364" y="1406309"/>
                </a:lnTo>
                <a:lnTo>
                  <a:pt x="501015" y="1400987"/>
                </a:lnTo>
                <a:lnTo>
                  <a:pt x="517893" y="1393507"/>
                </a:lnTo>
                <a:lnTo>
                  <a:pt x="546925" y="1376934"/>
                </a:lnTo>
                <a:lnTo>
                  <a:pt x="562559" y="1369999"/>
                </a:lnTo>
                <a:lnTo>
                  <a:pt x="581456" y="1365148"/>
                </a:lnTo>
                <a:lnTo>
                  <a:pt x="605472" y="1363332"/>
                </a:lnTo>
                <a:lnTo>
                  <a:pt x="629500" y="1365148"/>
                </a:lnTo>
                <a:lnTo>
                  <a:pt x="648398" y="1369999"/>
                </a:lnTo>
                <a:lnTo>
                  <a:pt x="664032" y="1376934"/>
                </a:lnTo>
                <a:lnTo>
                  <a:pt x="693064" y="1393507"/>
                </a:lnTo>
                <a:lnTo>
                  <a:pt x="709930" y="1400987"/>
                </a:lnTo>
                <a:lnTo>
                  <a:pt x="730580" y="1406309"/>
                </a:lnTo>
                <a:lnTo>
                  <a:pt x="756767" y="1408341"/>
                </a:lnTo>
                <a:lnTo>
                  <a:pt x="782955" y="1406309"/>
                </a:lnTo>
                <a:lnTo>
                  <a:pt x="803605" y="1400987"/>
                </a:lnTo>
                <a:lnTo>
                  <a:pt x="820470" y="1393507"/>
                </a:lnTo>
                <a:lnTo>
                  <a:pt x="849503" y="1376934"/>
                </a:lnTo>
                <a:lnTo>
                  <a:pt x="865124" y="1369999"/>
                </a:lnTo>
                <a:lnTo>
                  <a:pt x="884021" y="1365148"/>
                </a:lnTo>
                <a:lnTo>
                  <a:pt x="908037" y="1363332"/>
                </a:lnTo>
                <a:lnTo>
                  <a:pt x="932065" y="1365148"/>
                </a:lnTo>
                <a:lnTo>
                  <a:pt x="950963" y="1369999"/>
                </a:lnTo>
                <a:lnTo>
                  <a:pt x="966597" y="1376934"/>
                </a:lnTo>
                <a:lnTo>
                  <a:pt x="995629" y="1393507"/>
                </a:lnTo>
                <a:lnTo>
                  <a:pt x="1012507" y="1400987"/>
                </a:lnTo>
                <a:lnTo>
                  <a:pt x="1033145" y="1406309"/>
                </a:lnTo>
                <a:lnTo>
                  <a:pt x="1059332" y="1408341"/>
                </a:lnTo>
                <a:lnTo>
                  <a:pt x="1085519" y="1406309"/>
                </a:lnTo>
                <a:lnTo>
                  <a:pt x="1106170" y="1400987"/>
                </a:lnTo>
                <a:lnTo>
                  <a:pt x="1123048" y="1393507"/>
                </a:lnTo>
                <a:lnTo>
                  <a:pt x="1152093" y="1376934"/>
                </a:lnTo>
                <a:lnTo>
                  <a:pt x="1167726" y="1369999"/>
                </a:lnTo>
                <a:lnTo>
                  <a:pt x="1186624" y="1365148"/>
                </a:lnTo>
                <a:lnTo>
                  <a:pt x="1210652" y="1363332"/>
                </a:lnTo>
                <a:lnTo>
                  <a:pt x="1234668" y="1365148"/>
                </a:lnTo>
                <a:lnTo>
                  <a:pt x="1253566" y="1369999"/>
                </a:lnTo>
                <a:lnTo>
                  <a:pt x="1269187" y="1376934"/>
                </a:lnTo>
                <a:lnTo>
                  <a:pt x="1298219" y="1393507"/>
                </a:lnTo>
                <a:lnTo>
                  <a:pt x="1315097" y="1400987"/>
                </a:lnTo>
                <a:lnTo>
                  <a:pt x="1335747" y="1406309"/>
                </a:lnTo>
                <a:lnTo>
                  <a:pt x="1361935" y="1408341"/>
                </a:lnTo>
                <a:lnTo>
                  <a:pt x="1388122" y="1406309"/>
                </a:lnTo>
                <a:lnTo>
                  <a:pt x="1408772" y="1400987"/>
                </a:lnTo>
                <a:lnTo>
                  <a:pt x="1425638" y="1393507"/>
                </a:lnTo>
                <a:lnTo>
                  <a:pt x="1454683" y="1376934"/>
                </a:lnTo>
                <a:lnTo>
                  <a:pt x="1470317" y="1369999"/>
                </a:lnTo>
                <a:lnTo>
                  <a:pt x="1489214" y="1365148"/>
                </a:lnTo>
                <a:lnTo>
                  <a:pt x="1513230" y="1363332"/>
                </a:lnTo>
                <a:lnTo>
                  <a:pt x="1537258" y="1365148"/>
                </a:lnTo>
                <a:lnTo>
                  <a:pt x="1556169" y="1369999"/>
                </a:lnTo>
                <a:lnTo>
                  <a:pt x="1571790" y="1376934"/>
                </a:lnTo>
                <a:lnTo>
                  <a:pt x="1600822" y="1393507"/>
                </a:lnTo>
                <a:lnTo>
                  <a:pt x="1617687" y="1400987"/>
                </a:lnTo>
                <a:lnTo>
                  <a:pt x="1638338" y="1406309"/>
                </a:lnTo>
                <a:lnTo>
                  <a:pt x="1664512" y="1408341"/>
                </a:lnTo>
                <a:lnTo>
                  <a:pt x="1690700" y="1406309"/>
                </a:lnTo>
                <a:lnTo>
                  <a:pt x="1711350" y="1400987"/>
                </a:lnTo>
                <a:lnTo>
                  <a:pt x="1728228" y="1393507"/>
                </a:lnTo>
                <a:lnTo>
                  <a:pt x="1757273" y="1376934"/>
                </a:lnTo>
                <a:lnTo>
                  <a:pt x="1772894" y="1369999"/>
                </a:lnTo>
                <a:lnTo>
                  <a:pt x="1791804" y="1365148"/>
                </a:lnTo>
                <a:lnTo>
                  <a:pt x="1815820" y="1363332"/>
                </a:lnTo>
                <a:lnTo>
                  <a:pt x="1839849" y="1365148"/>
                </a:lnTo>
                <a:lnTo>
                  <a:pt x="1858746" y="1369999"/>
                </a:lnTo>
                <a:lnTo>
                  <a:pt x="1874380" y="1376934"/>
                </a:lnTo>
                <a:lnTo>
                  <a:pt x="1903425" y="1393507"/>
                </a:lnTo>
                <a:lnTo>
                  <a:pt x="1920303" y="1400987"/>
                </a:lnTo>
                <a:lnTo>
                  <a:pt x="1940953" y="1406309"/>
                </a:lnTo>
                <a:lnTo>
                  <a:pt x="1967153" y="1408341"/>
                </a:lnTo>
                <a:lnTo>
                  <a:pt x="1993341" y="1406309"/>
                </a:lnTo>
                <a:lnTo>
                  <a:pt x="2013991" y="1400987"/>
                </a:lnTo>
                <a:lnTo>
                  <a:pt x="2030869" y="1393507"/>
                </a:lnTo>
                <a:lnTo>
                  <a:pt x="2059901" y="1376934"/>
                </a:lnTo>
                <a:lnTo>
                  <a:pt x="2075522" y="1369999"/>
                </a:lnTo>
                <a:lnTo>
                  <a:pt x="2094433" y="1365148"/>
                </a:lnTo>
                <a:lnTo>
                  <a:pt x="2118449" y="1363332"/>
                </a:lnTo>
                <a:lnTo>
                  <a:pt x="2142477" y="1365148"/>
                </a:lnTo>
                <a:lnTo>
                  <a:pt x="2161387" y="1369999"/>
                </a:lnTo>
                <a:lnTo>
                  <a:pt x="2177008" y="1376934"/>
                </a:lnTo>
                <a:lnTo>
                  <a:pt x="2206053" y="1393507"/>
                </a:lnTo>
                <a:lnTo>
                  <a:pt x="2222931" y="1400987"/>
                </a:lnTo>
                <a:lnTo>
                  <a:pt x="2243582" y="1406309"/>
                </a:lnTo>
                <a:lnTo>
                  <a:pt x="2269782" y="1408341"/>
                </a:lnTo>
                <a:lnTo>
                  <a:pt x="2295956" y="1406309"/>
                </a:lnTo>
                <a:lnTo>
                  <a:pt x="2316607" y="1400987"/>
                </a:lnTo>
                <a:lnTo>
                  <a:pt x="2333472" y="1393507"/>
                </a:lnTo>
                <a:lnTo>
                  <a:pt x="2362504" y="1376934"/>
                </a:lnTo>
                <a:lnTo>
                  <a:pt x="2378138" y="1369999"/>
                </a:lnTo>
                <a:lnTo>
                  <a:pt x="2397036" y="1365148"/>
                </a:lnTo>
                <a:lnTo>
                  <a:pt x="2421064" y="1363332"/>
                </a:lnTo>
                <a:lnTo>
                  <a:pt x="2445093" y="1365148"/>
                </a:lnTo>
                <a:lnTo>
                  <a:pt x="2464016" y="1369999"/>
                </a:lnTo>
                <a:lnTo>
                  <a:pt x="2479637" y="1376934"/>
                </a:lnTo>
                <a:lnTo>
                  <a:pt x="2508681" y="1393507"/>
                </a:lnTo>
                <a:lnTo>
                  <a:pt x="2525560" y="1400987"/>
                </a:lnTo>
                <a:lnTo>
                  <a:pt x="2546210" y="1406309"/>
                </a:lnTo>
                <a:lnTo>
                  <a:pt x="2572397" y="1408341"/>
                </a:lnTo>
                <a:lnTo>
                  <a:pt x="2598585" y="1406309"/>
                </a:lnTo>
                <a:lnTo>
                  <a:pt x="2619235" y="1400987"/>
                </a:lnTo>
                <a:lnTo>
                  <a:pt x="2636113" y="1393507"/>
                </a:lnTo>
                <a:lnTo>
                  <a:pt x="2665145" y="1376934"/>
                </a:lnTo>
                <a:lnTo>
                  <a:pt x="2680779" y="1369999"/>
                </a:lnTo>
                <a:lnTo>
                  <a:pt x="2699677" y="1365148"/>
                </a:lnTo>
                <a:lnTo>
                  <a:pt x="2723705" y="1363332"/>
                </a:lnTo>
                <a:lnTo>
                  <a:pt x="2747721" y="1365148"/>
                </a:lnTo>
                <a:lnTo>
                  <a:pt x="2766631" y="1369999"/>
                </a:lnTo>
                <a:lnTo>
                  <a:pt x="2782252" y="1376934"/>
                </a:lnTo>
                <a:lnTo>
                  <a:pt x="2811310" y="1393507"/>
                </a:lnTo>
                <a:lnTo>
                  <a:pt x="2828175" y="1400987"/>
                </a:lnTo>
                <a:lnTo>
                  <a:pt x="2848838" y="1406309"/>
                </a:lnTo>
                <a:lnTo>
                  <a:pt x="2875038" y="1408341"/>
                </a:lnTo>
                <a:lnTo>
                  <a:pt x="2901226" y="1406309"/>
                </a:lnTo>
                <a:lnTo>
                  <a:pt x="2921863" y="1400987"/>
                </a:lnTo>
                <a:lnTo>
                  <a:pt x="2938742" y="1393507"/>
                </a:lnTo>
                <a:lnTo>
                  <a:pt x="2967774" y="1376934"/>
                </a:lnTo>
                <a:lnTo>
                  <a:pt x="2983407" y="1369999"/>
                </a:lnTo>
                <a:lnTo>
                  <a:pt x="3002318" y="1365148"/>
                </a:lnTo>
                <a:lnTo>
                  <a:pt x="3026346" y="1363332"/>
                </a:lnTo>
                <a:lnTo>
                  <a:pt x="3050375" y="1365148"/>
                </a:lnTo>
                <a:lnTo>
                  <a:pt x="3069285" y="1369999"/>
                </a:lnTo>
                <a:lnTo>
                  <a:pt x="3084906" y="1376934"/>
                </a:lnTo>
                <a:lnTo>
                  <a:pt x="3113951" y="1393507"/>
                </a:lnTo>
                <a:lnTo>
                  <a:pt x="3130829" y="1400987"/>
                </a:lnTo>
                <a:lnTo>
                  <a:pt x="3151479" y="1406309"/>
                </a:lnTo>
                <a:lnTo>
                  <a:pt x="3177667" y="1408341"/>
                </a:lnTo>
                <a:lnTo>
                  <a:pt x="3203854" y="1406309"/>
                </a:lnTo>
                <a:lnTo>
                  <a:pt x="3224504" y="1400987"/>
                </a:lnTo>
                <a:lnTo>
                  <a:pt x="3241370" y="1393507"/>
                </a:lnTo>
                <a:lnTo>
                  <a:pt x="3270415" y="1376934"/>
                </a:lnTo>
                <a:lnTo>
                  <a:pt x="3286048" y="1369999"/>
                </a:lnTo>
                <a:lnTo>
                  <a:pt x="3304946" y="1365148"/>
                </a:lnTo>
                <a:lnTo>
                  <a:pt x="3328974" y="1363332"/>
                </a:lnTo>
                <a:lnTo>
                  <a:pt x="3353003" y="1365148"/>
                </a:lnTo>
                <a:lnTo>
                  <a:pt x="3371913" y="1369999"/>
                </a:lnTo>
                <a:lnTo>
                  <a:pt x="3387534" y="1376934"/>
                </a:lnTo>
                <a:lnTo>
                  <a:pt x="3416592" y="1393507"/>
                </a:lnTo>
                <a:lnTo>
                  <a:pt x="3433457" y="1400987"/>
                </a:lnTo>
                <a:lnTo>
                  <a:pt x="3454108" y="1406309"/>
                </a:lnTo>
                <a:lnTo>
                  <a:pt x="3480308" y="1408341"/>
                </a:lnTo>
                <a:lnTo>
                  <a:pt x="3506495" y="1406309"/>
                </a:lnTo>
                <a:lnTo>
                  <a:pt x="3527145" y="1400987"/>
                </a:lnTo>
                <a:lnTo>
                  <a:pt x="3544024" y="1393507"/>
                </a:lnTo>
                <a:lnTo>
                  <a:pt x="3573068" y="1376934"/>
                </a:lnTo>
                <a:lnTo>
                  <a:pt x="3588702" y="1369999"/>
                </a:lnTo>
                <a:lnTo>
                  <a:pt x="3607612" y="1365148"/>
                </a:lnTo>
                <a:lnTo>
                  <a:pt x="3631641" y="1363332"/>
                </a:lnTo>
                <a:lnTo>
                  <a:pt x="3655669" y="1365148"/>
                </a:lnTo>
                <a:lnTo>
                  <a:pt x="3674567" y="1369999"/>
                </a:lnTo>
                <a:lnTo>
                  <a:pt x="3690201" y="1376934"/>
                </a:lnTo>
                <a:lnTo>
                  <a:pt x="3719245" y="1393507"/>
                </a:lnTo>
                <a:lnTo>
                  <a:pt x="3736111" y="1400987"/>
                </a:lnTo>
                <a:lnTo>
                  <a:pt x="3756774" y="1406309"/>
                </a:lnTo>
                <a:lnTo>
                  <a:pt x="3782974" y="1408341"/>
                </a:lnTo>
                <a:lnTo>
                  <a:pt x="3809161" y="1406309"/>
                </a:lnTo>
                <a:lnTo>
                  <a:pt x="3829812" y="1400987"/>
                </a:lnTo>
                <a:lnTo>
                  <a:pt x="3846677" y="1393507"/>
                </a:lnTo>
                <a:lnTo>
                  <a:pt x="3875722" y="1376934"/>
                </a:lnTo>
                <a:lnTo>
                  <a:pt x="3891356" y="1369999"/>
                </a:lnTo>
                <a:lnTo>
                  <a:pt x="3910266" y="1365148"/>
                </a:lnTo>
                <a:lnTo>
                  <a:pt x="3934295" y="1363332"/>
                </a:lnTo>
                <a:lnTo>
                  <a:pt x="3958310" y="1365148"/>
                </a:lnTo>
                <a:lnTo>
                  <a:pt x="3977221" y="1369999"/>
                </a:lnTo>
                <a:lnTo>
                  <a:pt x="3992854" y="1376934"/>
                </a:lnTo>
                <a:lnTo>
                  <a:pt x="4021899" y="1393507"/>
                </a:lnTo>
                <a:lnTo>
                  <a:pt x="4038765" y="1400987"/>
                </a:lnTo>
                <a:lnTo>
                  <a:pt x="4059415" y="1406309"/>
                </a:lnTo>
                <a:lnTo>
                  <a:pt x="4085602" y="1408341"/>
                </a:lnTo>
                <a:lnTo>
                  <a:pt x="4111802" y="1406309"/>
                </a:lnTo>
                <a:lnTo>
                  <a:pt x="4132465" y="1400987"/>
                </a:lnTo>
                <a:lnTo>
                  <a:pt x="4149344" y="1393507"/>
                </a:lnTo>
                <a:lnTo>
                  <a:pt x="4178389" y="1376934"/>
                </a:lnTo>
                <a:lnTo>
                  <a:pt x="4194010" y="1369999"/>
                </a:lnTo>
                <a:lnTo>
                  <a:pt x="4212920" y="1365148"/>
                </a:lnTo>
                <a:lnTo>
                  <a:pt x="4236936" y="1363332"/>
                </a:lnTo>
                <a:lnTo>
                  <a:pt x="4260951" y="1365148"/>
                </a:lnTo>
                <a:lnTo>
                  <a:pt x="4279849" y="1369999"/>
                </a:lnTo>
                <a:lnTo>
                  <a:pt x="4295470" y="1376934"/>
                </a:lnTo>
                <a:lnTo>
                  <a:pt x="4324502" y="1393507"/>
                </a:lnTo>
                <a:lnTo>
                  <a:pt x="4341368" y="1400987"/>
                </a:lnTo>
                <a:lnTo>
                  <a:pt x="4362018" y="1406309"/>
                </a:lnTo>
                <a:lnTo>
                  <a:pt x="4388193" y="1408341"/>
                </a:lnTo>
                <a:lnTo>
                  <a:pt x="4414393" y="1406309"/>
                </a:lnTo>
                <a:lnTo>
                  <a:pt x="4435056" y="1400987"/>
                </a:lnTo>
                <a:lnTo>
                  <a:pt x="4451921" y="1393507"/>
                </a:lnTo>
                <a:lnTo>
                  <a:pt x="4480966" y="1376934"/>
                </a:lnTo>
                <a:lnTo>
                  <a:pt x="4496600" y="1369999"/>
                </a:lnTo>
                <a:lnTo>
                  <a:pt x="4515497" y="1365148"/>
                </a:lnTo>
                <a:lnTo>
                  <a:pt x="4539513" y="1363332"/>
                </a:lnTo>
                <a:lnTo>
                  <a:pt x="4563542" y="1365148"/>
                </a:lnTo>
                <a:lnTo>
                  <a:pt x="4582452" y="1369999"/>
                </a:lnTo>
                <a:lnTo>
                  <a:pt x="4598086" y="1376934"/>
                </a:lnTo>
                <a:lnTo>
                  <a:pt x="4627130" y="1393507"/>
                </a:lnTo>
                <a:lnTo>
                  <a:pt x="4644009" y="1400987"/>
                </a:lnTo>
                <a:lnTo>
                  <a:pt x="4664659" y="1406309"/>
                </a:lnTo>
                <a:lnTo>
                  <a:pt x="4690859" y="1408341"/>
                </a:lnTo>
                <a:lnTo>
                  <a:pt x="4717059" y="1406309"/>
                </a:lnTo>
                <a:lnTo>
                  <a:pt x="4737709" y="1400987"/>
                </a:lnTo>
                <a:lnTo>
                  <a:pt x="4754588" y="1393507"/>
                </a:lnTo>
                <a:lnTo>
                  <a:pt x="4783620" y="1376934"/>
                </a:lnTo>
                <a:lnTo>
                  <a:pt x="4799254" y="1369999"/>
                </a:lnTo>
                <a:lnTo>
                  <a:pt x="4818151" y="1365148"/>
                </a:lnTo>
                <a:lnTo>
                  <a:pt x="4842167" y="1363332"/>
                </a:lnTo>
                <a:lnTo>
                  <a:pt x="4866195" y="1365148"/>
                </a:lnTo>
                <a:lnTo>
                  <a:pt x="4885106" y="1369999"/>
                </a:lnTo>
                <a:lnTo>
                  <a:pt x="4900727" y="1376934"/>
                </a:lnTo>
                <a:lnTo>
                  <a:pt x="4929771" y="1393507"/>
                </a:lnTo>
                <a:lnTo>
                  <a:pt x="4946637" y="1400987"/>
                </a:lnTo>
                <a:lnTo>
                  <a:pt x="4967287" y="1406309"/>
                </a:lnTo>
                <a:lnTo>
                  <a:pt x="4993475" y="1408341"/>
                </a:lnTo>
                <a:lnTo>
                  <a:pt x="5019675" y="1406309"/>
                </a:lnTo>
                <a:lnTo>
                  <a:pt x="5040338" y="1400987"/>
                </a:lnTo>
                <a:lnTo>
                  <a:pt x="5057203" y="1393507"/>
                </a:lnTo>
                <a:lnTo>
                  <a:pt x="5086261" y="1376934"/>
                </a:lnTo>
                <a:lnTo>
                  <a:pt x="5101895" y="1369999"/>
                </a:lnTo>
                <a:lnTo>
                  <a:pt x="5120805" y="1365148"/>
                </a:lnTo>
                <a:lnTo>
                  <a:pt x="5144821" y="1363332"/>
                </a:lnTo>
                <a:lnTo>
                  <a:pt x="5168862" y="1365148"/>
                </a:lnTo>
                <a:lnTo>
                  <a:pt x="5187785" y="1369999"/>
                </a:lnTo>
                <a:lnTo>
                  <a:pt x="5203418" y="1376934"/>
                </a:lnTo>
                <a:lnTo>
                  <a:pt x="5232476" y="1393507"/>
                </a:lnTo>
                <a:lnTo>
                  <a:pt x="5249354" y="1400987"/>
                </a:lnTo>
                <a:lnTo>
                  <a:pt x="5270004" y="1406309"/>
                </a:lnTo>
                <a:lnTo>
                  <a:pt x="5296205" y="1408341"/>
                </a:lnTo>
                <a:lnTo>
                  <a:pt x="5322392" y="1406309"/>
                </a:lnTo>
                <a:lnTo>
                  <a:pt x="5343042" y="1400987"/>
                </a:lnTo>
                <a:lnTo>
                  <a:pt x="5359908" y="1393507"/>
                </a:lnTo>
                <a:lnTo>
                  <a:pt x="5388953" y="1376934"/>
                </a:lnTo>
                <a:lnTo>
                  <a:pt x="5404586" y="1369999"/>
                </a:lnTo>
                <a:lnTo>
                  <a:pt x="5423497" y="1365148"/>
                </a:lnTo>
                <a:lnTo>
                  <a:pt x="5447525" y="1363332"/>
                </a:lnTo>
                <a:lnTo>
                  <a:pt x="5471553" y="1365148"/>
                </a:lnTo>
                <a:lnTo>
                  <a:pt x="5490464" y="1369999"/>
                </a:lnTo>
                <a:lnTo>
                  <a:pt x="5506097" y="1376934"/>
                </a:lnTo>
                <a:lnTo>
                  <a:pt x="5535155" y="1393507"/>
                </a:lnTo>
                <a:lnTo>
                  <a:pt x="5552021" y="1400987"/>
                </a:lnTo>
                <a:lnTo>
                  <a:pt x="5572684" y="1406309"/>
                </a:lnTo>
                <a:lnTo>
                  <a:pt x="5598871" y="1408341"/>
                </a:lnTo>
                <a:lnTo>
                  <a:pt x="5625071" y="1406309"/>
                </a:lnTo>
                <a:lnTo>
                  <a:pt x="5645734" y="1400987"/>
                </a:lnTo>
                <a:lnTo>
                  <a:pt x="5662612" y="1393507"/>
                </a:lnTo>
                <a:lnTo>
                  <a:pt x="5691670" y="1376934"/>
                </a:lnTo>
                <a:lnTo>
                  <a:pt x="5707304" y="1369999"/>
                </a:lnTo>
                <a:lnTo>
                  <a:pt x="5726214" y="1365148"/>
                </a:lnTo>
                <a:lnTo>
                  <a:pt x="5750242" y="1363332"/>
                </a:lnTo>
                <a:lnTo>
                  <a:pt x="5774271" y="1365148"/>
                </a:lnTo>
                <a:lnTo>
                  <a:pt x="5793168" y="1369999"/>
                </a:lnTo>
                <a:lnTo>
                  <a:pt x="5808802" y="1376934"/>
                </a:lnTo>
                <a:lnTo>
                  <a:pt x="5837834" y="1393507"/>
                </a:lnTo>
                <a:lnTo>
                  <a:pt x="5854712" y="1400987"/>
                </a:lnTo>
                <a:lnTo>
                  <a:pt x="5875350" y="1406309"/>
                </a:lnTo>
                <a:lnTo>
                  <a:pt x="5901537" y="1408341"/>
                </a:lnTo>
                <a:lnTo>
                  <a:pt x="5927737" y="1406309"/>
                </a:lnTo>
                <a:lnTo>
                  <a:pt x="5948388" y="1400987"/>
                </a:lnTo>
                <a:lnTo>
                  <a:pt x="5965266" y="1393507"/>
                </a:lnTo>
                <a:lnTo>
                  <a:pt x="5994311" y="1376934"/>
                </a:lnTo>
                <a:lnTo>
                  <a:pt x="6009945" y="1369999"/>
                </a:lnTo>
                <a:lnTo>
                  <a:pt x="6028868" y="1365148"/>
                </a:lnTo>
                <a:lnTo>
                  <a:pt x="6052896" y="1363332"/>
                </a:lnTo>
                <a:lnTo>
                  <a:pt x="6076924" y="1365148"/>
                </a:lnTo>
                <a:lnTo>
                  <a:pt x="6095847" y="1369999"/>
                </a:lnTo>
                <a:lnTo>
                  <a:pt x="6111481" y="1376934"/>
                </a:lnTo>
                <a:lnTo>
                  <a:pt x="6140539" y="1393507"/>
                </a:lnTo>
                <a:lnTo>
                  <a:pt x="6157417" y="1400987"/>
                </a:lnTo>
                <a:lnTo>
                  <a:pt x="6178080" y="1406309"/>
                </a:lnTo>
                <a:lnTo>
                  <a:pt x="6204280" y="1408341"/>
                </a:lnTo>
                <a:lnTo>
                  <a:pt x="6230480" y="1406309"/>
                </a:lnTo>
                <a:lnTo>
                  <a:pt x="6251130" y="1400987"/>
                </a:lnTo>
                <a:lnTo>
                  <a:pt x="6268009" y="1393507"/>
                </a:lnTo>
                <a:lnTo>
                  <a:pt x="6297053" y="1376934"/>
                </a:lnTo>
                <a:lnTo>
                  <a:pt x="6312687" y="1369999"/>
                </a:lnTo>
                <a:lnTo>
                  <a:pt x="6331610" y="1365148"/>
                </a:lnTo>
                <a:lnTo>
                  <a:pt x="6355639" y="1363332"/>
                </a:lnTo>
                <a:lnTo>
                  <a:pt x="6379692" y="1365148"/>
                </a:lnTo>
                <a:lnTo>
                  <a:pt x="6398615" y="1369999"/>
                </a:lnTo>
                <a:lnTo>
                  <a:pt x="6414249" y="1376934"/>
                </a:lnTo>
                <a:lnTo>
                  <a:pt x="6443319" y="1393507"/>
                </a:lnTo>
                <a:lnTo>
                  <a:pt x="6460210" y="1400987"/>
                </a:lnTo>
                <a:lnTo>
                  <a:pt x="6480886" y="1406309"/>
                </a:lnTo>
                <a:lnTo>
                  <a:pt x="6507099" y="1408341"/>
                </a:lnTo>
                <a:lnTo>
                  <a:pt x="6533312" y="1406309"/>
                </a:lnTo>
                <a:lnTo>
                  <a:pt x="6553987" y="1400987"/>
                </a:lnTo>
                <a:lnTo>
                  <a:pt x="6570866" y="1393507"/>
                </a:lnTo>
                <a:lnTo>
                  <a:pt x="6599936" y="1376934"/>
                </a:lnTo>
                <a:lnTo>
                  <a:pt x="6615582" y="1369999"/>
                </a:lnTo>
                <a:lnTo>
                  <a:pt x="6634505" y="1365148"/>
                </a:lnTo>
                <a:lnTo>
                  <a:pt x="6658546" y="1363332"/>
                </a:lnTo>
                <a:lnTo>
                  <a:pt x="6658546" y="1352080"/>
                </a:lnTo>
                <a:close/>
              </a:path>
              <a:path w="6660515" h="7380605">
                <a:moveTo>
                  <a:pt x="6658572" y="1464767"/>
                </a:moveTo>
                <a:lnTo>
                  <a:pt x="6612496" y="1471790"/>
                </a:lnTo>
                <a:lnTo>
                  <a:pt x="6581343" y="1487258"/>
                </a:lnTo>
                <a:lnTo>
                  <a:pt x="6550939" y="1502727"/>
                </a:lnTo>
                <a:lnTo>
                  <a:pt x="6507124" y="1509763"/>
                </a:lnTo>
                <a:lnTo>
                  <a:pt x="6463284" y="1502727"/>
                </a:lnTo>
                <a:lnTo>
                  <a:pt x="6432893" y="1487258"/>
                </a:lnTo>
                <a:lnTo>
                  <a:pt x="6401752" y="1471790"/>
                </a:lnTo>
                <a:lnTo>
                  <a:pt x="6355664" y="1464767"/>
                </a:lnTo>
                <a:lnTo>
                  <a:pt x="6309614" y="1471790"/>
                </a:lnTo>
                <a:lnTo>
                  <a:pt x="6278473" y="1487258"/>
                </a:lnTo>
                <a:lnTo>
                  <a:pt x="6248095" y="1502727"/>
                </a:lnTo>
                <a:lnTo>
                  <a:pt x="6204305" y="1509763"/>
                </a:lnTo>
                <a:lnTo>
                  <a:pt x="6160490" y="1502727"/>
                </a:lnTo>
                <a:lnTo>
                  <a:pt x="6130112" y="1487258"/>
                </a:lnTo>
                <a:lnTo>
                  <a:pt x="6098972" y="1471790"/>
                </a:lnTo>
                <a:lnTo>
                  <a:pt x="6052909" y="1464767"/>
                </a:lnTo>
                <a:lnTo>
                  <a:pt x="6006858" y="1471790"/>
                </a:lnTo>
                <a:lnTo>
                  <a:pt x="5975731" y="1487258"/>
                </a:lnTo>
                <a:lnTo>
                  <a:pt x="5945352" y="1502727"/>
                </a:lnTo>
                <a:lnTo>
                  <a:pt x="5901563" y="1509763"/>
                </a:lnTo>
                <a:lnTo>
                  <a:pt x="5857799" y="1502727"/>
                </a:lnTo>
                <a:lnTo>
                  <a:pt x="5827407" y="1487258"/>
                </a:lnTo>
                <a:lnTo>
                  <a:pt x="5796267" y="1471790"/>
                </a:lnTo>
                <a:lnTo>
                  <a:pt x="5750255" y="1464767"/>
                </a:lnTo>
                <a:lnTo>
                  <a:pt x="5704205" y="1471790"/>
                </a:lnTo>
                <a:lnTo>
                  <a:pt x="5673077" y="1487258"/>
                </a:lnTo>
                <a:lnTo>
                  <a:pt x="5642699" y="1502727"/>
                </a:lnTo>
                <a:lnTo>
                  <a:pt x="5598909" y="1509763"/>
                </a:lnTo>
                <a:lnTo>
                  <a:pt x="5555132" y="1502727"/>
                </a:lnTo>
                <a:lnTo>
                  <a:pt x="5524728" y="1487258"/>
                </a:lnTo>
                <a:lnTo>
                  <a:pt x="5493575" y="1471790"/>
                </a:lnTo>
                <a:lnTo>
                  <a:pt x="5447550" y="1464767"/>
                </a:lnTo>
                <a:lnTo>
                  <a:pt x="5401500" y="1471790"/>
                </a:lnTo>
                <a:lnTo>
                  <a:pt x="5370373" y="1487258"/>
                </a:lnTo>
                <a:lnTo>
                  <a:pt x="5340007" y="1502727"/>
                </a:lnTo>
                <a:lnTo>
                  <a:pt x="5296217" y="1509763"/>
                </a:lnTo>
                <a:lnTo>
                  <a:pt x="5252415" y="1502727"/>
                </a:lnTo>
                <a:lnTo>
                  <a:pt x="5222037" y="1487258"/>
                </a:lnTo>
                <a:lnTo>
                  <a:pt x="5190896" y="1471790"/>
                </a:lnTo>
                <a:lnTo>
                  <a:pt x="5144846" y="1464767"/>
                </a:lnTo>
                <a:lnTo>
                  <a:pt x="5098796" y="1471790"/>
                </a:lnTo>
                <a:lnTo>
                  <a:pt x="5067668" y="1487258"/>
                </a:lnTo>
                <a:lnTo>
                  <a:pt x="5037290" y="1502727"/>
                </a:lnTo>
                <a:lnTo>
                  <a:pt x="4993513" y="1509763"/>
                </a:lnTo>
                <a:lnTo>
                  <a:pt x="4949723" y="1502727"/>
                </a:lnTo>
                <a:lnTo>
                  <a:pt x="4919357" y="1487258"/>
                </a:lnTo>
                <a:lnTo>
                  <a:pt x="4888230" y="1471790"/>
                </a:lnTo>
                <a:lnTo>
                  <a:pt x="4842192" y="1464767"/>
                </a:lnTo>
                <a:lnTo>
                  <a:pt x="4796180" y="1471790"/>
                </a:lnTo>
                <a:lnTo>
                  <a:pt x="4765027" y="1487258"/>
                </a:lnTo>
                <a:lnTo>
                  <a:pt x="4734636" y="1502727"/>
                </a:lnTo>
                <a:lnTo>
                  <a:pt x="4690884" y="1509763"/>
                </a:lnTo>
                <a:lnTo>
                  <a:pt x="4647108" y="1502727"/>
                </a:lnTo>
                <a:lnTo>
                  <a:pt x="4616716" y="1487258"/>
                </a:lnTo>
                <a:lnTo>
                  <a:pt x="4585576" y="1471790"/>
                </a:lnTo>
                <a:lnTo>
                  <a:pt x="4539539" y="1464767"/>
                </a:lnTo>
                <a:lnTo>
                  <a:pt x="4493526" y="1471790"/>
                </a:lnTo>
                <a:lnTo>
                  <a:pt x="4462373" y="1487258"/>
                </a:lnTo>
                <a:lnTo>
                  <a:pt x="4431982" y="1502727"/>
                </a:lnTo>
                <a:lnTo>
                  <a:pt x="4388231" y="1509763"/>
                </a:lnTo>
                <a:lnTo>
                  <a:pt x="4344454" y="1502727"/>
                </a:lnTo>
                <a:lnTo>
                  <a:pt x="4314088" y="1487258"/>
                </a:lnTo>
                <a:lnTo>
                  <a:pt x="4282973" y="1471790"/>
                </a:lnTo>
                <a:lnTo>
                  <a:pt x="4236948" y="1464767"/>
                </a:lnTo>
                <a:lnTo>
                  <a:pt x="4190936" y="1471790"/>
                </a:lnTo>
                <a:lnTo>
                  <a:pt x="4159783" y="1487258"/>
                </a:lnTo>
                <a:lnTo>
                  <a:pt x="4129392" y="1502727"/>
                </a:lnTo>
                <a:lnTo>
                  <a:pt x="4085640" y="1509763"/>
                </a:lnTo>
                <a:lnTo>
                  <a:pt x="4041851" y="1502727"/>
                </a:lnTo>
                <a:lnTo>
                  <a:pt x="4011472" y="1487258"/>
                </a:lnTo>
                <a:lnTo>
                  <a:pt x="3980345" y="1471790"/>
                </a:lnTo>
                <a:lnTo>
                  <a:pt x="3934307" y="1464767"/>
                </a:lnTo>
                <a:lnTo>
                  <a:pt x="3888270" y="1471790"/>
                </a:lnTo>
                <a:lnTo>
                  <a:pt x="3857142" y="1487258"/>
                </a:lnTo>
                <a:lnTo>
                  <a:pt x="3826764" y="1502727"/>
                </a:lnTo>
                <a:lnTo>
                  <a:pt x="3782999" y="1509763"/>
                </a:lnTo>
                <a:lnTo>
                  <a:pt x="3739197" y="1502727"/>
                </a:lnTo>
                <a:lnTo>
                  <a:pt x="3708831" y="1487258"/>
                </a:lnTo>
                <a:lnTo>
                  <a:pt x="3677704" y="1471790"/>
                </a:lnTo>
                <a:lnTo>
                  <a:pt x="3631666" y="1464767"/>
                </a:lnTo>
                <a:lnTo>
                  <a:pt x="3585616" y="1471790"/>
                </a:lnTo>
                <a:lnTo>
                  <a:pt x="3554501" y="1487258"/>
                </a:lnTo>
                <a:lnTo>
                  <a:pt x="3524123" y="1502727"/>
                </a:lnTo>
                <a:lnTo>
                  <a:pt x="3480346" y="1509763"/>
                </a:lnTo>
                <a:lnTo>
                  <a:pt x="3456317" y="1507934"/>
                </a:lnTo>
                <a:lnTo>
                  <a:pt x="3437394" y="1503095"/>
                </a:lnTo>
                <a:lnTo>
                  <a:pt x="3421761" y="1496161"/>
                </a:lnTo>
                <a:lnTo>
                  <a:pt x="3392716" y="1479588"/>
                </a:lnTo>
                <a:lnTo>
                  <a:pt x="3375837" y="1472107"/>
                </a:lnTo>
                <a:lnTo>
                  <a:pt x="3355187" y="1466786"/>
                </a:lnTo>
                <a:lnTo>
                  <a:pt x="3329000" y="1464767"/>
                </a:lnTo>
                <a:lnTo>
                  <a:pt x="3302800" y="1466786"/>
                </a:lnTo>
                <a:lnTo>
                  <a:pt x="3282150" y="1472107"/>
                </a:lnTo>
                <a:lnTo>
                  <a:pt x="3265284" y="1479588"/>
                </a:lnTo>
                <a:lnTo>
                  <a:pt x="3236239" y="1496161"/>
                </a:lnTo>
                <a:lnTo>
                  <a:pt x="3220605" y="1503095"/>
                </a:lnTo>
                <a:lnTo>
                  <a:pt x="3201708" y="1507934"/>
                </a:lnTo>
                <a:lnTo>
                  <a:pt x="3177692" y="1509763"/>
                </a:lnTo>
                <a:lnTo>
                  <a:pt x="3153664" y="1507934"/>
                </a:lnTo>
                <a:lnTo>
                  <a:pt x="3134766" y="1503095"/>
                </a:lnTo>
                <a:lnTo>
                  <a:pt x="3119132" y="1496161"/>
                </a:lnTo>
                <a:lnTo>
                  <a:pt x="3090087" y="1479588"/>
                </a:lnTo>
                <a:lnTo>
                  <a:pt x="3073209" y="1472107"/>
                </a:lnTo>
                <a:lnTo>
                  <a:pt x="3052559" y="1466786"/>
                </a:lnTo>
                <a:lnTo>
                  <a:pt x="3026372" y="1464767"/>
                </a:lnTo>
                <a:lnTo>
                  <a:pt x="3000171" y="1466786"/>
                </a:lnTo>
                <a:lnTo>
                  <a:pt x="2979521" y="1472107"/>
                </a:lnTo>
                <a:lnTo>
                  <a:pt x="2962643" y="1479588"/>
                </a:lnTo>
                <a:lnTo>
                  <a:pt x="2933598" y="1496161"/>
                </a:lnTo>
                <a:lnTo>
                  <a:pt x="2917977" y="1503095"/>
                </a:lnTo>
                <a:lnTo>
                  <a:pt x="2899067" y="1507934"/>
                </a:lnTo>
                <a:lnTo>
                  <a:pt x="2875051" y="1509763"/>
                </a:lnTo>
                <a:lnTo>
                  <a:pt x="2851023" y="1507934"/>
                </a:lnTo>
                <a:lnTo>
                  <a:pt x="2832112" y="1503095"/>
                </a:lnTo>
                <a:lnTo>
                  <a:pt x="2816491" y="1496161"/>
                </a:lnTo>
                <a:lnTo>
                  <a:pt x="2787446" y="1479588"/>
                </a:lnTo>
                <a:lnTo>
                  <a:pt x="2770568" y="1472107"/>
                </a:lnTo>
                <a:lnTo>
                  <a:pt x="2749918" y="1466786"/>
                </a:lnTo>
                <a:lnTo>
                  <a:pt x="2723731" y="1464767"/>
                </a:lnTo>
                <a:lnTo>
                  <a:pt x="2697530" y="1466786"/>
                </a:lnTo>
                <a:lnTo>
                  <a:pt x="2676893" y="1472107"/>
                </a:lnTo>
                <a:lnTo>
                  <a:pt x="2660015" y="1479588"/>
                </a:lnTo>
                <a:lnTo>
                  <a:pt x="2630982" y="1496161"/>
                </a:lnTo>
                <a:lnTo>
                  <a:pt x="2615361" y="1503095"/>
                </a:lnTo>
                <a:lnTo>
                  <a:pt x="2596451" y="1507934"/>
                </a:lnTo>
                <a:lnTo>
                  <a:pt x="2572435" y="1509763"/>
                </a:lnTo>
                <a:lnTo>
                  <a:pt x="2548407" y="1507934"/>
                </a:lnTo>
                <a:lnTo>
                  <a:pt x="2529497" y="1503095"/>
                </a:lnTo>
                <a:lnTo>
                  <a:pt x="2513863" y="1496161"/>
                </a:lnTo>
                <a:lnTo>
                  <a:pt x="2484818" y="1479588"/>
                </a:lnTo>
                <a:lnTo>
                  <a:pt x="2467953" y="1472107"/>
                </a:lnTo>
                <a:lnTo>
                  <a:pt x="2447290" y="1466786"/>
                </a:lnTo>
                <a:lnTo>
                  <a:pt x="2421102" y="1464767"/>
                </a:lnTo>
                <a:lnTo>
                  <a:pt x="2394902" y="1466786"/>
                </a:lnTo>
                <a:lnTo>
                  <a:pt x="2374252" y="1472107"/>
                </a:lnTo>
                <a:lnTo>
                  <a:pt x="2357386" y="1479588"/>
                </a:lnTo>
                <a:lnTo>
                  <a:pt x="2328341" y="1496161"/>
                </a:lnTo>
                <a:lnTo>
                  <a:pt x="2312720" y="1503095"/>
                </a:lnTo>
                <a:lnTo>
                  <a:pt x="2293823" y="1507934"/>
                </a:lnTo>
                <a:lnTo>
                  <a:pt x="2269807" y="1509763"/>
                </a:lnTo>
                <a:lnTo>
                  <a:pt x="2245779" y="1507934"/>
                </a:lnTo>
                <a:lnTo>
                  <a:pt x="2226868" y="1503095"/>
                </a:lnTo>
                <a:lnTo>
                  <a:pt x="2211235" y="1496161"/>
                </a:lnTo>
                <a:lnTo>
                  <a:pt x="2182177" y="1479588"/>
                </a:lnTo>
                <a:lnTo>
                  <a:pt x="2165312" y="1472107"/>
                </a:lnTo>
                <a:lnTo>
                  <a:pt x="2144661" y="1466786"/>
                </a:lnTo>
                <a:lnTo>
                  <a:pt x="2118474" y="1464767"/>
                </a:lnTo>
                <a:lnTo>
                  <a:pt x="2092286" y="1466786"/>
                </a:lnTo>
                <a:lnTo>
                  <a:pt x="2071649" y="1472107"/>
                </a:lnTo>
                <a:lnTo>
                  <a:pt x="2054771" y="1479588"/>
                </a:lnTo>
                <a:lnTo>
                  <a:pt x="2025726" y="1496161"/>
                </a:lnTo>
                <a:lnTo>
                  <a:pt x="2010105" y="1503095"/>
                </a:lnTo>
                <a:lnTo>
                  <a:pt x="1991194" y="1507934"/>
                </a:lnTo>
                <a:lnTo>
                  <a:pt x="1967166" y="1509763"/>
                </a:lnTo>
                <a:lnTo>
                  <a:pt x="1943138" y="1507934"/>
                </a:lnTo>
                <a:lnTo>
                  <a:pt x="1924240" y="1503095"/>
                </a:lnTo>
                <a:lnTo>
                  <a:pt x="1908606" y="1496161"/>
                </a:lnTo>
                <a:lnTo>
                  <a:pt x="1879561" y="1479588"/>
                </a:lnTo>
                <a:lnTo>
                  <a:pt x="1862696" y="1472107"/>
                </a:lnTo>
                <a:lnTo>
                  <a:pt x="1842046" y="1466786"/>
                </a:lnTo>
                <a:lnTo>
                  <a:pt x="1815846" y="1464767"/>
                </a:lnTo>
                <a:lnTo>
                  <a:pt x="1789658" y="1466786"/>
                </a:lnTo>
                <a:lnTo>
                  <a:pt x="1769008" y="1472107"/>
                </a:lnTo>
                <a:lnTo>
                  <a:pt x="1752142" y="1479588"/>
                </a:lnTo>
                <a:lnTo>
                  <a:pt x="1723097" y="1496161"/>
                </a:lnTo>
                <a:lnTo>
                  <a:pt x="1707476" y="1503095"/>
                </a:lnTo>
                <a:lnTo>
                  <a:pt x="1688566" y="1507934"/>
                </a:lnTo>
                <a:lnTo>
                  <a:pt x="1664550" y="1509763"/>
                </a:lnTo>
                <a:lnTo>
                  <a:pt x="1640535" y="1507934"/>
                </a:lnTo>
                <a:lnTo>
                  <a:pt x="1621624" y="1503095"/>
                </a:lnTo>
                <a:lnTo>
                  <a:pt x="1606003" y="1496161"/>
                </a:lnTo>
                <a:lnTo>
                  <a:pt x="1576971" y="1479588"/>
                </a:lnTo>
                <a:lnTo>
                  <a:pt x="1560093" y="1472107"/>
                </a:lnTo>
                <a:lnTo>
                  <a:pt x="1539443" y="1466786"/>
                </a:lnTo>
                <a:lnTo>
                  <a:pt x="1513255" y="1464767"/>
                </a:lnTo>
                <a:lnTo>
                  <a:pt x="1487068" y="1466786"/>
                </a:lnTo>
                <a:lnTo>
                  <a:pt x="1466418" y="1472107"/>
                </a:lnTo>
                <a:lnTo>
                  <a:pt x="1449552" y="1479588"/>
                </a:lnTo>
                <a:lnTo>
                  <a:pt x="1420507" y="1496161"/>
                </a:lnTo>
                <a:lnTo>
                  <a:pt x="1404874" y="1503095"/>
                </a:lnTo>
                <a:lnTo>
                  <a:pt x="1385976" y="1507934"/>
                </a:lnTo>
                <a:lnTo>
                  <a:pt x="1361960" y="1509763"/>
                </a:lnTo>
                <a:lnTo>
                  <a:pt x="1337932" y="1507934"/>
                </a:lnTo>
                <a:lnTo>
                  <a:pt x="1319034" y="1503095"/>
                </a:lnTo>
                <a:lnTo>
                  <a:pt x="1303401" y="1496161"/>
                </a:lnTo>
                <a:lnTo>
                  <a:pt x="1274368" y="1479588"/>
                </a:lnTo>
                <a:lnTo>
                  <a:pt x="1257503" y="1472107"/>
                </a:lnTo>
                <a:lnTo>
                  <a:pt x="1236865" y="1466786"/>
                </a:lnTo>
                <a:lnTo>
                  <a:pt x="1210678" y="1464767"/>
                </a:lnTo>
                <a:lnTo>
                  <a:pt x="1184478" y="1466786"/>
                </a:lnTo>
                <a:lnTo>
                  <a:pt x="1163840" y="1472107"/>
                </a:lnTo>
                <a:lnTo>
                  <a:pt x="1146962" y="1479588"/>
                </a:lnTo>
                <a:lnTo>
                  <a:pt x="1117917" y="1496161"/>
                </a:lnTo>
                <a:lnTo>
                  <a:pt x="1102283" y="1503095"/>
                </a:lnTo>
                <a:lnTo>
                  <a:pt x="1083386" y="1507934"/>
                </a:lnTo>
                <a:lnTo>
                  <a:pt x="1059370" y="1509763"/>
                </a:lnTo>
                <a:lnTo>
                  <a:pt x="1035342" y="1507934"/>
                </a:lnTo>
                <a:lnTo>
                  <a:pt x="1016444" y="1503095"/>
                </a:lnTo>
                <a:lnTo>
                  <a:pt x="1000810" y="1496161"/>
                </a:lnTo>
                <a:lnTo>
                  <a:pt x="971778" y="1479588"/>
                </a:lnTo>
                <a:lnTo>
                  <a:pt x="954900" y="1472107"/>
                </a:lnTo>
                <a:lnTo>
                  <a:pt x="934262" y="1466786"/>
                </a:lnTo>
                <a:lnTo>
                  <a:pt x="908075" y="1464767"/>
                </a:lnTo>
                <a:lnTo>
                  <a:pt x="881888" y="1466786"/>
                </a:lnTo>
                <a:lnTo>
                  <a:pt x="861237" y="1472107"/>
                </a:lnTo>
                <a:lnTo>
                  <a:pt x="844372" y="1479588"/>
                </a:lnTo>
                <a:lnTo>
                  <a:pt x="815340" y="1496161"/>
                </a:lnTo>
                <a:lnTo>
                  <a:pt x="799719" y="1503095"/>
                </a:lnTo>
                <a:lnTo>
                  <a:pt x="780821" y="1507934"/>
                </a:lnTo>
                <a:lnTo>
                  <a:pt x="756805" y="1509763"/>
                </a:lnTo>
                <a:lnTo>
                  <a:pt x="732777" y="1507934"/>
                </a:lnTo>
                <a:lnTo>
                  <a:pt x="713879" y="1503095"/>
                </a:lnTo>
                <a:lnTo>
                  <a:pt x="698246" y="1496161"/>
                </a:lnTo>
                <a:lnTo>
                  <a:pt x="669201" y="1479588"/>
                </a:lnTo>
                <a:lnTo>
                  <a:pt x="652335" y="1472107"/>
                </a:lnTo>
                <a:lnTo>
                  <a:pt x="631685" y="1466786"/>
                </a:lnTo>
                <a:lnTo>
                  <a:pt x="605497" y="1464767"/>
                </a:lnTo>
                <a:lnTo>
                  <a:pt x="579310" y="1466786"/>
                </a:lnTo>
                <a:lnTo>
                  <a:pt x="558660" y="1472107"/>
                </a:lnTo>
                <a:lnTo>
                  <a:pt x="541794" y="1479588"/>
                </a:lnTo>
                <a:lnTo>
                  <a:pt x="512749" y="1496161"/>
                </a:lnTo>
                <a:lnTo>
                  <a:pt x="497128" y="1503095"/>
                </a:lnTo>
                <a:lnTo>
                  <a:pt x="478231" y="1507934"/>
                </a:lnTo>
                <a:lnTo>
                  <a:pt x="454215" y="1509763"/>
                </a:lnTo>
                <a:lnTo>
                  <a:pt x="430187" y="1507934"/>
                </a:lnTo>
                <a:lnTo>
                  <a:pt x="411289" y="1503095"/>
                </a:lnTo>
                <a:lnTo>
                  <a:pt x="395668" y="1496161"/>
                </a:lnTo>
                <a:lnTo>
                  <a:pt x="366636" y="1479588"/>
                </a:lnTo>
                <a:lnTo>
                  <a:pt x="349758" y="1472107"/>
                </a:lnTo>
                <a:lnTo>
                  <a:pt x="329120" y="1466786"/>
                </a:lnTo>
                <a:lnTo>
                  <a:pt x="302933" y="1464767"/>
                </a:lnTo>
                <a:lnTo>
                  <a:pt x="276745" y="1466786"/>
                </a:lnTo>
                <a:lnTo>
                  <a:pt x="256108" y="1472107"/>
                </a:lnTo>
                <a:lnTo>
                  <a:pt x="239229" y="1479588"/>
                </a:lnTo>
                <a:lnTo>
                  <a:pt x="210197" y="1496161"/>
                </a:lnTo>
                <a:lnTo>
                  <a:pt x="194576" y="1503095"/>
                </a:lnTo>
                <a:lnTo>
                  <a:pt x="175679" y="1507934"/>
                </a:lnTo>
                <a:lnTo>
                  <a:pt x="151663" y="1509763"/>
                </a:lnTo>
                <a:lnTo>
                  <a:pt x="127635" y="1507934"/>
                </a:lnTo>
                <a:lnTo>
                  <a:pt x="108724" y="1503095"/>
                </a:lnTo>
                <a:lnTo>
                  <a:pt x="93103" y="1496161"/>
                </a:lnTo>
                <a:lnTo>
                  <a:pt x="64058" y="1479588"/>
                </a:lnTo>
                <a:lnTo>
                  <a:pt x="47180" y="1472107"/>
                </a:lnTo>
                <a:lnTo>
                  <a:pt x="26530" y="1466786"/>
                </a:lnTo>
                <a:lnTo>
                  <a:pt x="342" y="1464767"/>
                </a:lnTo>
                <a:lnTo>
                  <a:pt x="342" y="1476019"/>
                </a:lnTo>
                <a:lnTo>
                  <a:pt x="44119" y="1483042"/>
                </a:lnTo>
                <a:lnTo>
                  <a:pt x="74510" y="1498511"/>
                </a:lnTo>
                <a:lnTo>
                  <a:pt x="105638" y="1513979"/>
                </a:lnTo>
                <a:lnTo>
                  <a:pt x="151663" y="1521015"/>
                </a:lnTo>
                <a:lnTo>
                  <a:pt x="197688" y="1513979"/>
                </a:lnTo>
                <a:lnTo>
                  <a:pt x="228803" y="1498511"/>
                </a:lnTo>
                <a:lnTo>
                  <a:pt x="259168" y="1483042"/>
                </a:lnTo>
                <a:lnTo>
                  <a:pt x="302933" y="1476019"/>
                </a:lnTo>
                <a:lnTo>
                  <a:pt x="346697" y="1483042"/>
                </a:lnTo>
                <a:lnTo>
                  <a:pt x="377063" y="1498511"/>
                </a:lnTo>
                <a:lnTo>
                  <a:pt x="408178" y="1513979"/>
                </a:lnTo>
                <a:lnTo>
                  <a:pt x="454215" y="1521015"/>
                </a:lnTo>
                <a:lnTo>
                  <a:pt x="500253" y="1513979"/>
                </a:lnTo>
                <a:lnTo>
                  <a:pt x="531368" y="1498511"/>
                </a:lnTo>
                <a:lnTo>
                  <a:pt x="561721" y="1483042"/>
                </a:lnTo>
                <a:lnTo>
                  <a:pt x="605497" y="1476019"/>
                </a:lnTo>
                <a:lnTo>
                  <a:pt x="649262" y="1483042"/>
                </a:lnTo>
                <a:lnTo>
                  <a:pt x="679653" y="1498511"/>
                </a:lnTo>
                <a:lnTo>
                  <a:pt x="710780" y="1513979"/>
                </a:lnTo>
                <a:lnTo>
                  <a:pt x="756805" y="1521015"/>
                </a:lnTo>
                <a:lnTo>
                  <a:pt x="802817" y="1513979"/>
                </a:lnTo>
                <a:lnTo>
                  <a:pt x="833945" y="1498511"/>
                </a:lnTo>
                <a:lnTo>
                  <a:pt x="864323" y="1483042"/>
                </a:lnTo>
                <a:lnTo>
                  <a:pt x="908075" y="1476019"/>
                </a:lnTo>
                <a:lnTo>
                  <a:pt x="951839" y="1483042"/>
                </a:lnTo>
                <a:lnTo>
                  <a:pt x="982218" y="1498511"/>
                </a:lnTo>
                <a:lnTo>
                  <a:pt x="1013345" y="1513979"/>
                </a:lnTo>
                <a:lnTo>
                  <a:pt x="1059370" y="1521015"/>
                </a:lnTo>
                <a:lnTo>
                  <a:pt x="1105420" y="1513979"/>
                </a:lnTo>
                <a:lnTo>
                  <a:pt x="1136523" y="1498511"/>
                </a:lnTo>
                <a:lnTo>
                  <a:pt x="1166888" y="1483042"/>
                </a:lnTo>
                <a:lnTo>
                  <a:pt x="1210678" y="1476019"/>
                </a:lnTo>
                <a:lnTo>
                  <a:pt x="1254442" y="1483042"/>
                </a:lnTo>
                <a:lnTo>
                  <a:pt x="1284820" y="1498511"/>
                </a:lnTo>
                <a:lnTo>
                  <a:pt x="1315935" y="1513979"/>
                </a:lnTo>
                <a:lnTo>
                  <a:pt x="1361960" y="1521015"/>
                </a:lnTo>
                <a:lnTo>
                  <a:pt x="1407985" y="1513979"/>
                </a:lnTo>
                <a:lnTo>
                  <a:pt x="1439113" y="1498511"/>
                </a:lnTo>
                <a:lnTo>
                  <a:pt x="1469478" y="1483042"/>
                </a:lnTo>
                <a:lnTo>
                  <a:pt x="1513255" y="1476019"/>
                </a:lnTo>
                <a:lnTo>
                  <a:pt x="1557032" y="1483042"/>
                </a:lnTo>
                <a:lnTo>
                  <a:pt x="1587411" y="1498511"/>
                </a:lnTo>
                <a:lnTo>
                  <a:pt x="1618538" y="1513979"/>
                </a:lnTo>
                <a:lnTo>
                  <a:pt x="1664550" y="1521015"/>
                </a:lnTo>
                <a:lnTo>
                  <a:pt x="1710575" y="1513979"/>
                </a:lnTo>
                <a:lnTo>
                  <a:pt x="1741703" y="1498511"/>
                </a:lnTo>
                <a:lnTo>
                  <a:pt x="1772069" y="1483042"/>
                </a:lnTo>
                <a:lnTo>
                  <a:pt x="1815846" y="1476019"/>
                </a:lnTo>
                <a:lnTo>
                  <a:pt x="1859635" y="1483042"/>
                </a:lnTo>
                <a:lnTo>
                  <a:pt x="1890014" y="1498511"/>
                </a:lnTo>
                <a:lnTo>
                  <a:pt x="1921129" y="1513979"/>
                </a:lnTo>
                <a:lnTo>
                  <a:pt x="1967166" y="1521015"/>
                </a:lnTo>
                <a:lnTo>
                  <a:pt x="2013204" y="1513979"/>
                </a:lnTo>
                <a:lnTo>
                  <a:pt x="2044331" y="1498511"/>
                </a:lnTo>
                <a:lnTo>
                  <a:pt x="2074697" y="1483042"/>
                </a:lnTo>
                <a:lnTo>
                  <a:pt x="2118474" y="1476019"/>
                </a:lnTo>
                <a:lnTo>
                  <a:pt x="2162264" y="1483042"/>
                </a:lnTo>
                <a:lnTo>
                  <a:pt x="2192629" y="1498511"/>
                </a:lnTo>
                <a:lnTo>
                  <a:pt x="2223757" y="1513979"/>
                </a:lnTo>
                <a:lnTo>
                  <a:pt x="2269807" y="1521015"/>
                </a:lnTo>
                <a:lnTo>
                  <a:pt x="2315819" y="1513979"/>
                </a:lnTo>
                <a:lnTo>
                  <a:pt x="2346947" y="1498511"/>
                </a:lnTo>
                <a:lnTo>
                  <a:pt x="2377325" y="1483042"/>
                </a:lnTo>
                <a:lnTo>
                  <a:pt x="2421102" y="1476019"/>
                </a:lnTo>
                <a:lnTo>
                  <a:pt x="2464892" y="1483042"/>
                </a:lnTo>
                <a:lnTo>
                  <a:pt x="2495258" y="1498511"/>
                </a:lnTo>
                <a:lnTo>
                  <a:pt x="2526385" y="1513979"/>
                </a:lnTo>
                <a:lnTo>
                  <a:pt x="2572435" y="1521015"/>
                </a:lnTo>
                <a:lnTo>
                  <a:pt x="2618448" y="1513979"/>
                </a:lnTo>
                <a:lnTo>
                  <a:pt x="2649575" y="1498511"/>
                </a:lnTo>
                <a:lnTo>
                  <a:pt x="2679954" y="1483042"/>
                </a:lnTo>
                <a:lnTo>
                  <a:pt x="2723731" y="1476019"/>
                </a:lnTo>
                <a:lnTo>
                  <a:pt x="2767520" y="1483042"/>
                </a:lnTo>
                <a:lnTo>
                  <a:pt x="2797886" y="1498511"/>
                </a:lnTo>
                <a:lnTo>
                  <a:pt x="2829001" y="1513979"/>
                </a:lnTo>
                <a:lnTo>
                  <a:pt x="2875051" y="1521015"/>
                </a:lnTo>
                <a:lnTo>
                  <a:pt x="2901238" y="1518983"/>
                </a:lnTo>
                <a:lnTo>
                  <a:pt x="2921889" y="1513649"/>
                </a:lnTo>
                <a:lnTo>
                  <a:pt x="2938754" y="1506181"/>
                </a:lnTo>
                <a:lnTo>
                  <a:pt x="2967799" y="1489608"/>
                </a:lnTo>
                <a:lnTo>
                  <a:pt x="2983433" y="1482674"/>
                </a:lnTo>
                <a:lnTo>
                  <a:pt x="3002343" y="1477835"/>
                </a:lnTo>
                <a:lnTo>
                  <a:pt x="3026372" y="1476019"/>
                </a:lnTo>
                <a:lnTo>
                  <a:pt x="3050400" y="1477835"/>
                </a:lnTo>
                <a:lnTo>
                  <a:pt x="3069298" y="1482674"/>
                </a:lnTo>
                <a:lnTo>
                  <a:pt x="3084931" y="1489608"/>
                </a:lnTo>
                <a:lnTo>
                  <a:pt x="3113976" y="1506181"/>
                </a:lnTo>
                <a:lnTo>
                  <a:pt x="3130842" y="1513649"/>
                </a:lnTo>
                <a:lnTo>
                  <a:pt x="3151492" y="1518983"/>
                </a:lnTo>
                <a:lnTo>
                  <a:pt x="3177692" y="1521015"/>
                </a:lnTo>
                <a:lnTo>
                  <a:pt x="3203867" y="1518983"/>
                </a:lnTo>
                <a:lnTo>
                  <a:pt x="3224517" y="1513649"/>
                </a:lnTo>
                <a:lnTo>
                  <a:pt x="3241383" y="1506181"/>
                </a:lnTo>
                <a:lnTo>
                  <a:pt x="3270427" y="1489608"/>
                </a:lnTo>
                <a:lnTo>
                  <a:pt x="3286061" y="1482674"/>
                </a:lnTo>
                <a:lnTo>
                  <a:pt x="3304971" y="1477835"/>
                </a:lnTo>
                <a:lnTo>
                  <a:pt x="3329000" y="1476019"/>
                </a:lnTo>
                <a:lnTo>
                  <a:pt x="3353028" y="1477835"/>
                </a:lnTo>
                <a:lnTo>
                  <a:pt x="3371939" y="1482674"/>
                </a:lnTo>
                <a:lnTo>
                  <a:pt x="3387560" y="1489608"/>
                </a:lnTo>
                <a:lnTo>
                  <a:pt x="3416604" y="1506181"/>
                </a:lnTo>
                <a:lnTo>
                  <a:pt x="3433483" y="1513649"/>
                </a:lnTo>
                <a:lnTo>
                  <a:pt x="3454146" y="1518983"/>
                </a:lnTo>
                <a:lnTo>
                  <a:pt x="3480346" y="1521015"/>
                </a:lnTo>
                <a:lnTo>
                  <a:pt x="3506533" y="1518983"/>
                </a:lnTo>
                <a:lnTo>
                  <a:pt x="3527183" y="1513649"/>
                </a:lnTo>
                <a:lnTo>
                  <a:pt x="3544049" y="1506181"/>
                </a:lnTo>
                <a:lnTo>
                  <a:pt x="3573094" y="1489608"/>
                </a:lnTo>
                <a:lnTo>
                  <a:pt x="3588728" y="1482674"/>
                </a:lnTo>
                <a:lnTo>
                  <a:pt x="3607638" y="1477835"/>
                </a:lnTo>
                <a:lnTo>
                  <a:pt x="3631666" y="1476019"/>
                </a:lnTo>
                <a:lnTo>
                  <a:pt x="3655695" y="1477835"/>
                </a:lnTo>
                <a:lnTo>
                  <a:pt x="3674605" y="1482674"/>
                </a:lnTo>
                <a:lnTo>
                  <a:pt x="3690226" y="1489608"/>
                </a:lnTo>
                <a:lnTo>
                  <a:pt x="3719271" y="1506181"/>
                </a:lnTo>
                <a:lnTo>
                  <a:pt x="3736149" y="1513649"/>
                </a:lnTo>
                <a:lnTo>
                  <a:pt x="3756799" y="1518983"/>
                </a:lnTo>
                <a:lnTo>
                  <a:pt x="3782999" y="1521015"/>
                </a:lnTo>
                <a:lnTo>
                  <a:pt x="3809187" y="1518983"/>
                </a:lnTo>
                <a:lnTo>
                  <a:pt x="3829837" y="1513649"/>
                </a:lnTo>
                <a:lnTo>
                  <a:pt x="3846703" y="1506181"/>
                </a:lnTo>
                <a:lnTo>
                  <a:pt x="3875748" y="1489608"/>
                </a:lnTo>
                <a:lnTo>
                  <a:pt x="3891381" y="1482674"/>
                </a:lnTo>
                <a:lnTo>
                  <a:pt x="3910279" y="1477835"/>
                </a:lnTo>
                <a:lnTo>
                  <a:pt x="3934307" y="1476019"/>
                </a:lnTo>
                <a:lnTo>
                  <a:pt x="3958336" y="1477835"/>
                </a:lnTo>
                <a:lnTo>
                  <a:pt x="3977246" y="1482674"/>
                </a:lnTo>
                <a:lnTo>
                  <a:pt x="3992880" y="1489608"/>
                </a:lnTo>
                <a:lnTo>
                  <a:pt x="4021925" y="1506181"/>
                </a:lnTo>
                <a:lnTo>
                  <a:pt x="4038790" y="1513649"/>
                </a:lnTo>
                <a:lnTo>
                  <a:pt x="4059440" y="1518983"/>
                </a:lnTo>
                <a:lnTo>
                  <a:pt x="4085640" y="1521015"/>
                </a:lnTo>
                <a:lnTo>
                  <a:pt x="4111841" y="1518983"/>
                </a:lnTo>
                <a:lnTo>
                  <a:pt x="4132491" y="1513649"/>
                </a:lnTo>
                <a:lnTo>
                  <a:pt x="4149356" y="1506181"/>
                </a:lnTo>
                <a:lnTo>
                  <a:pt x="4178401" y="1489608"/>
                </a:lnTo>
                <a:lnTo>
                  <a:pt x="4194035" y="1482674"/>
                </a:lnTo>
                <a:lnTo>
                  <a:pt x="4212933" y="1477835"/>
                </a:lnTo>
                <a:lnTo>
                  <a:pt x="4236948" y="1476019"/>
                </a:lnTo>
                <a:lnTo>
                  <a:pt x="4260964" y="1477835"/>
                </a:lnTo>
                <a:lnTo>
                  <a:pt x="4279874" y="1482674"/>
                </a:lnTo>
                <a:lnTo>
                  <a:pt x="4295495" y="1489608"/>
                </a:lnTo>
                <a:lnTo>
                  <a:pt x="4324528" y="1506181"/>
                </a:lnTo>
                <a:lnTo>
                  <a:pt x="4341393" y="1513649"/>
                </a:lnTo>
                <a:lnTo>
                  <a:pt x="4362043" y="1518983"/>
                </a:lnTo>
                <a:lnTo>
                  <a:pt x="4388231" y="1521015"/>
                </a:lnTo>
                <a:lnTo>
                  <a:pt x="4414418" y="1518983"/>
                </a:lnTo>
                <a:lnTo>
                  <a:pt x="4435068" y="1513649"/>
                </a:lnTo>
                <a:lnTo>
                  <a:pt x="4451947" y="1506181"/>
                </a:lnTo>
                <a:lnTo>
                  <a:pt x="4480992" y="1489608"/>
                </a:lnTo>
                <a:lnTo>
                  <a:pt x="4496613" y="1482674"/>
                </a:lnTo>
                <a:lnTo>
                  <a:pt x="4515523" y="1477835"/>
                </a:lnTo>
                <a:lnTo>
                  <a:pt x="4539539" y="1476019"/>
                </a:lnTo>
                <a:lnTo>
                  <a:pt x="4563567" y="1477835"/>
                </a:lnTo>
                <a:lnTo>
                  <a:pt x="4582490" y="1482674"/>
                </a:lnTo>
                <a:lnTo>
                  <a:pt x="4598124" y="1489608"/>
                </a:lnTo>
                <a:lnTo>
                  <a:pt x="4627169" y="1506181"/>
                </a:lnTo>
                <a:lnTo>
                  <a:pt x="4644047" y="1513649"/>
                </a:lnTo>
                <a:lnTo>
                  <a:pt x="4664697" y="1518983"/>
                </a:lnTo>
                <a:lnTo>
                  <a:pt x="4690884" y="1521015"/>
                </a:lnTo>
                <a:lnTo>
                  <a:pt x="4717072" y="1518983"/>
                </a:lnTo>
                <a:lnTo>
                  <a:pt x="4737722" y="1513649"/>
                </a:lnTo>
                <a:lnTo>
                  <a:pt x="4754600" y="1506181"/>
                </a:lnTo>
                <a:lnTo>
                  <a:pt x="4783645" y="1489608"/>
                </a:lnTo>
                <a:lnTo>
                  <a:pt x="4799266" y="1482674"/>
                </a:lnTo>
                <a:lnTo>
                  <a:pt x="4818177" y="1477835"/>
                </a:lnTo>
                <a:lnTo>
                  <a:pt x="4842192" y="1476019"/>
                </a:lnTo>
                <a:lnTo>
                  <a:pt x="4866221" y="1477835"/>
                </a:lnTo>
                <a:lnTo>
                  <a:pt x="4885118" y="1482674"/>
                </a:lnTo>
                <a:lnTo>
                  <a:pt x="4900752" y="1489608"/>
                </a:lnTo>
                <a:lnTo>
                  <a:pt x="4929797" y="1506181"/>
                </a:lnTo>
                <a:lnTo>
                  <a:pt x="4946675" y="1513649"/>
                </a:lnTo>
                <a:lnTo>
                  <a:pt x="4967325" y="1518983"/>
                </a:lnTo>
                <a:lnTo>
                  <a:pt x="4993513" y="1521015"/>
                </a:lnTo>
                <a:lnTo>
                  <a:pt x="5019713" y="1518983"/>
                </a:lnTo>
                <a:lnTo>
                  <a:pt x="5040363" y="1513649"/>
                </a:lnTo>
                <a:lnTo>
                  <a:pt x="5057229" y="1506181"/>
                </a:lnTo>
                <a:lnTo>
                  <a:pt x="5086286" y="1489608"/>
                </a:lnTo>
                <a:lnTo>
                  <a:pt x="5101907" y="1482674"/>
                </a:lnTo>
                <a:lnTo>
                  <a:pt x="5120818" y="1477835"/>
                </a:lnTo>
                <a:lnTo>
                  <a:pt x="5144846" y="1476019"/>
                </a:lnTo>
                <a:lnTo>
                  <a:pt x="5168887" y="1477835"/>
                </a:lnTo>
                <a:lnTo>
                  <a:pt x="5187810" y="1482674"/>
                </a:lnTo>
                <a:lnTo>
                  <a:pt x="5203444" y="1489608"/>
                </a:lnTo>
                <a:lnTo>
                  <a:pt x="5232489" y="1506181"/>
                </a:lnTo>
                <a:lnTo>
                  <a:pt x="5249367" y="1513649"/>
                </a:lnTo>
                <a:lnTo>
                  <a:pt x="5270030" y="1518983"/>
                </a:lnTo>
                <a:lnTo>
                  <a:pt x="5296217" y="1521015"/>
                </a:lnTo>
                <a:lnTo>
                  <a:pt x="5322417" y="1518983"/>
                </a:lnTo>
                <a:lnTo>
                  <a:pt x="5343068" y="1513649"/>
                </a:lnTo>
                <a:lnTo>
                  <a:pt x="5359933" y="1506181"/>
                </a:lnTo>
                <a:lnTo>
                  <a:pt x="5388991" y="1489608"/>
                </a:lnTo>
                <a:lnTo>
                  <a:pt x="5404612" y="1482674"/>
                </a:lnTo>
                <a:lnTo>
                  <a:pt x="5423522" y="1477835"/>
                </a:lnTo>
                <a:lnTo>
                  <a:pt x="5447550" y="1476019"/>
                </a:lnTo>
                <a:lnTo>
                  <a:pt x="5471579" y="1477835"/>
                </a:lnTo>
                <a:lnTo>
                  <a:pt x="5490489" y="1482674"/>
                </a:lnTo>
                <a:lnTo>
                  <a:pt x="5506123" y="1489608"/>
                </a:lnTo>
                <a:lnTo>
                  <a:pt x="5535180" y="1506181"/>
                </a:lnTo>
                <a:lnTo>
                  <a:pt x="5552059" y="1513649"/>
                </a:lnTo>
                <a:lnTo>
                  <a:pt x="5572709" y="1518983"/>
                </a:lnTo>
                <a:lnTo>
                  <a:pt x="5598909" y="1521015"/>
                </a:lnTo>
                <a:lnTo>
                  <a:pt x="5625109" y="1518983"/>
                </a:lnTo>
                <a:lnTo>
                  <a:pt x="5645772" y="1513649"/>
                </a:lnTo>
                <a:lnTo>
                  <a:pt x="5662638" y="1506181"/>
                </a:lnTo>
                <a:lnTo>
                  <a:pt x="5691695" y="1489608"/>
                </a:lnTo>
                <a:lnTo>
                  <a:pt x="5707316" y="1482674"/>
                </a:lnTo>
                <a:lnTo>
                  <a:pt x="5726227" y="1477835"/>
                </a:lnTo>
                <a:lnTo>
                  <a:pt x="5750255" y="1476019"/>
                </a:lnTo>
                <a:lnTo>
                  <a:pt x="5774283" y="1477835"/>
                </a:lnTo>
                <a:lnTo>
                  <a:pt x="5793194" y="1482674"/>
                </a:lnTo>
                <a:lnTo>
                  <a:pt x="5808815" y="1489608"/>
                </a:lnTo>
                <a:lnTo>
                  <a:pt x="5837860" y="1506181"/>
                </a:lnTo>
                <a:lnTo>
                  <a:pt x="5854725" y="1513649"/>
                </a:lnTo>
                <a:lnTo>
                  <a:pt x="5875375" y="1518983"/>
                </a:lnTo>
                <a:lnTo>
                  <a:pt x="5901563" y="1521015"/>
                </a:lnTo>
                <a:lnTo>
                  <a:pt x="5927763" y="1518983"/>
                </a:lnTo>
                <a:lnTo>
                  <a:pt x="5948426" y="1513649"/>
                </a:lnTo>
                <a:lnTo>
                  <a:pt x="5965291" y="1506181"/>
                </a:lnTo>
                <a:lnTo>
                  <a:pt x="5994349" y="1489608"/>
                </a:lnTo>
                <a:lnTo>
                  <a:pt x="6009970" y="1482674"/>
                </a:lnTo>
                <a:lnTo>
                  <a:pt x="6028880" y="1477835"/>
                </a:lnTo>
                <a:lnTo>
                  <a:pt x="6052909" y="1476019"/>
                </a:lnTo>
                <a:lnTo>
                  <a:pt x="6076950" y="1477835"/>
                </a:lnTo>
                <a:lnTo>
                  <a:pt x="6095873" y="1482674"/>
                </a:lnTo>
                <a:lnTo>
                  <a:pt x="6111519" y="1489608"/>
                </a:lnTo>
                <a:lnTo>
                  <a:pt x="6140564" y="1506181"/>
                </a:lnTo>
                <a:lnTo>
                  <a:pt x="6157442" y="1513649"/>
                </a:lnTo>
                <a:lnTo>
                  <a:pt x="6178105" y="1518983"/>
                </a:lnTo>
                <a:lnTo>
                  <a:pt x="6204305" y="1521015"/>
                </a:lnTo>
                <a:lnTo>
                  <a:pt x="6230505" y="1518983"/>
                </a:lnTo>
                <a:lnTo>
                  <a:pt x="6251168" y="1513649"/>
                </a:lnTo>
                <a:lnTo>
                  <a:pt x="6268034" y="1506181"/>
                </a:lnTo>
                <a:lnTo>
                  <a:pt x="6297092" y="1489608"/>
                </a:lnTo>
                <a:lnTo>
                  <a:pt x="6312725" y="1482674"/>
                </a:lnTo>
                <a:lnTo>
                  <a:pt x="6331636" y="1477835"/>
                </a:lnTo>
                <a:lnTo>
                  <a:pt x="6355664" y="1476019"/>
                </a:lnTo>
                <a:lnTo>
                  <a:pt x="6379718" y="1477835"/>
                </a:lnTo>
                <a:lnTo>
                  <a:pt x="6398641" y="1482674"/>
                </a:lnTo>
                <a:lnTo>
                  <a:pt x="6414287" y="1489608"/>
                </a:lnTo>
                <a:lnTo>
                  <a:pt x="6443358" y="1506181"/>
                </a:lnTo>
                <a:lnTo>
                  <a:pt x="6460236" y="1513649"/>
                </a:lnTo>
                <a:lnTo>
                  <a:pt x="6480911" y="1518983"/>
                </a:lnTo>
                <a:lnTo>
                  <a:pt x="6507124" y="1521015"/>
                </a:lnTo>
                <a:lnTo>
                  <a:pt x="6533337" y="1518983"/>
                </a:lnTo>
                <a:lnTo>
                  <a:pt x="6554000" y="1513649"/>
                </a:lnTo>
                <a:lnTo>
                  <a:pt x="6570891" y="1506181"/>
                </a:lnTo>
                <a:lnTo>
                  <a:pt x="6599961" y="1489608"/>
                </a:lnTo>
                <a:lnTo>
                  <a:pt x="6615595" y="1482674"/>
                </a:lnTo>
                <a:lnTo>
                  <a:pt x="6634518" y="1477835"/>
                </a:lnTo>
                <a:lnTo>
                  <a:pt x="6658572" y="1476019"/>
                </a:lnTo>
                <a:lnTo>
                  <a:pt x="6658572" y="1464767"/>
                </a:lnTo>
                <a:close/>
              </a:path>
              <a:path w="6660515" h="7380605">
                <a:moveTo>
                  <a:pt x="6658597" y="1577428"/>
                </a:moveTo>
                <a:lnTo>
                  <a:pt x="368" y="1577428"/>
                </a:lnTo>
                <a:lnTo>
                  <a:pt x="368" y="1589697"/>
                </a:lnTo>
                <a:lnTo>
                  <a:pt x="368" y="1633689"/>
                </a:lnTo>
                <a:lnTo>
                  <a:pt x="6658597" y="1633689"/>
                </a:lnTo>
                <a:lnTo>
                  <a:pt x="6658597" y="1589697"/>
                </a:lnTo>
                <a:lnTo>
                  <a:pt x="6658597" y="1577428"/>
                </a:lnTo>
                <a:close/>
              </a:path>
              <a:path w="6660515" h="7380605">
                <a:moveTo>
                  <a:pt x="6658635" y="1690103"/>
                </a:moveTo>
                <a:lnTo>
                  <a:pt x="6612560" y="1697126"/>
                </a:lnTo>
                <a:lnTo>
                  <a:pt x="6581394" y="1712607"/>
                </a:lnTo>
                <a:lnTo>
                  <a:pt x="6550990" y="1728076"/>
                </a:lnTo>
                <a:lnTo>
                  <a:pt x="6507175" y="1735112"/>
                </a:lnTo>
                <a:lnTo>
                  <a:pt x="6463347" y="1728076"/>
                </a:lnTo>
                <a:lnTo>
                  <a:pt x="6432944" y="1712607"/>
                </a:lnTo>
                <a:lnTo>
                  <a:pt x="6401803" y="1697126"/>
                </a:lnTo>
                <a:lnTo>
                  <a:pt x="6355715" y="1690103"/>
                </a:lnTo>
                <a:lnTo>
                  <a:pt x="6309665" y="1697126"/>
                </a:lnTo>
                <a:lnTo>
                  <a:pt x="6278537" y="1712607"/>
                </a:lnTo>
                <a:lnTo>
                  <a:pt x="6248158" y="1728076"/>
                </a:lnTo>
                <a:lnTo>
                  <a:pt x="6204369" y="1735112"/>
                </a:lnTo>
                <a:lnTo>
                  <a:pt x="6160554" y="1728076"/>
                </a:lnTo>
                <a:lnTo>
                  <a:pt x="6130163" y="1712607"/>
                </a:lnTo>
                <a:lnTo>
                  <a:pt x="6099035" y="1697126"/>
                </a:lnTo>
                <a:lnTo>
                  <a:pt x="6052972" y="1690103"/>
                </a:lnTo>
                <a:lnTo>
                  <a:pt x="6006922" y="1697126"/>
                </a:lnTo>
                <a:lnTo>
                  <a:pt x="5975782" y="1712607"/>
                </a:lnTo>
                <a:lnTo>
                  <a:pt x="5945416" y="1728076"/>
                </a:lnTo>
                <a:lnTo>
                  <a:pt x="5901626" y="1735112"/>
                </a:lnTo>
                <a:lnTo>
                  <a:pt x="5857849" y="1728076"/>
                </a:lnTo>
                <a:lnTo>
                  <a:pt x="5827471" y="1712607"/>
                </a:lnTo>
                <a:lnTo>
                  <a:pt x="5796331" y="1697126"/>
                </a:lnTo>
                <a:lnTo>
                  <a:pt x="5750318" y="1690103"/>
                </a:lnTo>
                <a:lnTo>
                  <a:pt x="5704268" y="1697126"/>
                </a:lnTo>
                <a:lnTo>
                  <a:pt x="5673128" y="1712607"/>
                </a:lnTo>
                <a:lnTo>
                  <a:pt x="5642762" y="1728076"/>
                </a:lnTo>
                <a:lnTo>
                  <a:pt x="5598973" y="1735112"/>
                </a:lnTo>
                <a:lnTo>
                  <a:pt x="5555196" y="1728076"/>
                </a:lnTo>
                <a:lnTo>
                  <a:pt x="5524779" y="1712607"/>
                </a:lnTo>
                <a:lnTo>
                  <a:pt x="5493626" y="1697126"/>
                </a:lnTo>
                <a:lnTo>
                  <a:pt x="5447601" y="1690103"/>
                </a:lnTo>
                <a:lnTo>
                  <a:pt x="5401564" y="1697126"/>
                </a:lnTo>
                <a:lnTo>
                  <a:pt x="5370436" y="1712607"/>
                </a:lnTo>
                <a:lnTo>
                  <a:pt x="5340058" y="1728076"/>
                </a:lnTo>
                <a:lnTo>
                  <a:pt x="5296281" y="1735112"/>
                </a:lnTo>
                <a:lnTo>
                  <a:pt x="5252478" y="1728076"/>
                </a:lnTo>
                <a:lnTo>
                  <a:pt x="5222100" y="1712607"/>
                </a:lnTo>
                <a:lnTo>
                  <a:pt x="5190960" y="1697126"/>
                </a:lnTo>
                <a:lnTo>
                  <a:pt x="5144909" y="1690103"/>
                </a:lnTo>
                <a:lnTo>
                  <a:pt x="5098859" y="1697126"/>
                </a:lnTo>
                <a:lnTo>
                  <a:pt x="5067732" y="1712607"/>
                </a:lnTo>
                <a:lnTo>
                  <a:pt x="5037353" y="1728076"/>
                </a:lnTo>
                <a:lnTo>
                  <a:pt x="4993564" y="1735112"/>
                </a:lnTo>
                <a:lnTo>
                  <a:pt x="4949774" y="1728076"/>
                </a:lnTo>
                <a:lnTo>
                  <a:pt x="4919408" y="1712607"/>
                </a:lnTo>
                <a:lnTo>
                  <a:pt x="4888293" y="1697126"/>
                </a:lnTo>
                <a:lnTo>
                  <a:pt x="4842256" y="1690103"/>
                </a:lnTo>
                <a:lnTo>
                  <a:pt x="4796231" y="1697126"/>
                </a:lnTo>
                <a:lnTo>
                  <a:pt x="4765078" y="1712607"/>
                </a:lnTo>
                <a:lnTo>
                  <a:pt x="4734687" y="1728076"/>
                </a:lnTo>
                <a:lnTo>
                  <a:pt x="4690935" y="1735112"/>
                </a:lnTo>
                <a:lnTo>
                  <a:pt x="4647158" y="1728076"/>
                </a:lnTo>
                <a:lnTo>
                  <a:pt x="4616767" y="1712607"/>
                </a:lnTo>
                <a:lnTo>
                  <a:pt x="4585627" y="1697126"/>
                </a:lnTo>
                <a:lnTo>
                  <a:pt x="4539602" y="1690103"/>
                </a:lnTo>
                <a:lnTo>
                  <a:pt x="4493577" y="1697126"/>
                </a:lnTo>
                <a:lnTo>
                  <a:pt x="4462424" y="1712607"/>
                </a:lnTo>
                <a:lnTo>
                  <a:pt x="4432033" y="1728076"/>
                </a:lnTo>
                <a:lnTo>
                  <a:pt x="4388282" y="1735112"/>
                </a:lnTo>
                <a:lnTo>
                  <a:pt x="4344505" y="1728076"/>
                </a:lnTo>
                <a:lnTo>
                  <a:pt x="4314139" y="1712607"/>
                </a:lnTo>
                <a:lnTo>
                  <a:pt x="4283024" y="1697126"/>
                </a:lnTo>
                <a:lnTo>
                  <a:pt x="4237012" y="1690103"/>
                </a:lnTo>
                <a:lnTo>
                  <a:pt x="4190987" y="1697126"/>
                </a:lnTo>
                <a:lnTo>
                  <a:pt x="4159847" y="1712607"/>
                </a:lnTo>
                <a:lnTo>
                  <a:pt x="4129455" y="1728076"/>
                </a:lnTo>
                <a:lnTo>
                  <a:pt x="4085691" y="1735112"/>
                </a:lnTo>
                <a:lnTo>
                  <a:pt x="4041902" y="1728076"/>
                </a:lnTo>
                <a:lnTo>
                  <a:pt x="4011523" y="1712607"/>
                </a:lnTo>
                <a:lnTo>
                  <a:pt x="3980408" y="1697126"/>
                </a:lnTo>
                <a:lnTo>
                  <a:pt x="3934371" y="1690103"/>
                </a:lnTo>
                <a:lnTo>
                  <a:pt x="3888333" y="1697126"/>
                </a:lnTo>
                <a:lnTo>
                  <a:pt x="3857206" y="1712607"/>
                </a:lnTo>
                <a:lnTo>
                  <a:pt x="3826827" y="1728076"/>
                </a:lnTo>
                <a:lnTo>
                  <a:pt x="3783050" y="1735112"/>
                </a:lnTo>
                <a:lnTo>
                  <a:pt x="3739261" y="1728076"/>
                </a:lnTo>
                <a:lnTo>
                  <a:pt x="3708882" y="1712607"/>
                </a:lnTo>
                <a:lnTo>
                  <a:pt x="3677767" y="1697126"/>
                </a:lnTo>
                <a:lnTo>
                  <a:pt x="3631730" y="1690103"/>
                </a:lnTo>
                <a:lnTo>
                  <a:pt x="3585680" y="1697126"/>
                </a:lnTo>
                <a:lnTo>
                  <a:pt x="3554552" y="1712607"/>
                </a:lnTo>
                <a:lnTo>
                  <a:pt x="3524186" y="1728076"/>
                </a:lnTo>
                <a:lnTo>
                  <a:pt x="3480397" y="1735112"/>
                </a:lnTo>
                <a:lnTo>
                  <a:pt x="3436594" y="1728076"/>
                </a:lnTo>
                <a:lnTo>
                  <a:pt x="3406229" y="1712607"/>
                </a:lnTo>
                <a:lnTo>
                  <a:pt x="3375101" y="1697126"/>
                </a:lnTo>
                <a:lnTo>
                  <a:pt x="3329063" y="1690103"/>
                </a:lnTo>
                <a:lnTo>
                  <a:pt x="3302863" y="1692135"/>
                </a:lnTo>
                <a:lnTo>
                  <a:pt x="3282213" y="1697456"/>
                </a:lnTo>
                <a:lnTo>
                  <a:pt x="3265335" y="1704924"/>
                </a:lnTo>
                <a:lnTo>
                  <a:pt x="3236290" y="1721510"/>
                </a:lnTo>
                <a:lnTo>
                  <a:pt x="3220669" y="1728444"/>
                </a:lnTo>
                <a:lnTo>
                  <a:pt x="3201759" y="1733283"/>
                </a:lnTo>
                <a:lnTo>
                  <a:pt x="3177743" y="1735112"/>
                </a:lnTo>
                <a:lnTo>
                  <a:pt x="3153714" y="1733283"/>
                </a:lnTo>
                <a:lnTo>
                  <a:pt x="3134817" y="1728444"/>
                </a:lnTo>
                <a:lnTo>
                  <a:pt x="3119183" y="1721510"/>
                </a:lnTo>
                <a:lnTo>
                  <a:pt x="3090138" y="1704924"/>
                </a:lnTo>
                <a:lnTo>
                  <a:pt x="3073260" y="1697456"/>
                </a:lnTo>
                <a:lnTo>
                  <a:pt x="3052610" y="1692135"/>
                </a:lnTo>
                <a:lnTo>
                  <a:pt x="3026422" y="1690103"/>
                </a:lnTo>
                <a:lnTo>
                  <a:pt x="3000235" y="1692135"/>
                </a:lnTo>
                <a:lnTo>
                  <a:pt x="2979585" y="1697456"/>
                </a:lnTo>
                <a:lnTo>
                  <a:pt x="2962706" y="1704924"/>
                </a:lnTo>
                <a:lnTo>
                  <a:pt x="2933662" y="1721510"/>
                </a:lnTo>
                <a:lnTo>
                  <a:pt x="2918028" y="1728444"/>
                </a:lnTo>
                <a:lnTo>
                  <a:pt x="2899130" y="1733283"/>
                </a:lnTo>
                <a:lnTo>
                  <a:pt x="2875115" y="1735112"/>
                </a:lnTo>
                <a:lnTo>
                  <a:pt x="2851086" y="1733283"/>
                </a:lnTo>
                <a:lnTo>
                  <a:pt x="2832176" y="1728444"/>
                </a:lnTo>
                <a:lnTo>
                  <a:pt x="2816542" y="1721510"/>
                </a:lnTo>
                <a:lnTo>
                  <a:pt x="2787497" y="1704924"/>
                </a:lnTo>
                <a:lnTo>
                  <a:pt x="2770619" y="1697456"/>
                </a:lnTo>
                <a:lnTo>
                  <a:pt x="2749969" y="1692135"/>
                </a:lnTo>
                <a:lnTo>
                  <a:pt x="2723781" y="1690103"/>
                </a:lnTo>
                <a:lnTo>
                  <a:pt x="2677744" y="1697126"/>
                </a:lnTo>
                <a:lnTo>
                  <a:pt x="2646629" y="1712607"/>
                </a:lnTo>
                <a:lnTo>
                  <a:pt x="2616263" y="1728076"/>
                </a:lnTo>
                <a:lnTo>
                  <a:pt x="2572486" y="1735112"/>
                </a:lnTo>
                <a:lnTo>
                  <a:pt x="2528709" y="1728076"/>
                </a:lnTo>
                <a:lnTo>
                  <a:pt x="2498318" y="1712607"/>
                </a:lnTo>
                <a:lnTo>
                  <a:pt x="2467178" y="1697126"/>
                </a:lnTo>
                <a:lnTo>
                  <a:pt x="2421153" y="1690103"/>
                </a:lnTo>
                <a:lnTo>
                  <a:pt x="2375116" y="1697126"/>
                </a:lnTo>
                <a:lnTo>
                  <a:pt x="2343988" y="1712607"/>
                </a:lnTo>
                <a:lnTo>
                  <a:pt x="2313622" y="1728076"/>
                </a:lnTo>
                <a:lnTo>
                  <a:pt x="2269858" y="1735112"/>
                </a:lnTo>
                <a:lnTo>
                  <a:pt x="2226068" y="1728076"/>
                </a:lnTo>
                <a:lnTo>
                  <a:pt x="2195690" y="1712607"/>
                </a:lnTo>
                <a:lnTo>
                  <a:pt x="2164575" y="1697126"/>
                </a:lnTo>
                <a:lnTo>
                  <a:pt x="2118537" y="1690103"/>
                </a:lnTo>
                <a:lnTo>
                  <a:pt x="2072500" y="1697126"/>
                </a:lnTo>
                <a:lnTo>
                  <a:pt x="2041372" y="1712607"/>
                </a:lnTo>
                <a:lnTo>
                  <a:pt x="2010994" y="1728076"/>
                </a:lnTo>
                <a:lnTo>
                  <a:pt x="1967230" y="1735112"/>
                </a:lnTo>
                <a:lnTo>
                  <a:pt x="1923440" y="1728076"/>
                </a:lnTo>
                <a:lnTo>
                  <a:pt x="1893062" y="1712607"/>
                </a:lnTo>
                <a:lnTo>
                  <a:pt x="1861934" y="1697126"/>
                </a:lnTo>
                <a:lnTo>
                  <a:pt x="1815896" y="1690103"/>
                </a:lnTo>
                <a:lnTo>
                  <a:pt x="1769872" y="1697126"/>
                </a:lnTo>
                <a:lnTo>
                  <a:pt x="1738744" y="1712607"/>
                </a:lnTo>
                <a:lnTo>
                  <a:pt x="1708378" y="1728076"/>
                </a:lnTo>
                <a:lnTo>
                  <a:pt x="1664601" y="1735112"/>
                </a:lnTo>
                <a:lnTo>
                  <a:pt x="1620837" y="1728076"/>
                </a:lnTo>
                <a:lnTo>
                  <a:pt x="1590471" y="1712607"/>
                </a:lnTo>
                <a:lnTo>
                  <a:pt x="1559344" y="1697126"/>
                </a:lnTo>
                <a:lnTo>
                  <a:pt x="1513319" y="1690103"/>
                </a:lnTo>
                <a:lnTo>
                  <a:pt x="1467294" y="1697126"/>
                </a:lnTo>
                <a:lnTo>
                  <a:pt x="1436166" y="1712607"/>
                </a:lnTo>
                <a:lnTo>
                  <a:pt x="1405788" y="1728076"/>
                </a:lnTo>
                <a:lnTo>
                  <a:pt x="1362011" y="1735112"/>
                </a:lnTo>
                <a:lnTo>
                  <a:pt x="1318234" y="1728076"/>
                </a:lnTo>
                <a:lnTo>
                  <a:pt x="1287868" y="1712607"/>
                </a:lnTo>
                <a:lnTo>
                  <a:pt x="1256753" y="1697126"/>
                </a:lnTo>
                <a:lnTo>
                  <a:pt x="1210729" y="1690103"/>
                </a:lnTo>
                <a:lnTo>
                  <a:pt x="1164678" y="1697126"/>
                </a:lnTo>
                <a:lnTo>
                  <a:pt x="1133563" y="1712607"/>
                </a:lnTo>
                <a:lnTo>
                  <a:pt x="1103210" y="1728076"/>
                </a:lnTo>
                <a:lnTo>
                  <a:pt x="1059421" y="1735112"/>
                </a:lnTo>
                <a:lnTo>
                  <a:pt x="1015657" y="1728076"/>
                </a:lnTo>
                <a:lnTo>
                  <a:pt x="985278" y="1712607"/>
                </a:lnTo>
                <a:lnTo>
                  <a:pt x="954151" y="1697126"/>
                </a:lnTo>
                <a:lnTo>
                  <a:pt x="908126" y="1690103"/>
                </a:lnTo>
                <a:lnTo>
                  <a:pt x="862126" y="1697126"/>
                </a:lnTo>
                <a:lnTo>
                  <a:pt x="830973" y="1712607"/>
                </a:lnTo>
                <a:lnTo>
                  <a:pt x="800582" y="1728076"/>
                </a:lnTo>
                <a:lnTo>
                  <a:pt x="756856" y="1735112"/>
                </a:lnTo>
                <a:lnTo>
                  <a:pt x="713079" y="1728076"/>
                </a:lnTo>
                <a:lnTo>
                  <a:pt x="682713" y="1712607"/>
                </a:lnTo>
                <a:lnTo>
                  <a:pt x="651598" y="1697126"/>
                </a:lnTo>
                <a:lnTo>
                  <a:pt x="605561" y="1690103"/>
                </a:lnTo>
                <a:lnTo>
                  <a:pt x="559523" y="1697126"/>
                </a:lnTo>
                <a:lnTo>
                  <a:pt x="528396" y="1712607"/>
                </a:lnTo>
                <a:lnTo>
                  <a:pt x="498030" y="1728076"/>
                </a:lnTo>
                <a:lnTo>
                  <a:pt x="454266" y="1735112"/>
                </a:lnTo>
                <a:lnTo>
                  <a:pt x="410489" y="1728076"/>
                </a:lnTo>
                <a:lnTo>
                  <a:pt x="380123" y="1712607"/>
                </a:lnTo>
                <a:lnTo>
                  <a:pt x="349021" y="1697126"/>
                </a:lnTo>
                <a:lnTo>
                  <a:pt x="302996" y="1690103"/>
                </a:lnTo>
                <a:lnTo>
                  <a:pt x="256971" y="1697126"/>
                </a:lnTo>
                <a:lnTo>
                  <a:pt x="225844" y="1712607"/>
                </a:lnTo>
                <a:lnTo>
                  <a:pt x="195478" y="1728076"/>
                </a:lnTo>
                <a:lnTo>
                  <a:pt x="151714" y="1735112"/>
                </a:lnTo>
                <a:lnTo>
                  <a:pt x="107950" y="1728076"/>
                </a:lnTo>
                <a:lnTo>
                  <a:pt x="77558" y="1712607"/>
                </a:lnTo>
                <a:lnTo>
                  <a:pt x="46418" y="1697126"/>
                </a:lnTo>
                <a:lnTo>
                  <a:pt x="406" y="1690103"/>
                </a:lnTo>
                <a:lnTo>
                  <a:pt x="406" y="1701355"/>
                </a:lnTo>
                <a:lnTo>
                  <a:pt x="24422" y="1703171"/>
                </a:lnTo>
                <a:lnTo>
                  <a:pt x="43332" y="1708023"/>
                </a:lnTo>
                <a:lnTo>
                  <a:pt x="58953" y="1714957"/>
                </a:lnTo>
                <a:lnTo>
                  <a:pt x="87998" y="1731530"/>
                </a:lnTo>
                <a:lnTo>
                  <a:pt x="104876" y="1738998"/>
                </a:lnTo>
                <a:lnTo>
                  <a:pt x="125526" y="1744332"/>
                </a:lnTo>
                <a:lnTo>
                  <a:pt x="151714" y="1746364"/>
                </a:lnTo>
                <a:lnTo>
                  <a:pt x="177901" y="1744332"/>
                </a:lnTo>
                <a:lnTo>
                  <a:pt x="198551" y="1738998"/>
                </a:lnTo>
                <a:lnTo>
                  <a:pt x="215417" y="1731530"/>
                </a:lnTo>
                <a:lnTo>
                  <a:pt x="244449" y="1714957"/>
                </a:lnTo>
                <a:lnTo>
                  <a:pt x="260070" y="1708023"/>
                </a:lnTo>
                <a:lnTo>
                  <a:pt x="278980" y="1703171"/>
                </a:lnTo>
                <a:lnTo>
                  <a:pt x="302996" y="1701355"/>
                </a:lnTo>
                <a:lnTo>
                  <a:pt x="326999" y="1703171"/>
                </a:lnTo>
                <a:lnTo>
                  <a:pt x="345897" y="1708023"/>
                </a:lnTo>
                <a:lnTo>
                  <a:pt x="361530" y="1714957"/>
                </a:lnTo>
                <a:lnTo>
                  <a:pt x="390575" y="1731530"/>
                </a:lnTo>
                <a:lnTo>
                  <a:pt x="407441" y="1738998"/>
                </a:lnTo>
                <a:lnTo>
                  <a:pt x="428078" y="1744332"/>
                </a:lnTo>
                <a:lnTo>
                  <a:pt x="454266" y="1746364"/>
                </a:lnTo>
                <a:lnTo>
                  <a:pt x="480453" y="1744332"/>
                </a:lnTo>
                <a:lnTo>
                  <a:pt x="501103" y="1738998"/>
                </a:lnTo>
                <a:lnTo>
                  <a:pt x="517969" y="1731530"/>
                </a:lnTo>
                <a:lnTo>
                  <a:pt x="547001" y="1714957"/>
                </a:lnTo>
                <a:lnTo>
                  <a:pt x="562635" y="1708023"/>
                </a:lnTo>
                <a:lnTo>
                  <a:pt x="581533" y="1703171"/>
                </a:lnTo>
                <a:lnTo>
                  <a:pt x="605561" y="1701355"/>
                </a:lnTo>
                <a:lnTo>
                  <a:pt x="629577" y="1703171"/>
                </a:lnTo>
                <a:lnTo>
                  <a:pt x="648474" y="1708023"/>
                </a:lnTo>
                <a:lnTo>
                  <a:pt x="664095" y="1714957"/>
                </a:lnTo>
                <a:lnTo>
                  <a:pt x="693140" y="1731530"/>
                </a:lnTo>
                <a:lnTo>
                  <a:pt x="710018" y="1738998"/>
                </a:lnTo>
                <a:lnTo>
                  <a:pt x="730669" y="1744332"/>
                </a:lnTo>
                <a:lnTo>
                  <a:pt x="756856" y="1746364"/>
                </a:lnTo>
                <a:lnTo>
                  <a:pt x="783031" y="1744332"/>
                </a:lnTo>
                <a:lnTo>
                  <a:pt x="803681" y="1738998"/>
                </a:lnTo>
                <a:lnTo>
                  <a:pt x="820547" y="1731530"/>
                </a:lnTo>
                <a:lnTo>
                  <a:pt x="849579" y="1714957"/>
                </a:lnTo>
                <a:lnTo>
                  <a:pt x="865200" y="1708023"/>
                </a:lnTo>
                <a:lnTo>
                  <a:pt x="884110" y="1703171"/>
                </a:lnTo>
                <a:lnTo>
                  <a:pt x="908126" y="1701355"/>
                </a:lnTo>
                <a:lnTo>
                  <a:pt x="932141" y="1703171"/>
                </a:lnTo>
                <a:lnTo>
                  <a:pt x="951052" y="1708023"/>
                </a:lnTo>
                <a:lnTo>
                  <a:pt x="966673" y="1714957"/>
                </a:lnTo>
                <a:lnTo>
                  <a:pt x="995718" y="1731530"/>
                </a:lnTo>
                <a:lnTo>
                  <a:pt x="1012583" y="1738998"/>
                </a:lnTo>
                <a:lnTo>
                  <a:pt x="1033233" y="1744332"/>
                </a:lnTo>
                <a:lnTo>
                  <a:pt x="1059421" y="1746364"/>
                </a:lnTo>
                <a:lnTo>
                  <a:pt x="1085608" y="1744332"/>
                </a:lnTo>
                <a:lnTo>
                  <a:pt x="1106258" y="1738998"/>
                </a:lnTo>
                <a:lnTo>
                  <a:pt x="1123124" y="1731530"/>
                </a:lnTo>
                <a:lnTo>
                  <a:pt x="1152169" y="1714957"/>
                </a:lnTo>
                <a:lnTo>
                  <a:pt x="1167803" y="1708023"/>
                </a:lnTo>
                <a:lnTo>
                  <a:pt x="1186713" y="1703171"/>
                </a:lnTo>
                <a:lnTo>
                  <a:pt x="1210729" y="1701355"/>
                </a:lnTo>
                <a:lnTo>
                  <a:pt x="1234744" y="1703171"/>
                </a:lnTo>
                <a:lnTo>
                  <a:pt x="1253655" y="1708023"/>
                </a:lnTo>
                <a:lnTo>
                  <a:pt x="1269276" y="1714957"/>
                </a:lnTo>
                <a:lnTo>
                  <a:pt x="1298321" y="1731530"/>
                </a:lnTo>
                <a:lnTo>
                  <a:pt x="1315186" y="1738998"/>
                </a:lnTo>
                <a:lnTo>
                  <a:pt x="1335824" y="1744332"/>
                </a:lnTo>
                <a:lnTo>
                  <a:pt x="1362011" y="1746364"/>
                </a:lnTo>
                <a:lnTo>
                  <a:pt x="1388198" y="1744332"/>
                </a:lnTo>
                <a:lnTo>
                  <a:pt x="1408849" y="1738998"/>
                </a:lnTo>
                <a:lnTo>
                  <a:pt x="1425714" y="1731530"/>
                </a:lnTo>
                <a:lnTo>
                  <a:pt x="1454759" y="1714957"/>
                </a:lnTo>
                <a:lnTo>
                  <a:pt x="1470393" y="1708023"/>
                </a:lnTo>
                <a:lnTo>
                  <a:pt x="1489303" y="1703171"/>
                </a:lnTo>
                <a:lnTo>
                  <a:pt x="1513319" y="1701355"/>
                </a:lnTo>
                <a:lnTo>
                  <a:pt x="1537335" y="1703171"/>
                </a:lnTo>
                <a:lnTo>
                  <a:pt x="1556245" y="1708023"/>
                </a:lnTo>
                <a:lnTo>
                  <a:pt x="1571879" y="1714957"/>
                </a:lnTo>
                <a:lnTo>
                  <a:pt x="1600911" y="1731530"/>
                </a:lnTo>
                <a:lnTo>
                  <a:pt x="1617776" y="1738998"/>
                </a:lnTo>
                <a:lnTo>
                  <a:pt x="1638427" y="1744332"/>
                </a:lnTo>
                <a:lnTo>
                  <a:pt x="1664601" y="1746364"/>
                </a:lnTo>
                <a:lnTo>
                  <a:pt x="1690789" y="1744332"/>
                </a:lnTo>
                <a:lnTo>
                  <a:pt x="1711439" y="1738998"/>
                </a:lnTo>
                <a:lnTo>
                  <a:pt x="1728304" y="1731530"/>
                </a:lnTo>
                <a:lnTo>
                  <a:pt x="1757337" y="1714957"/>
                </a:lnTo>
                <a:lnTo>
                  <a:pt x="1772970" y="1708023"/>
                </a:lnTo>
                <a:lnTo>
                  <a:pt x="1791881" y="1703171"/>
                </a:lnTo>
                <a:lnTo>
                  <a:pt x="1815896" y="1701355"/>
                </a:lnTo>
                <a:lnTo>
                  <a:pt x="1839925" y="1703171"/>
                </a:lnTo>
                <a:lnTo>
                  <a:pt x="1858835" y="1708023"/>
                </a:lnTo>
                <a:lnTo>
                  <a:pt x="1874469" y="1714957"/>
                </a:lnTo>
                <a:lnTo>
                  <a:pt x="1903514" y="1731530"/>
                </a:lnTo>
                <a:lnTo>
                  <a:pt x="1920392" y="1738998"/>
                </a:lnTo>
                <a:lnTo>
                  <a:pt x="1941042" y="1744332"/>
                </a:lnTo>
                <a:lnTo>
                  <a:pt x="1967230" y="1746364"/>
                </a:lnTo>
                <a:lnTo>
                  <a:pt x="1993417" y="1744332"/>
                </a:lnTo>
                <a:lnTo>
                  <a:pt x="2014067" y="1738998"/>
                </a:lnTo>
                <a:lnTo>
                  <a:pt x="2030933" y="1731530"/>
                </a:lnTo>
                <a:lnTo>
                  <a:pt x="2059978" y="1714957"/>
                </a:lnTo>
                <a:lnTo>
                  <a:pt x="2075611" y="1708023"/>
                </a:lnTo>
                <a:lnTo>
                  <a:pt x="2094509" y="1703171"/>
                </a:lnTo>
                <a:lnTo>
                  <a:pt x="2118537" y="1701355"/>
                </a:lnTo>
                <a:lnTo>
                  <a:pt x="2142553" y="1703171"/>
                </a:lnTo>
                <a:lnTo>
                  <a:pt x="2161463" y="1708023"/>
                </a:lnTo>
                <a:lnTo>
                  <a:pt x="2177084" y="1714957"/>
                </a:lnTo>
                <a:lnTo>
                  <a:pt x="2206129" y="1731530"/>
                </a:lnTo>
                <a:lnTo>
                  <a:pt x="2223008" y="1738998"/>
                </a:lnTo>
                <a:lnTo>
                  <a:pt x="2243658" y="1744332"/>
                </a:lnTo>
                <a:lnTo>
                  <a:pt x="2269858" y="1746364"/>
                </a:lnTo>
                <a:lnTo>
                  <a:pt x="2296033" y="1744332"/>
                </a:lnTo>
                <a:lnTo>
                  <a:pt x="2316683" y="1738998"/>
                </a:lnTo>
                <a:lnTo>
                  <a:pt x="2333548" y="1731530"/>
                </a:lnTo>
                <a:lnTo>
                  <a:pt x="2362593" y="1714957"/>
                </a:lnTo>
                <a:lnTo>
                  <a:pt x="2378214" y="1708023"/>
                </a:lnTo>
                <a:lnTo>
                  <a:pt x="2397125" y="1703171"/>
                </a:lnTo>
                <a:lnTo>
                  <a:pt x="2421153" y="1701355"/>
                </a:lnTo>
                <a:lnTo>
                  <a:pt x="2445181" y="1703171"/>
                </a:lnTo>
                <a:lnTo>
                  <a:pt x="2464092" y="1708023"/>
                </a:lnTo>
                <a:lnTo>
                  <a:pt x="2479725" y="1714957"/>
                </a:lnTo>
                <a:lnTo>
                  <a:pt x="2508770" y="1731530"/>
                </a:lnTo>
                <a:lnTo>
                  <a:pt x="2525649" y="1738998"/>
                </a:lnTo>
                <a:lnTo>
                  <a:pt x="2546299" y="1744332"/>
                </a:lnTo>
                <a:lnTo>
                  <a:pt x="2572486" y="1746364"/>
                </a:lnTo>
                <a:lnTo>
                  <a:pt x="2598661" y="1744332"/>
                </a:lnTo>
                <a:lnTo>
                  <a:pt x="2619311" y="1738998"/>
                </a:lnTo>
                <a:lnTo>
                  <a:pt x="2636177" y="1731530"/>
                </a:lnTo>
                <a:lnTo>
                  <a:pt x="2665222" y="1714957"/>
                </a:lnTo>
                <a:lnTo>
                  <a:pt x="2680843" y="1708023"/>
                </a:lnTo>
                <a:lnTo>
                  <a:pt x="2699753" y="1703171"/>
                </a:lnTo>
                <a:lnTo>
                  <a:pt x="2723781" y="1701355"/>
                </a:lnTo>
                <a:lnTo>
                  <a:pt x="2747810" y="1703171"/>
                </a:lnTo>
                <a:lnTo>
                  <a:pt x="2766720" y="1708023"/>
                </a:lnTo>
                <a:lnTo>
                  <a:pt x="2782341" y="1714957"/>
                </a:lnTo>
                <a:lnTo>
                  <a:pt x="2811386" y="1731530"/>
                </a:lnTo>
                <a:lnTo>
                  <a:pt x="2828264" y="1738998"/>
                </a:lnTo>
                <a:lnTo>
                  <a:pt x="2848914" y="1744332"/>
                </a:lnTo>
                <a:lnTo>
                  <a:pt x="2875115" y="1746364"/>
                </a:lnTo>
                <a:lnTo>
                  <a:pt x="2901302" y="1744332"/>
                </a:lnTo>
                <a:lnTo>
                  <a:pt x="2921952" y="1738998"/>
                </a:lnTo>
                <a:lnTo>
                  <a:pt x="2938818" y="1731530"/>
                </a:lnTo>
                <a:lnTo>
                  <a:pt x="2967863" y="1714957"/>
                </a:lnTo>
                <a:lnTo>
                  <a:pt x="2983484" y="1708023"/>
                </a:lnTo>
                <a:lnTo>
                  <a:pt x="3002394" y="1703171"/>
                </a:lnTo>
                <a:lnTo>
                  <a:pt x="3026422" y="1701355"/>
                </a:lnTo>
                <a:lnTo>
                  <a:pt x="3050451" y="1703171"/>
                </a:lnTo>
                <a:lnTo>
                  <a:pt x="3069361" y="1708023"/>
                </a:lnTo>
                <a:lnTo>
                  <a:pt x="3084982" y="1714957"/>
                </a:lnTo>
                <a:lnTo>
                  <a:pt x="3114027" y="1731530"/>
                </a:lnTo>
                <a:lnTo>
                  <a:pt x="3130905" y="1738998"/>
                </a:lnTo>
                <a:lnTo>
                  <a:pt x="3151543" y="1744332"/>
                </a:lnTo>
                <a:lnTo>
                  <a:pt x="3177743" y="1746364"/>
                </a:lnTo>
                <a:lnTo>
                  <a:pt x="3203930" y="1744332"/>
                </a:lnTo>
                <a:lnTo>
                  <a:pt x="3224580" y="1738998"/>
                </a:lnTo>
                <a:lnTo>
                  <a:pt x="3241446" y="1731530"/>
                </a:lnTo>
                <a:lnTo>
                  <a:pt x="3270491" y="1714957"/>
                </a:lnTo>
                <a:lnTo>
                  <a:pt x="3286125" y="1708023"/>
                </a:lnTo>
                <a:lnTo>
                  <a:pt x="3305035" y="1703171"/>
                </a:lnTo>
                <a:lnTo>
                  <a:pt x="3329063" y="1701355"/>
                </a:lnTo>
                <a:lnTo>
                  <a:pt x="3353079" y="1703171"/>
                </a:lnTo>
                <a:lnTo>
                  <a:pt x="3371989" y="1708023"/>
                </a:lnTo>
                <a:lnTo>
                  <a:pt x="3387623" y="1714957"/>
                </a:lnTo>
                <a:lnTo>
                  <a:pt x="3416668" y="1731530"/>
                </a:lnTo>
                <a:lnTo>
                  <a:pt x="3433534" y="1738998"/>
                </a:lnTo>
                <a:lnTo>
                  <a:pt x="3454196" y="1744332"/>
                </a:lnTo>
                <a:lnTo>
                  <a:pt x="3480397" y="1746364"/>
                </a:lnTo>
                <a:lnTo>
                  <a:pt x="3506584" y="1744332"/>
                </a:lnTo>
                <a:lnTo>
                  <a:pt x="3527234" y="1738998"/>
                </a:lnTo>
                <a:lnTo>
                  <a:pt x="3544112" y="1731530"/>
                </a:lnTo>
                <a:lnTo>
                  <a:pt x="3573157" y="1714957"/>
                </a:lnTo>
                <a:lnTo>
                  <a:pt x="3588791" y="1708023"/>
                </a:lnTo>
                <a:lnTo>
                  <a:pt x="3607701" y="1703171"/>
                </a:lnTo>
                <a:lnTo>
                  <a:pt x="3631730" y="1701355"/>
                </a:lnTo>
                <a:lnTo>
                  <a:pt x="3655745" y="1703171"/>
                </a:lnTo>
                <a:lnTo>
                  <a:pt x="3674656" y="1708023"/>
                </a:lnTo>
                <a:lnTo>
                  <a:pt x="3690277" y="1714957"/>
                </a:lnTo>
                <a:lnTo>
                  <a:pt x="3719322" y="1731530"/>
                </a:lnTo>
                <a:lnTo>
                  <a:pt x="3736200" y="1738998"/>
                </a:lnTo>
                <a:lnTo>
                  <a:pt x="3756850" y="1744332"/>
                </a:lnTo>
                <a:lnTo>
                  <a:pt x="3783050" y="1746364"/>
                </a:lnTo>
                <a:lnTo>
                  <a:pt x="3809238" y="1744332"/>
                </a:lnTo>
                <a:lnTo>
                  <a:pt x="3829888" y="1738998"/>
                </a:lnTo>
                <a:lnTo>
                  <a:pt x="3846753" y="1731530"/>
                </a:lnTo>
                <a:lnTo>
                  <a:pt x="3875798" y="1714957"/>
                </a:lnTo>
                <a:lnTo>
                  <a:pt x="3891432" y="1708023"/>
                </a:lnTo>
                <a:lnTo>
                  <a:pt x="3910342" y="1703171"/>
                </a:lnTo>
                <a:lnTo>
                  <a:pt x="3934371" y="1701355"/>
                </a:lnTo>
                <a:lnTo>
                  <a:pt x="3958386" y="1703171"/>
                </a:lnTo>
                <a:lnTo>
                  <a:pt x="3977297" y="1708023"/>
                </a:lnTo>
                <a:lnTo>
                  <a:pt x="3992930" y="1714957"/>
                </a:lnTo>
                <a:lnTo>
                  <a:pt x="4021975" y="1731530"/>
                </a:lnTo>
                <a:lnTo>
                  <a:pt x="4038854" y="1738998"/>
                </a:lnTo>
                <a:lnTo>
                  <a:pt x="4059504" y="1744332"/>
                </a:lnTo>
                <a:lnTo>
                  <a:pt x="4085691" y="1746364"/>
                </a:lnTo>
                <a:lnTo>
                  <a:pt x="4111879" y="1744332"/>
                </a:lnTo>
                <a:lnTo>
                  <a:pt x="4132542" y="1738998"/>
                </a:lnTo>
                <a:lnTo>
                  <a:pt x="4149407" y="1731530"/>
                </a:lnTo>
                <a:lnTo>
                  <a:pt x="4178452" y="1714957"/>
                </a:lnTo>
                <a:lnTo>
                  <a:pt x="4194086" y="1708023"/>
                </a:lnTo>
                <a:lnTo>
                  <a:pt x="4212996" y="1703171"/>
                </a:lnTo>
                <a:lnTo>
                  <a:pt x="4237012" y="1701355"/>
                </a:lnTo>
                <a:lnTo>
                  <a:pt x="4261028" y="1703171"/>
                </a:lnTo>
                <a:lnTo>
                  <a:pt x="4279925" y="1708023"/>
                </a:lnTo>
                <a:lnTo>
                  <a:pt x="4295546" y="1714957"/>
                </a:lnTo>
                <a:lnTo>
                  <a:pt x="4324578" y="1731530"/>
                </a:lnTo>
                <a:lnTo>
                  <a:pt x="4341444" y="1738998"/>
                </a:lnTo>
                <a:lnTo>
                  <a:pt x="4362094" y="1744332"/>
                </a:lnTo>
                <a:lnTo>
                  <a:pt x="4388282" y="1746364"/>
                </a:lnTo>
                <a:lnTo>
                  <a:pt x="4414469" y="1744332"/>
                </a:lnTo>
                <a:lnTo>
                  <a:pt x="4435132" y="1738998"/>
                </a:lnTo>
                <a:lnTo>
                  <a:pt x="4451997" y="1731530"/>
                </a:lnTo>
                <a:lnTo>
                  <a:pt x="4481042" y="1714957"/>
                </a:lnTo>
                <a:lnTo>
                  <a:pt x="4496676" y="1708023"/>
                </a:lnTo>
                <a:lnTo>
                  <a:pt x="4515586" y="1703171"/>
                </a:lnTo>
                <a:lnTo>
                  <a:pt x="4539602" y="1701355"/>
                </a:lnTo>
                <a:lnTo>
                  <a:pt x="4563630" y="1703171"/>
                </a:lnTo>
                <a:lnTo>
                  <a:pt x="4582541" y="1708023"/>
                </a:lnTo>
                <a:lnTo>
                  <a:pt x="4598174" y="1714957"/>
                </a:lnTo>
                <a:lnTo>
                  <a:pt x="4627219" y="1731530"/>
                </a:lnTo>
                <a:lnTo>
                  <a:pt x="4644098" y="1738998"/>
                </a:lnTo>
                <a:lnTo>
                  <a:pt x="4664748" y="1744332"/>
                </a:lnTo>
                <a:lnTo>
                  <a:pt x="4690935" y="1746364"/>
                </a:lnTo>
                <a:lnTo>
                  <a:pt x="4717123" y="1744332"/>
                </a:lnTo>
                <a:lnTo>
                  <a:pt x="4737786" y="1738998"/>
                </a:lnTo>
                <a:lnTo>
                  <a:pt x="4754651" y="1731530"/>
                </a:lnTo>
                <a:lnTo>
                  <a:pt x="4783696" y="1714957"/>
                </a:lnTo>
                <a:lnTo>
                  <a:pt x="4799330" y="1708023"/>
                </a:lnTo>
                <a:lnTo>
                  <a:pt x="4818240" y="1703171"/>
                </a:lnTo>
                <a:lnTo>
                  <a:pt x="4842256" y="1701355"/>
                </a:lnTo>
                <a:lnTo>
                  <a:pt x="4866271" y="1703171"/>
                </a:lnTo>
                <a:lnTo>
                  <a:pt x="4885182" y="1708023"/>
                </a:lnTo>
                <a:lnTo>
                  <a:pt x="4900803" y="1714957"/>
                </a:lnTo>
                <a:lnTo>
                  <a:pt x="4929848" y="1731530"/>
                </a:lnTo>
                <a:lnTo>
                  <a:pt x="4946726" y="1738998"/>
                </a:lnTo>
                <a:lnTo>
                  <a:pt x="4967376" y="1744332"/>
                </a:lnTo>
                <a:lnTo>
                  <a:pt x="4993564" y="1746364"/>
                </a:lnTo>
                <a:lnTo>
                  <a:pt x="5019751" y="1744332"/>
                </a:lnTo>
                <a:lnTo>
                  <a:pt x="5040414" y="1738998"/>
                </a:lnTo>
                <a:lnTo>
                  <a:pt x="5057279" y="1731530"/>
                </a:lnTo>
                <a:lnTo>
                  <a:pt x="5086337" y="1714957"/>
                </a:lnTo>
                <a:lnTo>
                  <a:pt x="5101971" y="1708023"/>
                </a:lnTo>
                <a:lnTo>
                  <a:pt x="5120881" y="1703171"/>
                </a:lnTo>
                <a:lnTo>
                  <a:pt x="5144909" y="1701355"/>
                </a:lnTo>
                <a:lnTo>
                  <a:pt x="5168951" y="1703171"/>
                </a:lnTo>
                <a:lnTo>
                  <a:pt x="5187861" y="1708023"/>
                </a:lnTo>
                <a:lnTo>
                  <a:pt x="5203495" y="1714957"/>
                </a:lnTo>
                <a:lnTo>
                  <a:pt x="5232539" y="1731530"/>
                </a:lnTo>
                <a:lnTo>
                  <a:pt x="5249430" y="1738998"/>
                </a:lnTo>
                <a:lnTo>
                  <a:pt x="5270081" y="1744332"/>
                </a:lnTo>
                <a:lnTo>
                  <a:pt x="5296281" y="1746364"/>
                </a:lnTo>
                <a:lnTo>
                  <a:pt x="5322468" y="1744332"/>
                </a:lnTo>
                <a:lnTo>
                  <a:pt x="5343131" y="1738998"/>
                </a:lnTo>
                <a:lnTo>
                  <a:pt x="5359997" y="1731530"/>
                </a:lnTo>
                <a:lnTo>
                  <a:pt x="5389042" y="1714957"/>
                </a:lnTo>
                <a:lnTo>
                  <a:pt x="5404675" y="1708023"/>
                </a:lnTo>
                <a:lnTo>
                  <a:pt x="5423573" y="1703171"/>
                </a:lnTo>
                <a:lnTo>
                  <a:pt x="5447601" y="1701355"/>
                </a:lnTo>
                <a:lnTo>
                  <a:pt x="5471630" y="1703171"/>
                </a:lnTo>
                <a:lnTo>
                  <a:pt x="5490553" y="1708023"/>
                </a:lnTo>
                <a:lnTo>
                  <a:pt x="5506186" y="1714957"/>
                </a:lnTo>
                <a:lnTo>
                  <a:pt x="5535231" y="1731530"/>
                </a:lnTo>
                <a:lnTo>
                  <a:pt x="5552122" y="1738998"/>
                </a:lnTo>
                <a:lnTo>
                  <a:pt x="5572772" y="1744332"/>
                </a:lnTo>
                <a:lnTo>
                  <a:pt x="5598973" y="1746364"/>
                </a:lnTo>
                <a:lnTo>
                  <a:pt x="5625173" y="1744332"/>
                </a:lnTo>
                <a:lnTo>
                  <a:pt x="5645823" y="1738998"/>
                </a:lnTo>
                <a:lnTo>
                  <a:pt x="5662701" y="1731530"/>
                </a:lnTo>
                <a:lnTo>
                  <a:pt x="5691746" y="1714957"/>
                </a:lnTo>
                <a:lnTo>
                  <a:pt x="5707380" y="1708023"/>
                </a:lnTo>
                <a:lnTo>
                  <a:pt x="5726290" y="1703171"/>
                </a:lnTo>
                <a:lnTo>
                  <a:pt x="5750318" y="1701355"/>
                </a:lnTo>
                <a:lnTo>
                  <a:pt x="5774334" y="1703171"/>
                </a:lnTo>
                <a:lnTo>
                  <a:pt x="5793244" y="1708023"/>
                </a:lnTo>
                <a:lnTo>
                  <a:pt x="5808865" y="1714957"/>
                </a:lnTo>
                <a:lnTo>
                  <a:pt x="5837910" y="1731530"/>
                </a:lnTo>
                <a:lnTo>
                  <a:pt x="5854789" y="1738998"/>
                </a:lnTo>
                <a:lnTo>
                  <a:pt x="5875439" y="1744332"/>
                </a:lnTo>
                <a:lnTo>
                  <a:pt x="5901626" y="1746364"/>
                </a:lnTo>
                <a:lnTo>
                  <a:pt x="5927826" y="1744332"/>
                </a:lnTo>
                <a:lnTo>
                  <a:pt x="5948477" y="1738998"/>
                </a:lnTo>
                <a:lnTo>
                  <a:pt x="5965355" y="1731530"/>
                </a:lnTo>
                <a:lnTo>
                  <a:pt x="5994400" y="1714957"/>
                </a:lnTo>
                <a:lnTo>
                  <a:pt x="6010033" y="1708023"/>
                </a:lnTo>
                <a:lnTo>
                  <a:pt x="6028944" y="1703171"/>
                </a:lnTo>
                <a:lnTo>
                  <a:pt x="6052972" y="1701355"/>
                </a:lnTo>
                <a:lnTo>
                  <a:pt x="6077013" y="1703171"/>
                </a:lnTo>
                <a:lnTo>
                  <a:pt x="6095924" y="1708023"/>
                </a:lnTo>
                <a:lnTo>
                  <a:pt x="6111570" y="1714957"/>
                </a:lnTo>
                <a:lnTo>
                  <a:pt x="6140615" y="1731530"/>
                </a:lnTo>
                <a:lnTo>
                  <a:pt x="6157506" y="1738998"/>
                </a:lnTo>
                <a:lnTo>
                  <a:pt x="6178156" y="1744332"/>
                </a:lnTo>
                <a:lnTo>
                  <a:pt x="6204369" y="1746364"/>
                </a:lnTo>
                <a:lnTo>
                  <a:pt x="6230569" y="1744332"/>
                </a:lnTo>
                <a:lnTo>
                  <a:pt x="6251219" y="1738998"/>
                </a:lnTo>
                <a:lnTo>
                  <a:pt x="6268097" y="1731530"/>
                </a:lnTo>
                <a:lnTo>
                  <a:pt x="6297142" y="1714957"/>
                </a:lnTo>
                <a:lnTo>
                  <a:pt x="6312776" y="1708023"/>
                </a:lnTo>
                <a:lnTo>
                  <a:pt x="6331686" y="1703171"/>
                </a:lnTo>
                <a:lnTo>
                  <a:pt x="6355715" y="1701355"/>
                </a:lnTo>
                <a:lnTo>
                  <a:pt x="6379769" y="1703171"/>
                </a:lnTo>
                <a:lnTo>
                  <a:pt x="6398692" y="1708023"/>
                </a:lnTo>
                <a:lnTo>
                  <a:pt x="6414338" y="1714957"/>
                </a:lnTo>
                <a:lnTo>
                  <a:pt x="6443408" y="1731530"/>
                </a:lnTo>
                <a:lnTo>
                  <a:pt x="6460299" y="1738998"/>
                </a:lnTo>
                <a:lnTo>
                  <a:pt x="6480962" y="1744332"/>
                </a:lnTo>
                <a:lnTo>
                  <a:pt x="6507175" y="1746364"/>
                </a:lnTo>
                <a:lnTo>
                  <a:pt x="6533388" y="1744332"/>
                </a:lnTo>
                <a:lnTo>
                  <a:pt x="6554051" y="1738998"/>
                </a:lnTo>
                <a:lnTo>
                  <a:pt x="6570942" y="1731530"/>
                </a:lnTo>
                <a:lnTo>
                  <a:pt x="6600012" y="1714957"/>
                </a:lnTo>
                <a:lnTo>
                  <a:pt x="6615658" y="1708023"/>
                </a:lnTo>
                <a:lnTo>
                  <a:pt x="6634581" y="1703171"/>
                </a:lnTo>
                <a:lnTo>
                  <a:pt x="6658635" y="1701355"/>
                </a:lnTo>
                <a:lnTo>
                  <a:pt x="6658635" y="1690103"/>
                </a:lnTo>
                <a:close/>
              </a:path>
              <a:path w="6660515" h="7380605">
                <a:moveTo>
                  <a:pt x="6658648" y="1802777"/>
                </a:moveTo>
                <a:lnTo>
                  <a:pt x="6612585" y="1809813"/>
                </a:lnTo>
                <a:lnTo>
                  <a:pt x="6581432" y="1825282"/>
                </a:lnTo>
                <a:lnTo>
                  <a:pt x="6551041" y="1840750"/>
                </a:lnTo>
                <a:lnTo>
                  <a:pt x="6507213" y="1847773"/>
                </a:lnTo>
                <a:lnTo>
                  <a:pt x="6463385" y="1840750"/>
                </a:lnTo>
                <a:lnTo>
                  <a:pt x="6432969" y="1825282"/>
                </a:lnTo>
                <a:lnTo>
                  <a:pt x="6401803" y="1809813"/>
                </a:lnTo>
                <a:lnTo>
                  <a:pt x="6355740" y="1802777"/>
                </a:lnTo>
                <a:lnTo>
                  <a:pt x="6309677" y="1809813"/>
                </a:lnTo>
                <a:lnTo>
                  <a:pt x="6278562" y="1825282"/>
                </a:lnTo>
                <a:lnTo>
                  <a:pt x="6248197" y="1840750"/>
                </a:lnTo>
                <a:lnTo>
                  <a:pt x="6204394" y="1847773"/>
                </a:lnTo>
                <a:lnTo>
                  <a:pt x="6160579" y="1840750"/>
                </a:lnTo>
                <a:lnTo>
                  <a:pt x="6130188" y="1825282"/>
                </a:lnTo>
                <a:lnTo>
                  <a:pt x="6099060" y="1809813"/>
                </a:lnTo>
                <a:lnTo>
                  <a:pt x="6052998" y="1802777"/>
                </a:lnTo>
                <a:lnTo>
                  <a:pt x="6006922" y="1809813"/>
                </a:lnTo>
                <a:lnTo>
                  <a:pt x="5975807" y="1825282"/>
                </a:lnTo>
                <a:lnTo>
                  <a:pt x="5945441" y="1840750"/>
                </a:lnTo>
                <a:lnTo>
                  <a:pt x="5901639" y="1847773"/>
                </a:lnTo>
                <a:lnTo>
                  <a:pt x="5857862" y="1840750"/>
                </a:lnTo>
                <a:lnTo>
                  <a:pt x="5827496" y="1825282"/>
                </a:lnTo>
                <a:lnTo>
                  <a:pt x="5796381" y="1809813"/>
                </a:lnTo>
                <a:lnTo>
                  <a:pt x="5750357" y="1802777"/>
                </a:lnTo>
                <a:lnTo>
                  <a:pt x="5704294" y="1809813"/>
                </a:lnTo>
                <a:lnTo>
                  <a:pt x="5673166" y="1825282"/>
                </a:lnTo>
                <a:lnTo>
                  <a:pt x="5642788" y="1840750"/>
                </a:lnTo>
                <a:lnTo>
                  <a:pt x="5598998" y="1847773"/>
                </a:lnTo>
                <a:lnTo>
                  <a:pt x="5555196" y="1840750"/>
                </a:lnTo>
                <a:lnTo>
                  <a:pt x="5524817" y="1825282"/>
                </a:lnTo>
                <a:lnTo>
                  <a:pt x="5493677" y="1809813"/>
                </a:lnTo>
                <a:lnTo>
                  <a:pt x="5447627" y="1802777"/>
                </a:lnTo>
                <a:lnTo>
                  <a:pt x="5401589" y="1809813"/>
                </a:lnTo>
                <a:lnTo>
                  <a:pt x="5370461" y="1825282"/>
                </a:lnTo>
                <a:lnTo>
                  <a:pt x="5340083" y="1840750"/>
                </a:lnTo>
                <a:lnTo>
                  <a:pt x="5296306" y="1847773"/>
                </a:lnTo>
                <a:lnTo>
                  <a:pt x="5252504" y="1840750"/>
                </a:lnTo>
                <a:lnTo>
                  <a:pt x="5222113" y="1825282"/>
                </a:lnTo>
                <a:lnTo>
                  <a:pt x="5190985" y="1809813"/>
                </a:lnTo>
                <a:lnTo>
                  <a:pt x="5144935" y="1802777"/>
                </a:lnTo>
                <a:lnTo>
                  <a:pt x="5098885" y="1809813"/>
                </a:lnTo>
                <a:lnTo>
                  <a:pt x="5067757" y="1825282"/>
                </a:lnTo>
                <a:lnTo>
                  <a:pt x="5037379" y="1840750"/>
                </a:lnTo>
                <a:lnTo>
                  <a:pt x="4993589" y="1847773"/>
                </a:lnTo>
                <a:lnTo>
                  <a:pt x="4949812" y="1840750"/>
                </a:lnTo>
                <a:lnTo>
                  <a:pt x="4919434" y="1825282"/>
                </a:lnTo>
                <a:lnTo>
                  <a:pt x="4888293" y="1809813"/>
                </a:lnTo>
                <a:lnTo>
                  <a:pt x="4842281" y="1802777"/>
                </a:lnTo>
                <a:lnTo>
                  <a:pt x="4796244" y="1809813"/>
                </a:lnTo>
                <a:lnTo>
                  <a:pt x="4765116" y="1825282"/>
                </a:lnTo>
                <a:lnTo>
                  <a:pt x="4734738" y="1840750"/>
                </a:lnTo>
                <a:lnTo>
                  <a:pt x="4690961" y="1847773"/>
                </a:lnTo>
                <a:lnTo>
                  <a:pt x="4647171" y="1840750"/>
                </a:lnTo>
                <a:lnTo>
                  <a:pt x="4616805" y="1825282"/>
                </a:lnTo>
                <a:lnTo>
                  <a:pt x="4585678" y="1809813"/>
                </a:lnTo>
                <a:lnTo>
                  <a:pt x="4539627" y="1802777"/>
                </a:lnTo>
                <a:lnTo>
                  <a:pt x="4493603" y="1809813"/>
                </a:lnTo>
                <a:lnTo>
                  <a:pt x="4462475" y="1825282"/>
                </a:lnTo>
                <a:lnTo>
                  <a:pt x="4432097" y="1840750"/>
                </a:lnTo>
                <a:lnTo>
                  <a:pt x="4388320" y="1847773"/>
                </a:lnTo>
                <a:lnTo>
                  <a:pt x="4344543" y="1840750"/>
                </a:lnTo>
                <a:lnTo>
                  <a:pt x="4314177" y="1825282"/>
                </a:lnTo>
                <a:lnTo>
                  <a:pt x="4283049" y="1809813"/>
                </a:lnTo>
                <a:lnTo>
                  <a:pt x="4237037" y="1802777"/>
                </a:lnTo>
                <a:lnTo>
                  <a:pt x="4191000" y="1809813"/>
                </a:lnTo>
                <a:lnTo>
                  <a:pt x="4159885" y="1825282"/>
                </a:lnTo>
                <a:lnTo>
                  <a:pt x="4129494" y="1840750"/>
                </a:lnTo>
                <a:lnTo>
                  <a:pt x="4085717" y="1847773"/>
                </a:lnTo>
                <a:lnTo>
                  <a:pt x="4041927" y="1840750"/>
                </a:lnTo>
                <a:lnTo>
                  <a:pt x="4011549" y="1825282"/>
                </a:lnTo>
                <a:lnTo>
                  <a:pt x="3980434" y="1809813"/>
                </a:lnTo>
                <a:lnTo>
                  <a:pt x="3934396" y="1802777"/>
                </a:lnTo>
                <a:lnTo>
                  <a:pt x="3888359" y="1809813"/>
                </a:lnTo>
                <a:lnTo>
                  <a:pt x="3857231" y="1825282"/>
                </a:lnTo>
                <a:lnTo>
                  <a:pt x="3826865" y="1840750"/>
                </a:lnTo>
                <a:lnTo>
                  <a:pt x="3783088" y="1847773"/>
                </a:lnTo>
                <a:lnTo>
                  <a:pt x="3739299" y="1840750"/>
                </a:lnTo>
                <a:lnTo>
                  <a:pt x="3708908" y="1825282"/>
                </a:lnTo>
                <a:lnTo>
                  <a:pt x="3677780" y="1809813"/>
                </a:lnTo>
                <a:lnTo>
                  <a:pt x="3631742" y="1802777"/>
                </a:lnTo>
                <a:lnTo>
                  <a:pt x="3585705" y="1809813"/>
                </a:lnTo>
                <a:lnTo>
                  <a:pt x="3554577" y="1825282"/>
                </a:lnTo>
                <a:lnTo>
                  <a:pt x="3524199" y="1840750"/>
                </a:lnTo>
                <a:lnTo>
                  <a:pt x="3480422" y="1847773"/>
                </a:lnTo>
                <a:lnTo>
                  <a:pt x="3436632" y="1840750"/>
                </a:lnTo>
                <a:lnTo>
                  <a:pt x="3406254" y="1825282"/>
                </a:lnTo>
                <a:lnTo>
                  <a:pt x="3375126" y="1809813"/>
                </a:lnTo>
                <a:lnTo>
                  <a:pt x="3329089" y="1802777"/>
                </a:lnTo>
                <a:lnTo>
                  <a:pt x="3302889" y="1804809"/>
                </a:lnTo>
                <a:lnTo>
                  <a:pt x="3282238" y="1810131"/>
                </a:lnTo>
                <a:lnTo>
                  <a:pt x="3265373" y="1817598"/>
                </a:lnTo>
                <a:lnTo>
                  <a:pt x="3236328" y="1834172"/>
                </a:lnTo>
                <a:lnTo>
                  <a:pt x="3220694" y="1841106"/>
                </a:lnTo>
                <a:lnTo>
                  <a:pt x="3201784" y="1845957"/>
                </a:lnTo>
                <a:lnTo>
                  <a:pt x="3177768" y="1847773"/>
                </a:lnTo>
                <a:lnTo>
                  <a:pt x="3153740" y="1845957"/>
                </a:lnTo>
                <a:lnTo>
                  <a:pt x="3134830" y="1841119"/>
                </a:lnTo>
                <a:lnTo>
                  <a:pt x="3119209" y="1834184"/>
                </a:lnTo>
                <a:lnTo>
                  <a:pt x="3090164" y="1817611"/>
                </a:lnTo>
                <a:lnTo>
                  <a:pt x="3073285" y="1810131"/>
                </a:lnTo>
                <a:lnTo>
                  <a:pt x="3052635" y="1804809"/>
                </a:lnTo>
                <a:lnTo>
                  <a:pt x="3026448" y="1802777"/>
                </a:lnTo>
                <a:lnTo>
                  <a:pt x="3000248" y="1804809"/>
                </a:lnTo>
                <a:lnTo>
                  <a:pt x="2979597" y="1810131"/>
                </a:lnTo>
                <a:lnTo>
                  <a:pt x="2962732" y="1817611"/>
                </a:lnTo>
                <a:lnTo>
                  <a:pt x="2933687" y="1834184"/>
                </a:lnTo>
                <a:lnTo>
                  <a:pt x="2918066" y="1841119"/>
                </a:lnTo>
                <a:lnTo>
                  <a:pt x="2899156" y="1845957"/>
                </a:lnTo>
                <a:lnTo>
                  <a:pt x="2875153" y="1847773"/>
                </a:lnTo>
                <a:lnTo>
                  <a:pt x="2851112" y="1845957"/>
                </a:lnTo>
                <a:lnTo>
                  <a:pt x="2832201" y="1841106"/>
                </a:lnTo>
                <a:lnTo>
                  <a:pt x="2816568" y="1834172"/>
                </a:lnTo>
                <a:lnTo>
                  <a:pt x="2787523" y="1817598"/>
                </a:lnTo>
                <a:lnTo>
                  <a:pt x="2770644" y="1810131"/>
                </a:lnTo>
                <a:lnTo>
                  <a:pt x="2749994" y="1804809"/>
                </a:lnTo>
                <a:lnTo>
                  <a:pt x="2723807" y="1802777"/>
                </a:lnTo>
                <a:lnTo>
                  <a:pt x="2697619" y="1804809"/>
                </a:lnTo>
                <a:lnTo>
                  <a:pt x="2676969" y="1810131"/>
                </a:lnTo>
                <a:lnTo>
                  <a:pt x="2660104" y="1817598"/>
                </a:lnTo>
                <a:lnTo>
                  <a:pt x="2631071" y="1834172"/>
                </a:lnTo>
                <a:lnTo>
                  <a:pt x="2615438" y="1841106"/>
                </a:lnTo>
                <a:lnTo>
                  <a:pt x="2596527" y="1845957"/>
                </a:lnTo>
                <a:lnTo>
                  <a:pt x="2572512" y="1847773"/>
                </a:lnTo>
                <a:lnTo>
                  <a:pt x="2548483" y="1845957"/>
                </a:lnTo>
                <a:lnTo>
                  <a:pt x="2529586" y="1841119"/>
                </a:lnTo>
                <a:lnTo>
                  <a:pt x="2513965" y="1834184"/>
                </a:lnTo>
                <a:lnTo>
                  <a:pt x="2484920" y="1817611"/>
                </a:lnTo>
                <a:lnTo>
                  <a:pt x="2468029" y="1810143"/>
                </a:lnTo>
                <a:lnTo>
                  <a:pt x="2447379" y="1804809"/>
                </a:lnTo>
                <a:lnTo>
                  <a:pt x="2421178" y="1802777"/>
                </a:lnTo>
                <a:lnTo>
                  <a:pt x="2394978" y="1804809"/>
                </a:lnTo>
                <a:lnTo>
                  <a:pt x="2374341" y="1810131"/>
                </a:lnTo>
                <a:lnTo>
                  <a:pt x="2357463" y="1817611"/>
                </a:lnTo>
                <a:lnTo>
                  <a:pt x="2328430" y="1834184"/>
                </a:lnTo>
                <a:lnTo>
                  <a:pt x="2312809" y="1841119"/>
                </a:lnTo>
                <a:lnTo>
                  <a:pt x="2293899" y="1845957"/>
                </a:lnTo>
                <a:lnTo>
                  <a:pt x="2269883" y="1847773"/>
                </a:lnTo>
                <a:lnTo>
                  <a:pt x="2245855" y="1845957"/>
                </a:lnTo>
                <a:lnTo>
                  <a:pt x="2226945" y="1841106"/>
                </a:lnTo>
                <a:lnTo>
                  <a:pt x="2211311" y="1834172"/>
                </a:lnTo>
                <a:lnTo>
                  <a:pt x="2182266" y="1817598"/>
                </a:lnTo>
                <a:lnTo>
                  <a:pt x="2165388" y="1810131"/>
                </a:lnTo>
                <a:lnTo>
                  <a:pt x="2144738" y="1804809"/>
                </a:lnTo>
                <a:lnTo>
                  <a:pt x="2118563" y="1802777"/>
                </a:lnTo>
                <a:lnTo>
                  <a:pt x="2092375" y="1804809"/>
                </a:lnTo>
                <a:lnTo>
                  <a:pt x="2071725" y="1810131"/>
                </a:lnTo>
                <a:lnTo>
                  <a:pt x="2054860" y="1817598"/>
                </a:lnTo>
                <a:lnTo>
                  <a:pt x="2025815" y="1834172"/>
                </a:lnTo>
                <a:lnTo>
                  <a:pt x="2010181" y="1841106"/>
                </a:lnTo>
                <a:lnTo>
                  <a:pt x="1991271" y="1845957"/>
                </a:lnTo>
                <a:lnTo>
                  <a:pt x="1967255" y="1847773"/>
                </a:lnTo>
                <a:lnTo>
                  <a:pt x="1943227" y="1845957"/>
                </a:lnTo>
                <a:lnTo>
                  <a:pt x="1924316" y="1841106"/>
                </a:lnTo>
                <a:lnTo>
                  <a:pt x="1908683" y="1834172"/>
                </a:lnTo>
                <a:lnTo>
                  <a:pt x="1879638" y="1817598"/>
                </a:lnTo>
                <a:lnTo>
                  <a:pt x="1862772" y="1810131"/>
                </a:lnTo>
                <a:lnTo>
                  <a:pt x="1842109" y="1804809"/>
                </a:lnTo>
                <a:lnTo>
                  <a:pt x="1815922" y="1802777"/>
                </a:lnTo>
                <a:lnTo>
                  <a:pt x="1789734" y="1804809"/>
                </a:lnTo>
                <a:lnTo>
                  <a:pt x="1769097" y="1810131"/>
                </a:lnTo>
                <a:lnTo>
                  <a:pt x="1752231" y="1817598"/>
                </a:lnTo>
                <a:lnTo>
                  <a:pt x="1723186" y="1834172"/>
                </a:lnTo>
                <a:lnTo>
                  <a:pt x="1707565" y="1841106"/>
                </a:lnTo>
                <a:lnTo>
                  <a:pt x="1688655" y="1845957"/>
                </a:lnTo>
                <a:lnTo>
                  <a:pt x="1664627" y="1847773"/>
                </a:lnTo>
                <a:lnTo>
                  <a:pt x="1640611" y="1845957"/>
                </a:lnTo>
                <a:lnTo>
                  <a:pt x="1621701" y="1841106"/>
                </a:lnTo>
                <a:lnTo>
                  <a:pt x="1606080" y="1834172"/>
                </a:lnTo>
                <a:lnTo>
                  <a:pt x="1577047" y="1817598"/>
                </a:lnTo>
                <a:lnTo>
                  <a:pt x="1560182" y="1810131"/>
                </a:lnTo>
                <a:lnTo>
                  <a:pt x="1539532" y="1804809"/>
                </a:lnTo>
                <a:lnTo>
                  <a:pt x="1513344" y="1802777"/>
                </a:lnTo>
                <a:lnTo>
                  <a:pt x="1487157" y="1804809"/>
                </a:lnTo>
                <a:lnTo>
                  <a:pt x="1466507" y="1810131"/>
                </a:lnTo>
                <a:lnTo>
                  <a:pt x="1449628" y="1817611"/>
                </a:lnTo>
                <a:lnTo>
                  <a:pt x="1420596" y="1834184"/>
                </a:lnTo>
                <a:lnTo>
                  <a:pt x="1404962" y="1841119"/>
                </a:lnTo>
                <a:lnTo>
                  <a:pt x="1386065" y="1845957"/>
                </a:lnTo>
                <a:lnTo>
                  <a:pt x="1362049" y="1847773"/>
                </a:lnTo>
                <a:lnTo>
                  <a:pt x="1338021" y="1845957"/>
                </a:lnTo>
                <a:lnTo>
                  <a:pt x="1319110" y="1841106"/>
                </a:lnTo>
                <a:lnTo>
                  <a:pt x="1303477" y="1834172"/>
                </a:lnTo>
                <a:lnTo>
                  <a:pt x="1274445" y="1817598"/>
                </a:lnTo>
                <a:lnTo>
                  <a:pt x="1257579" y="1810131"/>
                </a:lnTo>
                <a:lnTo>
                  <a:pt x="1236941" y="1804809"/>
                </a:lnTo>
                <a:lnTo>
                  <a:pt x="1210754" y="1802777"/>
                </a:lnTo>
                <a:lnTo>
                  <a:pt x="1184567" y="1804809"/>
                </a:lnTo>
                <a:lnTo>
                  <a:pt x="1163916" y="1810131"/>
                </a:lnTo>
                <a:lnTo>
                  <a:pt x="1147051" y="1817598"/>
                </a:lnTo>
                <a:lnTo>
                  <a:pt x="1118006" y="1834172"/>
                </a:lnTo>
                <a:lnTo>
                  <a:pt x="1102372" y="1841106"/>
                </a:lnTo>
                <a:lnTo>
                  <a:pt x="1083462" y="1845957"/>
                </a:lnTo>
                <a:lnTo>
                  <a:pt x="1059446" y="1847773"/>
                </a:lnTo>
                <a:lnTo>
                  <a:pt x="1035431" y="1845957"/>
                </a:lnTo>
                <a:lnTo>
                  <a:pt x="1016520" y="1841119"/>
                </a:lnTo>
                <a:lnTo>
                  <a:pt x="1000899" y="1834184"/>
                </a:lnTo>
                <a:lnTo>
                  <a:pt x="971867" y="1817611"/>
                </a:lnTo>
                <a:lnTo>
                  <a:pt x="954989" y="1810131"/>
                </a:lnTo>
                <a:lnTo>
                  <a:pt x="934339" y="1804809"/>
                </a:lnTo>
                <a:lnTo>
                  <a:pt x="908151" y="1802777"/>
                </a:lnTo>
                <a:lnTo>
                  <a:pt x="881964" y="1804809"/>
                </a:lnTo>
                <a:lnTo>
                  <a:pt x="861326" y="1810131"/>
                </a:lnTo>
                <a:lnTo>
                  <a:pt x="844461" y="1817598"/>
                </a:lnTo>
                <a:lnTo>
                  <a:pt x="815416" y="1834172"/>
                </a:lnTo>
                <a:lnTo>
                  <a:pt x="799795" y="1841106"/>
                </a:lnTo>
                <a:lnTo>
                  <a:pt x="780897" y="1845957"/>
                </a:lnTo>
                <a:lnTo>
                  <a:pt x="756881" y="1847773"/>
                </a:lnTo>
                <a:lnTo>
                  <a:pt x="732853" y="1845957"/>
                </a:lnTo>
                <a:lnTo>
                  <a:pt x="713955" y="1841106"/>
                </a:lnTo>
                <a:lnTo>
                  <a:pt x="698322" y="1834172"/>
                </a:lnTo>
                <a:lnTo>
                  <a:pt x="669290" y="1817598"/>
                </a:lnTo>
                <a:lnTo>
                  <a:pt x="652424" y="1810131"/>
                </a:lnTo>
                <a:lnTo>
                  <a:pt x="631774" y="1804809"/>
                </a:lnTo>
                <a:lnTo>
                  <a:pt x="605586" y="1802777"/>
                </a:lnTo>
                <a:lnTo>
                  <a:pt x="579399" y="1804809"/>
                </a:lnTo>
                <a:lnTo>
                  <a:pt x="558749" y="1810131"/>
                </a:lnTo>
                <a:lnTo>
                  <a:pt x="541870" y="1817611"/>
                </a:lnTo>
                <a:lnTo>
                  <a:pt x="512826" y="1834184"/>
                </a:lnTo>
                <a:lnTo>
                  <a:pt x="497205" y="1841119"/>
                </a:lnTo>
                <a:lnTo>
                  <a:pt x="478307" y="1845957"/>
                </a:lnTo>
                <a:lnTo>
                  <a:pt x="454291" y="1847773"/>
                </a:lnTo>
                <a:lnTo>
                  <a:pt x="430276" y="1845957"/>
                </a:lnTo>
                <a:lnTo>
                  <a:pt x="411378" y="1841106"/>
                </a:lnTo>
                <a:lnTo>
                  <a:pt x="395757" y="1834172"/>
                </a:lnTo>
                <a:lnTo>
                  <a:pt x="366712" y="1817598"/>
                </a:lnTo>
                <a:lnTo>
                  <a:pt x="349846" y="1810131"/>
                </a:lnTo>
                <a:lnTo>
                  <a:pt x="329196" y="1804809"/>
                </a:lnTo>
                <a:lnTo>
                  <a:pt x="303022" y="1802777"/>
                </a:lnTo>
                <a:lnTo>
                  <a:pt x="276834" y="1804809"/>
                </a:lnTo>
                <a:lnTo>
                  <a:pt x="256184" y="1810131"/>
                </a:lnTo>
                <a:lnTo>
                  <a:pt x="239318" y="1817611"/>
                </a:lnTo>
                <a:lnTo>
                  <a:pt x="210273" y="1834184"/>
                </a:lnTo>
                <a:lnTo>
                  <a:pt x="194652" y="1841119"/>
                </a:lnTo>
                <a:lnTo>
                  <a:pt x="175755" y="1845957"/>
                </a:lnTo>
                <a:lnTo>
                  <a:pt x="151752" y="1847773"/>
                </a:lnTo>
                <a:lnTo>
                  <a:pt x="127723" y="1845957"/>
                </a:lnTo>
                <a:lnTo>
                  <a:pt x="108813" y="1841106"/>
                </a:lnTo>
                <a:lnTo>
                  <a:pt x="93179" y="1834172"/>
                </a:lnTo>
                <a:lnTo>
                  <a:pt x="64135" y="1817598"/>
                </a:lnTo>
                <a:lnTo>
                  <a:pt x="47269" y="1810131"/>
                </a:lnTo>
                <a:lnTo>
                  <a:pt x="26619" y="1804809"/>
                </a:lnTo>
                <a:lnTo>
                  <a:pt x="431" y="1802777"/>
                </a:lnTo>
                <a:lnTo>
                  <a:pt x="431" y="1814029"/>
                </a:lnTo>
                <a:lnTo>
                  <a:pt x="44208" y="1821065"/>
                </a:lnTo>
                <a:lnTo>
                  <a:pt x="74587" y="1836534"/>
                </a:lnTo>
                <a:lnTo>
                  <a:pt x="105714" y="1852002"/>
                </a:lnTo>
                <a:lnTo>
                  <a:pt x="151752" y="1859026"/>
                </a:lnTo>
                <a:lnTo>
                  <a:pt x="197777" y="1852002"/>
                </a:lnTo>
                <a:lnTo>
                  <a:pt x="228892" y="1836534"/>
                </a:lnTo>
                <a:lnTo>
                  <a:pt x="259257" y="1821065"/>
                </a:lnTo>
                <a:lnTo>
                  <a:pt x="303022" y="1814029"/>
                </a:lnTo>
                <a:lnTo>
                  <a:pt x="346786" y="1821065"/>
                </a:lnTo>
                <a:lnTo>
                  <a:pt x="377151" y="1836534"/>
                </a:lnTo>
                <a:lnTo>
                  <a:pt x="408266" y="1852002"/>
                </a:lnTo>
                <a:lnTo>
                  <a:pt x="454291" y="1859026"/>
                </a:lnTo>
                <a:lnTo>
                  <a:pt x="500316" y="1852002"/>
                </a:lnTo>
                <a:lnTo>
                  <a:pt x="531431" y="1836534"/>
                </a:lnTo>
                <a:lnTo>
                  <a:pt x="561809" y="1821065"/>
                </a:lnTo>
                <a:lnTo>
                  <a:pt x="605586" y="1814029"/>
                </a:lnTo>
                <a:lnTo>
                  <a:pt x="649351" y="1821065"/>
                </a:lnTo>
                <a:lnTo>
                  <a:pt x="679729" y="1836534"/>
                </a:lnTo>
                <a:lnTo>
                  <a:pt x="710869" y="1852002"/>
                </a:lnTo>
                <a:lnTo>
                  <a:pt x="756881" y="1859026"/>
                </a:lnTo>
                <a:lnTo>
                  <a:pt x="802906" y="1852002"/>
                </a:lnTo>
                <a:lnTo>
                  <a:pt x="834034" y="1836534"/>
                </a:lnTo>
                <a:lnTo>
                  <a:pt x="864387" y="1821065"/>
                </a:lnTo>
                <a:lnTo>
                  <a:pt x="908151" y="1814029"/>
                </a:lnTo>
                <a:lnTo>
                  <a:pt x="951915" y="1821065"/>
                </a:lnTo>
                <a:lnTo>
                  <a:pt x="982294" y="1836534"/>
                </a:lnTo>
                <a:lnTo>
                  <a:pt x="1013421" y="1852002"/>
                </a:lnTo>
                <a:lnTo>
                  <a:pt x="1059446" y="1859026"/>
                </a:lnTo>
                <a:lnTo>
                  <a:pt x="1105484" y="1852002"/>
                </a:lnTo>
                <a:lnTo>
                  <a:pt x="1136599" y="1836534"/>
                </a:lnTo>
                <a:lnTo>
                  <a:pt x="1166977" y="1821065"/>
                </a:lnTo>
                <a:lnTo>
                  <a:pt x="1210754" y="1814029"/>
                </a:lnTo>
                <a:lnTo>
                  <a:pt x="1254518" y="1821065"/>
                </a:lnTo>
                <a:lnTo>
                  <a:pt x="1284909" y="1836534"/>
                </a:lnTo>
                <a:lnTo>
                  <a:pt x="1316037" y="1852002"/>
                </a:lnTo>
                <a:lnTo>
                  <a:pt x="1362049" y="1859026"/>
                </a:lnTo>
                <a:lnTo>
                  <a:pt x="1408074" y="1852002"/>
                </a:lnTo>
                <a:lnTo>
                  <a:pt x="1439189" y="1836534"/>
                </a:lnTo>
                <a:lnTo>
                  <a:pt x="1469555" y="1821065"/>
                </a:lnTo>
                <a:lnTo>
                  <a:pt x="1513344" y="1814029"/>
                </a:lnTo>
                <a:lnTo>
                  <a:pt x="1557108" y="1821065"/>
                </a:lnTo>
                <a:lnTo>
                  <a:pt x="1587487" y="1836534"/>
                </a:lnTo>
                <a:lnTo>
                  <a:pt x="1618627" y="1852002"/>
                </a:lnTo>
                <a:lnTo>
                  <a:pt x="1664627" y="1859026"/>
                </a:lnTo>
                <a:lnTo>
                  <a:pt x="1710639" y="1852002"/>
                </a:lnTo>
                <a:lnTo>
                  <a:pt x="1741792" y="1836534"/>
                </a:lnTo>
                <a:lnTo>
                  <a:pt x="1772170" y="1821065"/>
                </a:lnTo>
                <a:lnTo>
                  <a:pt x="1815922" y="1814029"/>
                </a:lnTo>
                <a:lnTo>
                  <a:pt x="1859699" y="1821065"/>
                </a:lnTo>
                <a:lnTo>
                  <a:pt x="1890090" y="1836534"/>
                </a:lnTo>
                <a:lnTo>
                  <a:pt x="1921230" y="1852002"/>
                </a:lnTo>
                <a:lnTo>
                  <a:pt x="1967255" y="1859026"/>
                </a:lnTo>
                <a:lnTo>
                  <a:pt x="2013267" y="1852002"/>
                </a:lnTo>
                <a:lnTo>
                  <a:pt x="2044407" y="1836534"/>
                </a:lnTo>
                <a:lnTo>
                  <a:pt x="2074799" y="1821065"/>
                </a:lnTo>
                <a:lnTo>
                  <a:pt x="2118563" y="1814029"/>
                </a:lnTo>
                <a:lnTo>
                  <a:pt x="2162327" y="1821065"/>
                </a:lnTo>
                <a:lnTo>
                  <a:pt x="2192718" y="1836534"/>
                </a:lnTo>
                <a:lnTo>
                  <a:pt x="2223859" y="1852002"/>
                </a:lnTo>
                <a:lnTo>
                  <a:pt x="2269883" y="1859026"/>
                </a:lnTo>
                <a:lnTo>
                  <a:pt x="2315895" y="1852002"/>
                </a:lnTo>
                <a:lnTo>
                  <a:pt x="2347023" y="1836534"/>
                </a:lnTo>
                <a:lnTo>
                  <a:pt x="2377402" y="1821065"/>
                </a:lnTo>
                <a:lnTo>
                  <a:pt x="2421178" y="1814029"/>
                </a:lnTo>
                <a:lnTo>
                  <a:pt x="2464968" y="1821065"/>
                </a:lnTo>
                <a:lnTo>
                  <a:pt x="2495359" y="1836534"/>
                </a:lnTo>
                <a:lnTo>
                  <a:pt x="2526500" y="1852002"/>
                </a:lnTo>
                <a:lnTo>
                  <a:pt x="2572512" y="1859026"/>
                </a:lnTo>
                <a:lnTo>
                  <a:pt x="2618524" y="1852002"/>
                </a:lnTo>
                <a:lnTo>
                  <a:pt x="2649664" y="1836534"/>
                </a:lnTo>
                <a:lnTo>
                  <a:pt x="2680055" y="1821065"/>
                </a:lnTo>
                <a:lnTo>
                  <a:pt x="2723807" y="1814029"/>
                </a:lnTo>
                <a:lnTo>
                  <a:pt x="2747835" y="1815858"/>
                </a:lnTo>
                <a:lnTo>
                  <a:pt x="2766745" y="1820697"/>
                </a:lnTo>
                <a:lnTo>
                  <a:pt x="2782366" y="1827631"/>
                </a:lnTo>
                <a:lnTo>
                  <a:pt x="2811411" y="1844205"/>
                </a:lnTo>
                <a:lnTo>
                  <a:pt x="2828290" y="1851672"/>
                </a:lnTo>
                <a:lnTo>
                  <a:pt x="2848953" y="1856994"/>
                </a:lnTo>
                <a:lnTo>
                  <a:pt x="2875153" y="1859026"/>
                </a:lnTo>
                <a:lnTo>
                  <a:pt x="2901327" y="1856994"/>
                </a:lnTo>
                <a:lnTo>
                  <a:pt x="2921965" y="1851672"/>
                </a:lnTo>
                <a:lnTo>
                  <a:pt x="2938830" y="1844205"/>
                </a:lnTo>
                <a:lnTo>
                  <a:pt x="2967875" y="1827631"/>
                </a:lnTo>
                <a:lnTo>
                  <a:pt x="2983509" y="1820697"/>
                </a:lnTo>
                <a:lnTo>
                  <a:pt x="3002419" y="1815858"/>
                </a:lnTo>
                <a:lnTo>
                  <a:pt x="3026448" y="1814029"/>
                </a:lnTo>
                <a:lnTo>
                  <a:pt x="3050476" y="1815858"/>
                </a:lnTo>
                <a:lnTo>
                  <a:pt x="3069386" y="1820697"/>
                </a:lnTo>
                <a:lnTo>
                  <a:pt x="3085007" y="1827631"/>
                </a:lnTo>
                <a:lnTo>
                  <a:pt x="3114052" y="1844205"/>
                </a:lnTo>
                <a:lnTo>
                  <a:pt x="3130931" y="1851672"/>
                </a:lnTo>
                <a:lnTo>
                  <a:pt x="3151568" y="1856994"/>
                </a:lnTo>
                <a:lnTo>
                  <a:pt x="3177768" y="1859026"/>
                </a:lnTo>
                <a:lnTo>
                  <a:pt x="3203956" y="1856994"/>
                </a:lnTo>
                <a:lnTo>
                  <a:pt x="3224606" y="1851672"/>
                </a:lnTo>
                <a:lnTo>
                  <a:pt x="3241484" y="1844205"/>
                </a:lnTo>
                <a:lnTo>
                  <a:pt x="3270529" y="1827631"/>
                </a:lnTo>
                <a:lnTo>
                  <a:pt x="3286150" y="1820697"/>
                </a:lnTo>
                <a:lnTo>
                  <a:pt x="3305060" y="1815858"/>
                </a:lnTo>
                <a:lnTo>
                  <a:pt x="3329089" y="1814029"/>
                </a:lnTo>
                <a:lnTo>
                  <a:pt x="3353117" y="1815858"/>
                </a:lnTo>
                <a:lnTo>
                  <a:pt x="3372027" y="1820697"/>
                </a:lnTo>
                <a:lnTo>
                  <a:pt x="3387648" y="1827631"/>
                </a:lnTo>
                <a:lnTo>
                  <a:pt x="3416693" y="1844205"/>
                </a:lnTo>
                <a:lnTo>
                  <a:pt x="3433572" y="1851672"/>
                </a:lnTo>
                <a:lnTo>
                  <a:pt x="3454222" y="1856994"/>
                </a:lnTo>
                <a:lnTo>
                  <a:pt x="3480422" y="1859026"/>
                </a:lnTo>
                <a:lnTo>
                  <a:pt x="3506609" y="1856994"/>
                </a:lnTo>
                <a:lnTo>
                  <a:pt x="3527260" y="1851672"/>
                </a:lnTo>
                <a:lnTo>
                  <a:pt x="3544138" y="1844205"/>
                </a:lnTo>
                <a:lnTo>
                  <a:pt x="3573183" y="1827631"/>
                </a:lnTo>
                <a:lnTo>
                  <a:pt x="3588804" y="1820697"/>
                </a:lnTo>
                <a:lnTo>
                  <a:pt x="3607714" y="1815858"/>
                </a:lnTo>
                <a:lnTo>
                  <a:pt x="3631742" y="1814029"/>
                </a:lnTo>
                <a:lnTo>
                  <a:pt x="3655771" y="1815858"/>
                </a:lnTo>
                <a:lnTo>
                  <a:pt x="3674681" y="1820697"/>
                </a:lnTo>
                <a:lnTo>
                  <a:pt x="3690302" y="1827631"/>
                </a:lnTo>
                <a:lnTo>
                  <a:pt x="3719347" y="1844205"/>
                </a:lnTo>
                <a:lnTo>
                  <a:pt x="3736225" y="1851672"/>
                </a:lnTo>
                <a:lnTo>
                  <a:pt x="3756888" y="1856994"/>
                </a:lnTo>
                <a:lnTo>
                  <a:pt x="3783088" y="1859026"/>
                </a:lnTo>
                <a:lnTo>
                  <a:pt x="3809276" y="1856994"/>
                </a:lnTo>
                <a:lnTo>
                  <a:pt x="3829913" y="1851672"/>
                </a:lnTo>
                <a:lnTo>
                  <a:pt x="3846779" y="1844205"/>
                </a:lnTo>
                <a:lnTo>
                  <a:pt x="3875824" y="1827631"/>
                </a:lnTo>
                <a:lnTo>
                  <a:pt x="3891457" y="1820697"/>
                </a:lnTo>
                <a:lnTo>
                  <a:pt x="3910368" y="1815858"/>
                </a:lnTo>
                <a:lnTo>
                  <a:pt x="3934396" y="1814029"/>
                </a:lnTo>
                <a:lnTo>
                  <a:pt x="3958412" y="1815858"/>
                </a:lnTo>
                <a:lnTo>
                  <a:pt x="3977322" y="1820697"/>
                </a:lnTo>
                <a:lnTo>
                  <a:pt x="3992956" y="1827631"/>
                </a:lnTo>
                <a:lnTo>
                  <a:pt x="4022001" y="1844205"/>
                </a:lnTo>
                <a:lnTo>
                  <a:pt x="4038879" y="1851672"/>
                </a:lnTo>
                <a:lnTo>
                  <a:pt x="4059529" y="1856994"/>
                </a:lnTo>
                <a:lnTo>
                  <a:pt x="4085717" y="1859026"/>
                </a:lnTo>
                <a:lnTo>
                  <a:pt x="4111904" y="1856994"/>
                </a:lnTo>
                <a:lnTo>
                  <a:pt x="4132567" y="1851672"/>
                </a:lnTo>
                <a:lnTo>
                  <a:pt x="4149433" y="1844205"/>
                </a:lnTo>
                <a:lnTo>
                  <a:pt x="4178477" y="1827631"/>
                </a:lnTo>
                <a:lnTo>
                  <a:pt x="4194111" y="1820697"/>
                </a:lnTo>
                <a:lnTo>
                  <a:pt x="4213022" y="1815858"/>
                </a:lnTo>
                <a:lnTo>
                  <a:pt x="4237037" y="1814029"/>
                </a:lnTo>
                <a:lnTo>
                  <a:pt x="4261053" y="1815858"/>
                </a:lnTo>
                <a:lnTo>
                  <a:pt x="4279963" y="1820697"/>
                </a:lnTo>
                <a:lnTo>
                  <a:pt x="4295584" y="1827631"/>
                </a:lnTo>
                <a:lnTo>
                  <a:pt x="4324616" y="1844205"/>
                </a:lnTo>
                <a:lnTo>
                  <a:pt x="4341495" y="1851672"/>
                </a:lnTo>
                <a:lnTo>
                  <a:pt x="4362132" y="1856994"/>
                </a:lnTo>
                <a:lnTo>
                  <a:pt x="4388320" y="1859026"/>
                </a:lnTo>
                <a:lnTo>
                  <a:pt x="4414507" y="1856994"/>
                </a:lnTo>
                <a:lnTo>
                  <a:pt x="4435157" y="1851672"/>
                </a:lnTo>
                <a:lnTo>
                  <a:pt x="4452036" y="1844205"/>
                </a:lnTo>
                <a:lnTo>
                  <a:pt x="4481080" y="1827631"/>
                </a:lnTo>
                <a:lnTo>
                  <a:pt x="4496701" y="1820697"/>
                </a:lnTo>
                <a:lnTo>
                  <a:pt x="4515612" y="1815858"/>
                </a:lnTo>
                <a:lnTo>
                  <a:pt x="4539627" y="1814029"/>
                </a:lnTo>
                <a:lnTo>
                  <a:pt x="4563656" y="1815858"/>
                </a:lnTo>
                <a:lnTo>
                  <a:pt x="4582566" y="1820697"/>
                </a:lnTo>
                <a:lnTo>
                  <a:pt x="4598200" y="1827631"/>
                </a:lnTo>
                <a:lnTo>
                  <a:pt x="4627245" y="1844205"/>
                </a:lnTo>
                <a:lnTo>
                  <a:pt x="4644123" y="1851672"/>
                </a:lnTo>
                <a:lnTo>
                  <a:pt x="4664773" y="1856994"/>
                </a:lnTo>
                <a:lnTo>
                  <a:pt x="4690961" y="1859026"/>
                </a:lnTo>
                <a:lnTo>
                  <a:pt x="4717148" y="1856994"/>
                </a:lnTo>
                <a:lnTo>
                  <a:pt x="4737811" y="1851672"/>
                </a:lnTo>
                <a:lnTo>
                  <a:pt x="4754677" y="1844205"/>
                </a:lnTo>
                <a:lnTo>
                  <a:pt x="4783721" y="1827631"/>
                </a:lnTo>
                <a:lnTo>
                  <a:pt x="4799355" y="1820697"/>
                </a:lnTo>
                <a:lnTo>
                  <a:pt x="4818253" y="1815858"/>
                </a:lnTo>
                <a:lnTo>
                  <a:pt x="4842281" y="1814029"/>
                </a:lnTo>
                <a:lnTo>
                  <a:pt x="4866297" y="1815858"/>
                </a:lnTo>
                <a:lnTo>
                  <a:pt x="4885207" y="1820697"/>
                </a:lnTo>
                <a:lnTo>
                  <a:pt x="4900828" y="1827631"/>
                </a:lnTo>
                <a:lnTo>
                  <a:pt x="4929873" y="1844205"/>
                </a:lnTo>
                <a:lnTo>
                  <a:pt x="4946739" y="1851672"/>
                </a:lnTo>
                <a:lnTo>
                  <a:pt x="4967389" y="1856994"/>
                </a:lnTo>
                <a:lnTo>
                  <a:pt x="4993589" y="1859026"/>
                </a:lnTo>
                <a:lnTo>
                  <a:pt x="5019789" y="1856994"/>
                </a:lnTo>
                <a:lnTo>
                  <a:pt x="5040439" y="1851672"/>
                </a:lnTo>
                <a:lnTo>
                  <a:pt x="5057318" y="1844205"/>
                </a:lnTo>
                <a:lnTo>
                  <a:pt x="5086362" y="1827631"/>
                </a:lnTo>
                <a:lnTo>
                  <a:pt x="5101996" y="1820697"/>
                </a:lnTo>
                <a:lnTo>
                  <a:pt x="5120906" y="1815858"/>
                </a:lnTo>
                <a:lnTo>
                  <a:pt x="5144935" y="1814029"/>
                </a:lnTo>
                <a:lnTo>
                  <a:pt x="5168963" y="1815858"/>
                </a:lnTo>
                <a:lnTo>
                  <a:pt x="5187886" y="1820697"/>
                </a:lnTo>
                <a:lnTo>
                  <a:pt x="5203520" y="1827631"/>
                </a:lnTo>
                <a:lnTo>
                  <a:pt x="5232565" y="1844205"/>
                </a:lnTo>
                <a:lnTo>
                  <a:pt x="5249456" y="1851672"/>
                </a:lnTo>
                <a:lnTo>
                  <a:pt x="5270106" y="1856994"/>
                </a:lnTo>
                <a:lnTo>
                  <a:pt x="5296306" y="1859026"/>
                </a:lnTo>
                <a:lnTo>
                  <a:pt x="5322494" y="1856994"/>
                </a:lnTo>
                <a:lnTo>
                  <a:pt x="5343144" y="1851672"/>
                </a:lnTo>
                <a:lnTo>
                  <a:pt x="5360022" y="1844205"/>
                </a:lnTo>
                <a:lnTo>
                  <a:pt x="5389067" y="1827631"/>
                </a:lnTo>
                <a:lnTo>
                  <a:pt x="5404688" y="1820697"/>
                </a:lnTo>
                <a:lnTo>
                  <a:pt x="5423598" y="1815858"/>
                </a:lnTo>
                <a:lnTo>
                  <a:pt x="5447627" y="1814029"/>
                </a:lnTo>
                <a:lnTo>
                  <a:pt x="5471668" y="1815858"/>
                </a:lnTo>
                <a:lnTo>
                  <a:pt x="5490578" y="1820697"/>
                </a:lnTo>
                <a:lnTo>
                  <a:pt x="5506212" y="1827631"/>
                </a:lnTo>
                <a:lnTo>
                  <a:pt x="5535269" y="1844205"/>
                </a:lnTo>
                <a:lnTo>
                  <a:pt x="5552148" y="1851672"/>
                </a:lnTo>
                <a:lnTo>
                  <a:pt x="5572798" y="1856994"/>
                </a:lnTo>
                <a:lnTo>
                  <a:pt x="5598998" y="1859026"/>
                </a:lnTo>
                <a:lnTo>
                  <a:pt x="5625185" y="1856994"/>
                </a:lnTo>
                <a:lnTo>
                  <a:pt x="5645848" y="1851672"/>
                </a:lnTo>
                <a:lnTo>
                  <a:pt x="5662714" y="1844205"/>
                </a:lnTo>
                <a:lnTo>
                  <a:pt x="5691771" y="1827631"/>
                </a:lnTo>
                <a:lnTo>
                  <a:pt x="5707405" y="1820697"/>
                </a:lnTo>
                <a:lnTo>
                  <a:pt x="5726315" y="1815858"/>
                </a:lnTo>
                <a:lnTo>
                  <a:pt x="5750357" y="1814029"/>
                </a:lnTo>
                <a:lnTo>
                  <a:pt x="5774372" y="1815858"/>
                </a:lnTo>
                <a:lnTo>
                  <a:pt x="5793283" y="1820697"/>
                </a:lnTo>
                <a:lnTo>
                  <a:pt x="5808904" y="1827631"/>
                </a:lnTo>
                <a:lnTo>
                  <a:pt x="5837936" y="1844205"/>
                </a:lnTo>
                <a:lnTo>
                  <a:pt x="5854814" y="1851672"/>
                </a:lnTo>
                <a:lnTo>
                  <a:pt x="5875452" y="1856994"/>
                </a:lnTo>
                <a:lnTo>
                  <a:pt x="5901639" y="1859026"/>
                </a:lnTo>
                <a:lnTo>
                  <a:pt x="5927839" y="1856994"/>
                </a:lnTo>
                <a:lnTo>
                  <a:pt x="5948489" y="1851672"/>
                </a:lnTo>
                <a:lnTo>
                  <a:pt x="5965368" y="1844205"/>
                </a:lnTo>
                <a:lnTo>
                  <a:pt x="5994425" y="1827631"/>
                </a:lnTo>
                <a:lnTo>
                  <a:pt x="6010059" y="1820697"/>
                </a:lnTo>
                <a:lnTo>
                  <a:pt x="6028969" y="1815858"/>
                </a:lnTo>
                <a:lnTo>
                  <a:pt x="6052998" y="1814029"/>
                </a:lnTo>
                <a:lnTo>
                  <a:pt x="6077039" y="1815858"/>
                </a:lnTo>
                <a:lnTo>
                  <a:pt x="6095949" y="1820697"/>
                </a:lnTo>
                <a:lnTo>
                  <a:pt x="6111595" y="1827631"/>
                </a:lnTo>
                <a:lnTo>
                  <a:pt x="6140640" y="1844205"/>
                </a:lnTo>
                <a:lnTo>
                  <a:pt x="6157531" y="1851672"/>
                </a:lnTo>
                <a:lnTo>
                  <a:pt x="6178181" y="1856994"/>
                </a:lnTo>
                <a:lnTo>
                  <a:pt x="6204394" y="1859026"/>
                </a:lnTo>
                <a:lnTo>
                  <a:pt x="6230594" y="1856994"/>
                </a:lnTo>
                <a:lnTo>
                  <a:pt x="6251245" y="1851672"/>
                </a:lnTo>
                <a:lnTo>
                  <a:pt x="6268123" y="1844205"/>
                </a:lnTo>
                <a:lnTo>
                  <a:pt x="6297168" y="1827631"/>
                </a:lnTo>
                <a:lnTo>
                  <a:pt x="6312801" y="1820697"/>
                </a:lnTo>
                <a:lnTo>
                  <a:pt x="6331712" y="1815858"/>
                </a:lnTo>
                <a:lnTo>
                  <a:pt x="6355740" y="1814029"/>
                </a:lnTo>
                <a:lnTo>
                  <a:pt x="6379794" y="1815858"/>
                </a:lnTo>
                <a:lnTo>
                  <a:pt x="6398717" y="1820697"/>
                </a:lnTo>
                <a:lnTo>
                  <a:pt x="6414363" y="1827631"/>
                </a:lnTo>
                <a:lnTo>
                  <a:pt x="6443434" y="1844205"/>
                </a:lnTo>
                <a:lnTo>
                  <a:pt x="6460325" y="1851672"/>
                </a:lnTo>
                <a:lnTo>
                  <a:pt x="6481000" y="1856994"/>
                </a:lnTo>
                <a:lnTo>
                  <a:pt x="6507213" y="1859026"/>
                </a:lnTo>
                <a:lnTo>
                  <a:pt x="6533426" y="1856994"/>
                </a:lnTo>
                <a:lnTo>
                  <a:pt x="6554089" y="1851672"/>
                </a:lnTo>
                <a:lnTo>
                  <a:pt x="6570980" y="1844205"/>
                </a:lnTo>
                <a:lnTo>
                  <a:pt x="6600050" y="1827631"/>
                </a:lnTo>
                <a:lnTo>
                  <a:pt x="6615684" y="1820697"/>
                </a:lnTo>
                <a:lnTo>
                  <a:pt x="6634607" y="1815858"/>
                </a:lnTo>
                <a:lnTo>
                  <a:pt x="6658648" y="1814029"/>
                </a:lnTo>
                <a:lnTo>
                  <a:pt x="6658648" y="1802777"/>
                </a:lnTo>
                <a:close/>
              </a:path>
              <a:path w="6660515" h="7380605">
                <a:moveTo>
                  <a:pt x="6658686" y="1915439"/>
                </a:moveTo>
                <a:lnTo>
                  <a:pt x="6612610" y="1922475"/>
                </a:lnTo>
                <a:lnTo>
                  <a:pt x="6581457" y="1937943"/>
                </a:lnTo>
                <a:lnTo>
                  <a:pt x="6551041" y="1953425"/>
                </a:lnTo>
                <a:lnTo>
                  <a:pt x="6507239" y="1960448"/>
                </a:lnTo>
                <a:lnTo>
                  <a:pt x="6463398" y="1953425"/>
                </a:lnTo>
                <a:lnTo>
                  <a:pt x="6432994" y="1937943"/>
                </a:lnTo>
                <a:lnTo>
                  <a:pt x="6401854" y="1922475"/>
                </a:lnTo>
                <a:lnTo>
                  <a:pt x="6355778" y="1915439"/>
                </a:lnTo>
                <a:lnTo>
                  <a:pt x="6309728" y="1922475"/>
                </a:lnTo>
                <a:lnTo>
                  <a:pt x="6278600" y="1937943"/>
                </a:lnTo>
                <a:lnTo>
                  <a:pt x="6248209" y="1953425"/>
                </a:lnTo>
                <a:lnTo>
                  <a:pt x="6204420" y="1960448"/>
                </a:lnTo>
                <a:lnTo>
                  <a:pt x="6160617" y="1953425"/>
                </a:lnTo>
                <a:lnTo>
                  <a:pt x="6130226" y="1937943"/>
                </a:lnTo>
                <a:lnTo>
                  <a:pt x="6099086" y="1922475"/>
                </a:lnTo>
                <a:lnTo>
                  <a:pt x="6053023" y="1915439"/>
                </a:lnTo>
                <a:lnTo>
                  <a:pt x="6006973" y="1922475"/>
                </a:lnTo>
                <a:lnTo>
                  <a:pt x="5975845" y="1937943"/>
                </a:lnTo>
                <a:lnTo>
                  <a:pt x="5945467" y="1953425"/>
                </a:lnTo>
                <a:lnTo>
                  <a:pt x="5901677" y="1960448"/>
                </a:lnTo>
                <a:lnTo>
                  <a:pt x="5857913" y="1953425"/>
                </a:lnTo>
                <a:lnTo>
                  <a:pt x="5827522" y="1937943"/>
                </a:lnTo>
                <a:lnTo>
                  <a:pt x="5796381" y="1922475"/>
                </a:lnTo>
                <a:lnTo>
                  <a:pt x="5750369" y="1915439"/>
                </a:lnTo>
                <a:lnTo>
                  <a:pt x="5704319" y="1922475"/>
                </a:lnTo>
                <a:lnTo>
                  <a:pt x="5673191" y="1937943"/>
                </a:lnTo>
                <a:lnTo>
                  <a:pt x="5642813" y="1953425"/>
                </a:lnTo>
                <a:lnTo>
                  <a:pt x="5599023" y="1960448"/>
                </a:lnTo>
                <a:lnTo>
                  <a:pt x="5555234" y="1953425"/>
                </a:lnTo>
                <a:lnTo>
                  <a:pt x="5524830" y="1937943"/>
                </a:lnTo>
                <a:lnTo>
                  <a:pt x="5493690" y="1922475"/>
                </a:lnTo>
                <a:lnTo>
                  <a:pt x="5447665" y="1915439"/>
                </a:lnTo>
                <a:lnTo>
                  <a:pt x="5401627" y="1922475"/>
                </a:lnTo>
                <a:lnTo>
                  <a:pt x="5370500" y="1937943"/>
                </a:lnTo>
                <a:lnTo>
                  <a:pt x="5340108" y="1953425"/>
                </a:lnTo>
                <a:lnTo>
                  <a:pt x="5296332" y="1960448"/>
                </a:lnTo>
                <a:lnTo>
                  <a:pt x="5252529" y="1953425"/>
                </a:lnTo>
                <a:lnTo>
                  <a:pt x="5222151" y="1937943"/>
                </a:lnTo>
                <a:lnTo>
                  <a:pt x="5191010" y="1922475"/>
                </a:lnTo>
                <a:lnTo>
                  <a:pt x="5144960" y="1915439"/>
                </a:lnTo>
                <a:lnTo>
                  <a:pt x="5098910" y="1922475"/>
                </a:lnTo>
                <a:lnTo>
                  <a:pt x="5067782" y="1937943"/>
                </a:lnTo>
                <a:lnTo>
                  <a:pt x="5037404" y="1953425"/>
                </a:lnTo>
                <a:lnTo>
                  <a:pt x="4993627" y="1960448"/>
                </a:lnTo>
                <a:lnTo>
                  <a:pt x="4949837" y="1953425"/>
                </a:lnTo>
                <a:lnTo>
                  <a:pt x="4919459" y="1937943"/>
                </a:lnTo>
                <a:lnTo>
                  <a:pt x="4888331" y="1922475"/>
                </a:lnTo>
                <a:lnTo>
                  <a:pt x="4842307" y="1915439"/>
                </a:lnTo>
                <a:lnTo>
                  <a:pt x="4796269" y="1922475"/>
                </a:lnTo>
                <a:lnTo>
                  <a:pt x="4765154" y="1937943"/>
                </a:lnTo>
                <a:lnTo>
                  <a:pt x="4734776" y="1953425"/>
                </a:lnTo>
                <a:lnTo>
                  <a:pt x="4690999" y="1960448"/>
                </a:lnTo>
                <a:lnTo>
                  <a:pt x="4647222" y="1953425"/>
                </a:lnTo>
                <a:lnTo>
                  <a:pt x="4616818" y="1937943"/>
                </a:lnTo>
                <a:lnTo>
                  <a:pt x="4585678" y="1922475"/>
                </a:lnTo>
                <a:lnTo>
                  <a:pt x="4539653" y="1915439"/>
                </a:lnTo>
                <a:lnTo>
                  <a:pt x="4493615" y="1922475"/>
                </a:lnTo>
                <a:lnTo>
                  <a:pt x="4462500" y="1937943"/>
                </a:lnTo>
                <a:lnTo>
                  <a:pt x="4432122" y="1953425"/>
                </a:lnTo>
                <a:lnTo>
                  <a:pt x="4388345" y="1960448"/>
                </a:lnTo>
                <a:lnTo>
                  <a:pt x="4344555" y="1953425"/>
                </a:lnTo>
                <a:lnTo>
                  <a:pt x="4314190" y="1937943"/>
                </a:lnTo>
                <a:lnTo>
                  <a:pt x="4283087" y="1922475"/>
                </a:lnTo>
                <a:lnTo>
                  <a:pt x="4237063" y="1915439"/>
                </a:lnTo>
                <a:lnTo>
                  <a:pt x="4191025" y="1922475"/>
                </a:lnTo>
                <a:lnTo>
                  <a:pt x="4159910" y="1937943"/>
                </a:lnTo>
                <a:lnTo>
                  <a:pt x="4129532" y="1953425"/>
                </a:lnTo>
                <a:lnTo>
                  <a:pt x="4085755" y="1960448"/>
                </a:lnTo>
                <a:lnTo>
                  <a:pt x="4041978" y="1953425"/>
                </a:lnTo>
                <a:lnTo>
                  <a:pt x="4011574" y="1937943"/>
                </a:lnTo>
                <a:lnTo>
                  <a:pt x="3980434" y="1922475"/>
                </a:lnTo>
                <a:lnTo>
                  <a:pt x="3934422" y="1915439"/>
                </a:lnTo>
                <a:lnTo>
                  <a:pt x="3888384" y="1922475"/>
                </a:lnTo>
                <a:lnTo>
                  <a:pt x="3857256" y="1937943"/>
                </a:lnTo>
                <a:lnTo>
                  <a:pt x="3826878" y="1953425"/>
                </a:lnTo>
                <a:lnTo>
                  <a:pt x="3783114" y="1960448"/>
                </a:lnTo>
                <a:lnTo>
                  <a:pt x="3739337" y="1953425"/>
                </a:lnTo>
                <a:lnTo>
                  <a:pt x="3708933" y="1937943"/>
                </a:lnTo>
                <a:lnTo>
                  <a:pt x="3677793" y="1922475"/>
                </a:lnTo>
                <a:lnTo>
                  <a:pt x="3631781" y="1915439"/>
                </a:lnTo>
                <a:lnTo>
                  <a:pt x="3585743" y="1922475"/>
                </a:lnTo>
                <a:lnTo>
                  <a:pt x="3554615" y="1937943"/>
                </a:lnTo>
                <a:lnTo>
                  <a:pt x="3524237" y="1953425"/>
                </a:lnTo>
                <a:lnTo>
                  <a:pt x="3480460" y="1960448"/>
                </a:lnTo>
                <a:lnTo>
                  <a:pt x="3436658" y="1953425"/>
                </a:lnTo>
                <a:lnTo>
                  <a:pt x="3406279" y="1937943"/>
                </a:lnTo>
                <a:lnTo>
                  <a:pt x="3375152" y="1922475"/>
                </a:lnTo>
                <a:lnTo>
                  <a:pt x="3329114" y="1915439"/>
                </a:lnTo>
                <a:lnTo>
                  <a:pt x="3302914" y="1917471"/>
                </a:lnTo>
                <a:lnTo>
                  <a:pt x="3282264" y="1922805"/>
                </a:lnTo>
                <a:lnTo>
                  <a:pt x="3265386" y="1930273"/>
                </a:lnTo>
                <a:lnTo>
                  <a:pt x="3236341" y="1946846"/>
                </a:lnTo>
                <a:lnTo>
                  <a:pt x="3220720" y="1953793"/>
                </a:lnTo>
                <a:lnTo>
                  <a:pt x="3201822" y="1958632"/>
                </a:lnTo>
                <a:lnTo>
                  <a:pt x="3177806" y="1960448"/>
                </a:lnTo>
                <a:lnTo>
                  <a:pt x="3153778" y="1958632"/>
                </a:lnTo>
                <a:lnTo>
                  <a:pt x="3134868" y="1953793"/>
                </a:lnTo>
                <a:lnTo>
                  <a:pt x="3119247" y="1946846"/>
                </a:lnTo>
                <a:lnTo>
                  <a:pt x="3090202" y="1930273"/>
                </a:lnTo>
                <a:lnTo>
                  <a:pt x="3073323" y="1922805"/>
                </a:lnTo>
                <a:lnTo>
                  <a:pt x="3052673" y="1917471"/>
                </a:lnTo>
                <a:lnTo>
                  <a:pt x="3026486" y="1915439"/>
                </a:lnTo>
                <a:lnTo>
                  <a:pt x="3000286" y="1917471"/>
                </a:lnTo>
                <a:lnTo>
                  <a:pt x="2979636" y="1922805"/>
                </a:lnTo>
                <a:lnTo>
                  <a:pt x="2962757" y="1930273"/>
                </a:lnTo>
                <a:lnTo>
                  <a:pt x="2933712" y="1946846"/>
                </a:lnTo>
                <a:lnTo>
                  <a:pt x="2918091" y="1953793"/>
                </a:lnTo>
                <a:lnTo>
                  <a:pt x="2899181" y="1958632"/>
                </a:lnTo>
                <a:lnTo>
                  <a:pt x="2875165" y="1960448"/>
                </a:lnTo>
                <a:lnTo>
                  <a:pt x="2851137" y="1958632"/>
                </a:lnTo>
                <a:lnTo>
                  <a:pt x="2832227" y="1953793"/>
                </a:lnTo>
                <a:lnTo>
                  <a:pt x="2816606" y="1946846"/>
                </a:lnTo>
                <a:lnTo>
                  <a:pt x="2787561" y="1930273"/>
                </a:lnTo>
                <a:lnTo>
                  <a:pt x="2770682" y="1922805"/>
                </a:lnTo>
                <a:lnTo>
                  <a:pt x="2750032" y="1917471"/>
                </a:lnTo>
                <a:lnTo>
                  <a:pt x="2723845" y="1915439"/>
                </a:lnTo>
                <a:lnTo>
                  <a:pt x="2697645" y="1917471"/>
                </a:lnTo>
                <a:lnTo>
                  <a:pt x="2676995" y="1922805"/>
                </a:lnTo>
                <a:lnTo>
                  <a:pt x="2660129" y="1930273"/>
                </a:lnTo>
                <a:lnTo>
                  <a:pt x="2631097" y="1946846"/>
                </a:lnTo>
                <a:lnTo>
                  <a:pt x="2615463" y="1953793"/>
                </a:lnTo>
                <a:lnTo>
                  <a:pt x="2596565" y="1958632"/>
                </a:lnTo>
                <a:lnTo>
                  <a:pt x="2572550" y="1960448"/>
                </a:lnTo>
                <a:lnTo>
                  <a:pt x="2528773" y="1953425"/>
                </a:lnTo>
                <a:lnTo>
                  <a:pt x="2498369" y="1937943"/>
                </a:lnTo>
                <a:lnTo>
                  <a:pt x="2467216" y="1922475"/>
                </a:lnTo>
                <a:lnTo>
                  <a:pt x="2421204" y="1915439"/>
                </a:lnTo>
                <a:lnTo>
                  <a:pt x="2375179" y="1922475"/>
                </a:lnTo>
                <a:lnTo>
                  <a:pt x="2344051" y="1937943"/>
                </a:lnTo>
                <a:lnTo>
                  <a:pt x="2313673" y="1953425"/>
                </a:lnTo>
                <a:lnTo>
                  <a:pt x="2269921" y="1960448"/>
                </a:lnTo>
                <a:lnTo>
                  <a:pt x="2226145" y="1953425"/>
                </a:lnTo>
                <a:lnTo>
                  <a:pt x="2195741" y="1937943"/>
                </a:lnTo>
                <a:lnTo>
                  <a:pt x="2164600" y="1922475"/>
                </a:lnTo>
                <a:lnTo>
                  <a:pt x="2118588" y="1915439"/>
                </a:lnTo>
                <a:lnTo>
                  <a:pt x="2072563" y="1922475"/>
                </a:lnTo>
                <a:lnTo>
                  <a:pt x="2041423" y="1937943"/>
                </a:lnTo>
                <a:lnTo>
                  <a:pt x="2011045" y="1953425"/>
                </a:lnTo>
                <a:lnTo>
                  <a:pt x="1967280" y="1960448"/>
                </a:lnTo>
                <a:lnTo>
                  <a:pt x="1923516" y="1953425"/>
                </a:lnTo>
                <a:lnTo>
                  <a:pt x="1893112" y="1937943"/>
                </a:lnTo>
                <a:lnTo>
                  <a:pt x="1861972" y="1922475"/>
                </a:lnTo>
                <a:lnTo>
                  <a:pt x="1815960" y="1915439"/>
                </a:lnTo>
                <a:lnTo>
                  <a:pt x="1769935" y="1922475"/>
                </a:lnTo>
                <a:lnTo>
                  <a:pt x="1738807" y="1937943"/>
                </a:lnTo>
                <a:lnTo>
                  <a:pt x="1708429" y="1953425"/>
                </a:lnTo>
                <a:lnTo>
                  <a:pt x="1664665" y="1960448"/>
                </a:lnTo>
                <a:lnTo>
                  <a:pt x="1620888" y="1953425"/>
                </a:lnTo>
                <a:lnTo>
                  <a:pt x="1590522" y="1937943"/>
                </a:lnTo>
                <a:lnTo>
                  <a:pt x="1559407" y="1922475"/>
                </a:lnTo>
                <a:lnTo>
                  <a:pt x="1513370" y="1915439"/>
                </a:lnTo>
                <a:lnTo>
                  <a:pt x="1467332" y="1922475"/>
                </a:lnTo>
                <a:lnTo>
                  <a:pt x="1436217" y="1937943"/>
                </a:lnTo>
                <a:lnTo>
                  <a:pt x="1405839" y="1953425"/>
                </a:lnTo>
                <a:lnTo>
                  <a:pt x="1362075" y="1960448"/>
                </a:lnTo>
                <a:lnTo>
                  <a:pt x="1318298" y="1953425"/>
                </a:lnTo>
                <a:lnTo>
                  <a:pt x="1287919" y="1937943"/>
                </a:lnTo>
                <a:lnTo>
                  <a:pt x="1256792" y="1922475"/>
                </a:lnTo>
                <a:lnTo>
                  <a:pt x="1210792" y="1915439"/>
                </a:lnTo>
                <a:lnTo>
                  <a:pt x="1164755" y="1922475"/>
                </a:lnTo>
                <a:lnTo>
                  <a:pt x="1133627" y="1937943"/>
                </a:lnTo>
                <a:lnTo>
                  <a:pt x="1103249" y="1953425"/>
                </a:lnTo>
                <a:lnTo>
                  <a:pt x="1059472" y="1960448"/>
                </a:lnTo>
                <a:lnTo>
                  <a:pt x="1015707" y="1953425"/>
                </a:lnTo>
                <a:lnTo>
                  <a:pt x="985329" y="1937943"/>
                </a:lnTo>
                <a:lnTo>
                  <a:pt x="954201" y="1922475"/>
                </a:lnTo>
                <a:lnTo>
                  <a:pt x="908189" y="1915439"/>
                </a:lnTo>
                <a:lnTo>
                  <a:pt x="862164" y="1922475"/>
                </a:lnTo>
                <a:lnTo>
                  <a:pt x="831049" y="1937943"/>
                </a:lnTo>
                <a:lnTo>
                  <a:pt x="800684" y="1953425"/>
                </a:lnTo>
                <a:lnTo>
                  <a:pt x="756920" y="1960448"/>
                </a:lnTo>
                <a:lnTo>
                  <a:pt x="713143" y="1953425"/>
                </a:lnTo>
                <a:lnTo>
                  <a:pt x="682752" y="1937943"/>
                </a:lnTo>
                <a:lnTo>
                  <a:pt x="651624" y="1922475"/>
                </a:lnTo>
                <a:lnTo>
                  <a:pt x="605612" y="1915439"/>
                </a:lnTo>
                <a:lnTo>
                  <a:pt x="559574" y="1922475"/>
                </a:lnTo>
                <a:lnTo>
                  <a:pt x="528459" y="1937943"/>
                </a:lnTo>
                <a:lnTo>
                  <a:pt x="498081" y="1953425"/>
                </a:lnTo>
                <a:lnTo>
                  <a:pt x="454317" y="1960448"/>
                </a:lnTo>
                <a:lnTo>
                  <a:pt x="410565" y="1953425"/>
                </a:lnTo>
                <a:lnTo>
                  <a:pt x="380174" y="1937943"/>
                </a:lnTo>
                <a:lnTo>
                  <a:pt x="349046" y="1922475"/>
                </a:lnTo>
                <a:lnTo>
                  <a:pt x="303047" y="1915439"/>
                </a:lnTo>
                <a:lnTo>
                  <a:pt x="257022" y="1922475"/>
                </a:lnTo>
                <a:lnTo>
                  <a:pt x="225907" y="1937943"/>
                </a:lnTo>
                <a:lnTo>
                  <a:pt x="195541" y="1953425"/>
                </a:lnTo>
                <a:lnTo>
                  <a:pt x="151777" y="1960448"/>
                </a:lnTo>
                <a:lnTo>
                  <a:pt x="108000" y="1953425"/>
                </a:lnTo>
                <a:lnTo>
                  <a:pt x="77609" y="1937943"/>
                </a:lnTo>
                <a:lnTo>
                  <a:pt x="46469" y="1922475"/>
                </a:lnTo>
                <a:lnTo>
                  <a:pt x="457" y="1915439"/>
                </a:lnTo>
                <a:lnTo>
                  <a:pt x="457" y="1926691"/>
                </a:lnTo>
                <a:lnTo>
                  <a:pt x="24472" y="1928520"/>
                </a:lnTo>
                <a:lnTo>
                  <a:pt x="43383" y="1933359"/>
                </a:lnTo>
                <a:lnTo>
                  <a:pt x="59016" y="1940306"/>
                </a:lnTo>
                <a:lnTo>
                  <a:pt x="88061" y="1956879"/>
                </a:lnTo>
                <a:lnTo>
                  <a:pt x="104927" y="1964347"/>
                </a:lnTo>
                <a:lnTo>
                  <a:pt x="125577" y="1969681"/>
                </a:lnTo>
                <a:lnTo>
                  <a:pt x="151777" y="1971700"/>
                </a:lnTo>
                <a:lnTo>
                  <a:pt x="177952" y="1969681"/>
                </a:lnTo>
                <a:lnTo>
                  <a:pt x="198602" y="1964347"/>
                </a:lnTo>
                <a:lnTo>
                  <a:pt x="215468" y="1956879"/>
                </a:lnTo>
                <a:lnTo>
                  <a:pt x="244500" y="1940306"/>
                </a:lnTo>
                <a:lnTo>
                  <a:pt x="260121" y="1933359"/>
                </a:lnTo>
                <a:lnTo>
                  <a:pt x="279031" y="1928520"/>
                </a:lnTo>
                <a:lnTo>
                  <a:pt x="303047" y="1926691"/>
                </a:lnTo>
                <a:lnTo>
                  <a:pt x="327063" y="1928520"/>
                </a:lnTo>
                <a:lnTo>
                  <a:pt x="345960" y="1933359"/>
                </a:lnTo>
                <a:lnTo>
                  <a:pt x="361581" y="1940306"/>
                </a:lnTo>
                <a:lnTo>
                  <a:pt x="390626" y="1956879"/>
                </a:lnTo>
                <a:lnTo>
                  <a:pt x="407492" y="1964347"/>
                </a:lnTo>
                <a:lnTo>
                  <a:pt x="428129" y="1969681"/>
                </a:lnTo>
                <a:lnTo>
                  <a:pt x="454317" y="1971700"/>
                </a:lnTo>
                <a:lnTo>
                  <a:pt x="480504" y="1969681"/>
                </a:lnTo>
                <a:lnTo>
                  <a:pt x="501142" y="1964347"/>
                </a:lnTo>
                <a:lnTo>
                  <a:pt x="518020" y="1956879"/>
                </a:lnTo>
                <a:lnTo>
                  <a:pt x="547052" y="1940306"/>
                </a:lnTo>
                <a:lnTo>
                  <a:pt x="562673" y="1933359"/>
                </a:lnTo>
                <a:lnTo>
                  <a:pt x="581583" y="1928520"/>
                </a:lnTo>
                <a:lnTo>
                  <a:pt x="605612" y="1926691"/>
                </a:lnTo>
                <a:lnTo>
                  <a:pt x="629627" y="1928520"/>
                </a:lnTo>
                <a:lnTo>
                  <a:pt x="648538" y="1933359"/>
                </a:lnTo>
                <a:lnTo>
                  <a:pt x="664159" y="1940306"/>
                </a:lnTo>
                <a:lnTo>
                  <a:pt x="693204" y="1956879"/>
                </a:lnTo>
                <a:lnTo>
                  <a:pt x="710069" y="1964347"/>
                </a:lnTo>
                <a:lnTo>
                  <a:pt x="730719" y="1969681"/>
                </a:lnTo>
                <a:lnTo>
                  <a:pt x="756920" y="1971700"/>
                </a:lnTo>
                <a:lnTo>
                  <a:pt x="783094" y="1969681"/>
                </a:lnTo>
                <a:lnTo>
                  <a:pt x="803744" y="1964347"/>
                </a:lnTo>
                <a:lnTo>
                  <a:pt x="820610" y="1956879"/>
                </a:lnTo>
                <a:lnTo>
                  <a:pt x="849642" y="1940306"/>
                </a:lnTo>
                <a:lnTo>
                  <a:pt x="865263" y="1933359"/>
                </a:lnTo>
                <a:lnTo>
                  <a:pt x="884161" y="1928520"/>
                </a:lnTo>
                <a:lnTo>
                  <a:pt x="908189" y="1926691"/>
                </a:lnTo>
                <a:lnTo>
                  <a:pt x="932205" y="1928520"/>
                </a:lnTo>
                <a:lnTo>
                  <a:pt x="951103" y="1933359"/>
                </a:lnTo>
                <a:lnTo>
                  <a:pt x="966724" y="1940306"/>
                </a:lnTo>
                <a:lnTo>
                  <a:pt x="995768" y="1956879"/>
                </a:lnTo>
                <a:lnTo>
                  <a:pt x="1012647" y="1964347"/>
                </a:lnTo>
                <a:lnTo>
                  <a:pt x="1033284" y="1969681"/>
                </a:lnTo>
                <a:lnTo>
                  <a:pt x="1059472" y="1971700"/>
                </a:lnTo>
                <a:lnTo>
                  <a:pt x="1085659" y="1969681"/>
                </a:lnTo>
                <a:lnTo>
                  <a:pt x="1106309" y="1964347"/>
                </a:lnTo>
                <a:lnTo>
                  <a:pt x="1123188" y="1956879"/>
                </a:lnTo>
                <a:lnTo>
                  <a:pt x="1152232" y="1940306"/>
                </a:lnTo>
                <a:lnTo>
                  <a:pt x="1167853" y="1933359"/>
                </a:lnTo>
                <a:lnTo>
                  <a:pt x="1186764" y="1928520"/>
                </a:lnTo>
                <a:lnTo>
                  <a:pt x="1210792" y="1926691"/>
                </a:lnTo>
                <a:lnTo>
                  <a:pt x="1234808" y="1928520"/>
                </a:lnTo>
                <a:lnTo>
                  <a:pt x="1253705" y="1933359"/>
                </a:lnTo>
                <a:lnTo>
                  <a:pt x="1269326" y="1940306"/>
                </a:lnTo>
                <a:lnTo>
                  <a:pt x="1298371" y="1956879"/>
                </a:lnTo>
                <a:lnTo>
                  <a:pt x="1315237" y="1964347"/>
                </a:lnTo>
                <a:lnTo>
                  <a:pt x="1335887" y="1969681"/>
                </a:lnTo>
                <a:lnTo>
                  <a:pt x="1362075" y="1971700"/>
                </a:lnTo>
                <a:lnTo>
                  <a:pt x="1388262" y="1969681"/>
                </a:lnTo>
                <a:lnTo>
                  <a:pt x="1408899" y="1964347"/>
                </a:lnTo>
                <a:lnTo>
                  <a:pt x="1425778" y="1956879"/>
                </a:lnTo>
                <a:lnTo>
                  <a:pt x="1454823" y="1940306"/>
                </a:lnTo>
                <a:lnTo>
                  <a:pt x="1470444" y="1933359"/>
                </a:lnTo>
                <a:lnTo>
                  <a:pt x="1489354" y="1928520"/>
                </a:lnTo>
                <a:lnTo>
                  <a:pt x="1513370" y="1926691"/>
                </a:lnTo>
                <a:lnTo>
                  <a:pt x="1537385" y="1928520"/>
                </a:lnTo>
                <a:lnTo>
                  <a:pt x="1556296" y="1933359"/>
                </a:lnTo>
                <a:lnTo>
                  <a:pt x="1571929" y="1940306"/>
                </a:lnTo>
                <a:lnTo>
                  <a:pt x="1600974" y="1956879"/>
                </a:lnTo>
                <a:lnTo>
                  <a:pt x="1617840" y="1964347"/>
                </a:lnTo>
                <a:lnTo>
                  <a:pt x="1638477" y="1969681"/>
                </a:lnTo>
                <a:lnTo>
                  <a:pt x="1664665" y="1971700"/>
                </a:lnTo>
                <a:lnTo>
                  <a:pt x="1690852" y="1969681"/>
                </a:lnTo>
                <a:lnTo>
                  <a:pt x="1711490" y="1964347"/>
                </a:lnTo>
                <a:lnTo>
                  <a:pt x="1728355" y="1956879"/>
                </a:lnTo>
                <a:lnTo>
                  <a:pt x="1757400" y="1940306"/>
                </a:lnTo>
                <a:lnTo>
                  <a:pt x="1773021" y="1933359"/>
                </a:lnTo>
                <a:lnTo>
                  <a:pt x="1791931" y="1928520"/>
                </a:lnTo>
                <a:lnTo>
                  <a:pt x="1815960" y="1926691"/>
                </a:lnTo>
                <a:lnTo>
                  <a:pt x="1839988" y="1928520"/>
                </a:lnTo>
                <a:lnTo>
                  <a:pt x="1858899" y="1933359"/>
                </a:lnTo>
                <a:lnTo>
                  <a:pt x="1874520" y="1940306"/>
                </a:lnTo>
                <a:lnTo>
                  <a:pt x="1903577" y="1956879"/>
                </a:lnTo>
                <a:lnTo>
                  <a:pt x="1920443" y="1964347"/>
                </a:lnTo>
                <a:lnTo>
                  <a:pt x="1941093" y="1969681"/>
                </a:lnTo>
                <a:lnTo>
                  <a:pt x="1967280" y="1971700"/>
                </a:lnTo>
                <a:lnTo>
                  <a:pt x="1993468" y="1969681"/>
                </a:lnTo>
                <a:lnTo>
                  <a:pt x="2014118" y="1964347"/>
                </a:lnTo>
                <a:lnTo>
                  <a:pt x="2030996" y="1956879"/>
                </a:lnTo>
                <a:lnTo>
                  <a:pt x="2060041" y="1940306"/>
                </a:lnTo>
                <a:lnTo>
                  <a:pt x="2075662" y="1933359"/>
                </a:lnTo>
                <a:lnTo>
                  <a:pt x="2094560" y="1928520"/>
                </a:lnTo>
                <a:lnTo>
                  <a:pt x="2118588" y="1926691"/>
                </a:lnTo>
                <a:lnTo>
                  <a:pt x="2142604" y="1928520"/>
                </a:lnTo>
                <a:lnTo>
                  <a:pt x="2161514" y="1933359"/>
                </a:lnTo>
                <a:lnTo>
                  <a:pt x="2177148" y="1940306"/>
                </a:lnTo>
                <a:lnTo>
                  <a:pt x="2206193" y="1956879"/>
                </a:lnTo>
                <a:lnTo>
                  <a:pt x="2223071" y="1964347"/>
                </a:lnTo>
                <a:lnTo>
                  <a:pt x="2243721" y="1969681"/>
                </a:lnTo>
                <a:lnTo>
                  <a:pt x="2269921" y="1971700"/>
                </a:lnTo>
                <a:lnTo>
                  <a:pt x="2296096" y="1969681"/>
                </a:lnTo>
                <a:lnTo>
                  <a:pt x="2316734" y="1964347"/>
                </a:lnTo>
                <a:lnTo>
                  <a:pt x="2333599" y="1956879"/>
                </a:lnTo>
                <a:lnTo>
                  <a:pt x="2362644" y="1940306"/>
                </a:lnTo>
                <a:lnTo>
                  <a:pt x="2378265" y="1933359"/>
                </a:lnTo>
                <a:lnTo>
                  <a:pt x="2397175" y="1928520"/>
                </a:lnTo>
                <a:lnTo>
                  <a:pt x="2421204" y="1926691"/>
                </a:lnTo>
                <a:lnTo>
                  <a:pt x="2445232" y="1928520"/>
                </a:lnTo>
                <a:lnTo>
                  <a:pt x="2464143" y="1933359"/>
                </a:lnTo>
                <a:lnTo>
                  <a:pt x="2479776" y="1940306"/>
                </a:lnTo>
                <a:lnTo>
                  <a:pt x="2508821" y="1956879"/>
                </a:lnTo>
                <a:lnTo>
                  <a:pt x="2525699" y="1964347"/>
                </a:lnTo>
                <a:lnTo>
                  <a:pt x="2546350" y="1969681"/>
                </a:lnTo>
                <a:lnTo>
                  <a:pt x="2572550" y="1971700"/>
                </a:lnTo>
                <a:lnTo>
                  <a:pt x="2598724" y="1969681"/>
                </a:lnTo>
                <a:lnTo>
                  <a:pt x="2619375" y="1964347"/>
                </a:lnTo>
                <a:lnTo>
                  <a:pt x="2636240" y="1956879"/>
                </a:lnTo>
                <a:lnTo>
                  <a:pt x="2665272" y="1940306"/>
                </a:lnTo>
                <a:lnTo>
                  <a:pt x="2680906" y="1933359"/>
                </a:lnTo>
                <a:lnTo>
                  <a:pt x="2699816" y="1928520"/>
                </a:lnTo>
                <a:lnTo>
                  <a:pt x="2723845" y="1926691"/>
                </a:lnTo>
                <a:lnTo>
                  <a:pt x="2747861" y="1928520"/>
                </a:lnTo>
                <a:lnTo>
                  <a:pt x="2766771" y="1933359"/>
                </a:lnTo>
                <a:lnTo>
                  <a:pt x="2782405" y="1940306"/>
                </a:lnTo>
                <a:lnTo>
                  <a:pt x="2811449" y="1956879"/>
                </a:lnTo>
                <a:lnTo>
                  <a:pt x="2828315" y="1964347"/>
                </a:lnTo>
                <a:lnTo>
                  <a:pt x="2848978" y="1969681"/>
                </a:lnTo>
                <a:lnTo>
                  <a:pt x="2875165" y="1971700"/>
                </a:lnTo>
                <a:lnTo>
                  <a:pt x="2901353" y="1969681"/>
                </a:lnTo>
                <a:lnTo>
                  <a:pt x="2921990" y="1964347"/>
                </a:lnTo>
                <a:lnTo>
                  <a:pt x="2938869" y="1956879"/>
                </a:lnTo>
                <a:lnTo>
                  <a:pt x="2967913" y="1940306"/>
                </a:lnTo>
                <a:lnTo>
                  <a:pt x="2983547" y="1933359"/>
                </a:lnTo>
                <a:lnTo>
                  <a:pt x="3002457" y="1928520"/>
                </a:lnTo>
                <a:lnTo>
                  <a:pt x="3026486" y="1926691"/>
                </a:lnTo>
                <a:lnTo>
                  <a:pt x="3050502" y="1928520"/>
                </a:lnTo>
                <a:lnTo>
                  <a:pt x="3069412" y="1933359"/>
                </a:lnTo>
                <a:lnTo>
                  <a:pt x="3085046" y="1940306"/>
                </a:lnTo>
                <a:lnTo>
                  <a:pt x="3114090" y="1956879"/>
                </a:lnTo>
                <a:lnTo>
                  <a:pt x="3130956" y="1964347"/>
                </a:lnTo>
                <a:lnTo>
                  <a:pt x="3151606" y="1969681"/>
                </a:lnTo>
                <a:lnTo>
                  <a:pt x="3177806" y="1971700"/>
                </a:lnTo>
                <a:lnTo>
                  <a:pt x="3203981" y="1969681"/>
                </a:lnTo>
                <a:lnTo>
                  <a:pt x="3224631" y="1964347"/>
                </a:lnTo>
                <a:lnTo>
                  <a:pt x="3241497" y="1956879"/>
                </a:lnTo>
                <a:lnTo>
                  <a:pt x="3270542" y="1940306"/>
                </a:lnTo>
                <a:lnTo>
                  <a:pt x="3286175" y="1933359"/>
                </a:lnTo>
                <a:lnTo>
                  <a:pt x="3305086" y="1928520"/>
                </a:lnTo>
                <a:lnTo>
                  <a:pt x="3329114" y="1926691"/>
                </a:lnTo>
                <a:lnTo>
                  <a:pt x="3353130" y="1928520"/>
                </a:lnTo>
                <a:lnTo>
                  <a:pt x="3372040" y="1933359"/>
                </a:lnTo>
                <a:lnTo>
                  <a:pt x="3387674" y="1940306"/>
                </a:lnTo>
                <a:lnTo>
                  <a:pt x="3416719" y="1956879"/>
                </a:lnTo>
                <a:lnTo>
                  <a:pt x="3433597" y="1964347"/>
                </a:lnTo>
                <a:lnTo>
                  <a:pt x="3454247" y="1969681"/>
                </a:lnTo>
                <a:lnTo>
                  <a:pt x="3480460" y="1971700"/>
                </a:lnTo>
                <a:lnTo>
                  <a:pt x="3506635" y="1969681"/>
                </a:lnTo>
                <a:lnTo>
                  <a:pt x="3527285" y="1964347"/>
                </a:lnTo>
                <a:lnTo>
                  <a:pt x="3544163" y="1956879"/>
                </a:lnTo>
                <a:lnTo>
                  <a:pt x="3573208" y="1940306"/>
                </a:lnTo>
                <a:lnTo>
                  <a:pt x="3588842" y="1933359"/>
                </a:lnTo>
                <a:lnTo>
                  <a:pt x="3607752" y="1928520"/>
                </a:lnTo>
                <a:lnTo>
                  <a:pt x="3631781" y="1926691"/>
                </a:lnTo>
                <a:lnTo>
                  <a:pt x="3655796" y="1928520"/>
                </a:lnTo>
                <a:lnTo>
                  <a:pt x="3674707" y="1933359"/>
                </a:lnTo>
                <a:lnTo>
                  <a:pt x="3690340" y="1940306"/>
                </a:lnTo>
                <a:lnTo>
                  <a:pt x="3719385" y="1956879"/>
                </a:lnTo>
                <a:lnTo>
                  <a:pt x="3736263" y="1964347"/>
                </a:lnTo>
                <a:lnTo>
                  <a:pt x="3756914" y="1969681"/>
                </a:lnTo>
                <a:lnTo>
                  <a:pt x="3783114" y="1971700"/>
                </a:lnTo>
                <a:lnTo>
                  <a:pt x="3809301" y="1969681"/>
                </a:lnTo>
                <a:lnTo>
                  <a:pt x="3829939" y="1964347"/>
                </a:lnTo>
                <a:lnTo>
                  <a:pt x="3846817" y="1956879"/>
                </a:lnTo>
                <a:lnTo>
                  <a:pt x="3875862" y="1940306"/>
                </a:lnTo>
                <a:lnTo>
                  <a:pt x="3891483" y="1933359"/>
                </a:lnTo>
                <a:lnTo>
                  <a:pt x="3910393" y="1928520"/>
                </a:lnTo>
                <a:lnTo>
                  <a:pt x="3934422" y="1926691"/>
                </a:lnTo>
                <a:lnTo>
                  <a:pt x="3958437" y="1928520"/>
                </a:lnTo>
                <a:lnTo>
                  <a:pt x="3977360" y="1933359"/>
                </a:lnTo>
                <a:lnTo>
                  <a:pt x="3992981" y="1940306"/>
                </a:lnTo>
                <a:lnTo>
                  <a:pt x="4022039" y="1956879"/>
                </a:lnTo>
                <a:lnTo>
                  <a:pt x="4038904" y="1964347"/>
                </a:lnTo>
                <a:lnTo>
                  <a:pt x="4059555" y="1969681"/>
                </a:lnTo>
                <a:lnTo>
                  <a:pt x="4085755" y="1971700"/>
                </a:lnTo>
                <a:lnTo>
                  <a:pt x="4111942" y="1969681"/>
                </a:lnTo>
                <a:lnTo>
                  <a:pt x="4132592" y="1964347"/>
                </a:lnTo>
                <a:lnTo>
                  <a:pt x="4149471" y="1956879"/>
                </a:lnTo>
                <a:lnTo>
                  <a:pt x="4178516" y="1940306"/>
                </a:lnTo>
                <a:lnTo>
                  <a:pt x="4194137" y="1933359"/>
                </a:lnTo>
                <a:lnTo>
                  <a:pt x="4213047" y="1928520"/>
                </a:lnTo>
                <a:lnTo>
                  <a:pt x="4237063" y="1926691"/>
                </a:lnTo>
                <a:lnTo>
                  <a:pt x="4261078" y="1928520"/>
                </a:lnTo>
                <a:lnTo>
                  <a:pt x="4279976" y="1933359"/>
                </a:lnTo>
                <a:lnTo>
                  <a:pt x="4295597" y="1940306"/>
                </a:lnTo>
                <a:lnTo>
                  <a:pt x="4324629" y="1956879"/>
                </a:lnTo>
                <a:lnTo>
                  <a:pt x="4341507" y="1964347"/>
                </a:lnTo>
                <a:lnTo>
                  <a:pt x="4362158" y="1969681"/>
                </a:lnTo>
                <a:lnTo>
                  <a:pt x="4388345" y="1971700"/>
                </a:lnTo>
                <a:lnTo>
                  <a:pt x="4414532" y="1969681"/>
                </a:lnTo>
                <a:lnTo>
                  <a:pt x="4435183" y="1964347"/>
                </a:lnTo>
                <a:lnTo>
                  <a:pt x="4452061" y="1956879"/>
                </a:lnTo>
                <a:lnTo>
                  <a:pt x="4481106" y="1940306"/>
                </a:lnTo>
                <a:lnTo>
                  <a:pt x="4496727" y="1933359"/>
                </a:lnTo>
                <a:lnTo>
                  <a:pt x="4515637" y="1928520"/>
                </a:lnTo>
                <a:lnTo>
                  <a:pt x="4539653" y="1926691"/>
                </a:lnTo>
                <a:lnTo>
                  <a:pt x="4563681" y="1928520"/>
                </a:lnTo>
                <a:lnTo>
                  <a:pt x="4582592" y="1933359"/>
                </a:lnTo>
                <a:lnTo>
                  <a:pt x="4598225" y="1940306"/>
                </a:lnTo>
                <a:lnTo>
                  <a:pt x="4627270" y="1956879"/>
                </a:lnTo>
                <a:lnTo>
                  <a:pt x="4644148" y="1964347"/>
                </a:lnTo>
                <a:lnTo>
                  <a:pt x="4664799" y="1969681"/>
                </a:lnTo>
                <a:lnTo>
                  <a:pt x="4690999" y="1971700"/>
                </a:lnTo>
                <a:lnTo>
                  <a:pt x="4717186" y="1969681"/>
                </a:lnTo>
                <a:lnTo>
                  <a:pt x="4737836" y="1964347"/>
                </a:lnTo>
                <a:lnTo>
                  <a:pt x="4754715" y="1956879"/>
                </a:lnTo>
                <a:lnTo>
                  <a:pt x="4783760" y="1940306"/>
                </a:lnTo>
                <a:lnTo>
                  <a:pt x="4799381" y="1933359"/>
                </a:lnTo>
                <a:lnTo>
                  <a:pt x="4818291" y="1928520"/>
                </a:lnTo>
                <a:lnTo>
                  <a:pt x="4842307" y="1926691"/>
                </a:lnTo>
                <a:lnTo>
                  <a:pt x="4866322" y="1928520"/>
                </a:lnTo>
                <a:lnTo>
                  <a:pt x="4885233" y="1933359"/>
                </a:lnTo>
                <a:lnTo>
                  <a:pt x="4900866" y="1940306"/>
                </a:lnTo>
                <a:lnTo>
                  <a:pt x="4929911" y="1956879"/>
                </a:lnTo>
                <a:lnTo>
                  <a:pt x="4946777" y="1964347"/>
                </a:lnTo>
                <a:lnTo>
                  <a:pt x="4967440" y="1969681"/>
                </a:lnTo>
                <a:lnTo>
                  <a:pt x="4993627" y="1971700"/>
                </a:lnTo>
                <a:lnTo>
                  <a:pt x="5019814" y="1969681"/>
                </a:lnTo>
                <a:lnTo>
                  <a:pt x="5040465" y="1964347"/>
                </a:lnTo>
                <a:lnTo>
                  <a:pt x="5057343" y="1956879"/>
                </a:lnTo>
                <a:lnTo>
                  <a:pt x="5086388" y="1940306"/>
                </a:lnTo>
                <a:lnTo>
                  <a:pt x="5102022" y="1933359"/>
                </a:lnTo>
                <a:lnTo>
                  <a:pt x="5120932" y="1928520"/>
                </a:lnTo>
                <a:lnTo>
                  <a:pt x="5144960" y="1926691"/>
                </a:lnTo>
                <a:lnTo>
                  <a:pt x="5168989" y="1928520"/>
                </a:lnTo>
                <a:lnTo>
                  <a:pt x="5187912" y="1933359"/>
                </a:lnTo>
                <a:lnTo>
                  <a:pt x="5203545" y="1940306"/>
                </a:lnTo>
                <a:lnTo>
                  <a:pt x="5232603" y="1956879"/>
                </a:lnTo>
                <a:lnTo>
                  <a:pt x="5249481" y="1964347"/>
                </a:lnTo>
                <a:lnTo>
                  <a:pt x="5270131" y="1969681"/>
                </a:lnTo>
                <a:lnTo>
                  <a:pt x="5296332" y="1971700"/>
                </a:lnTo>
                <a:lnTo>
                  <a:pt x="5322519" y="1969681"/>
                </a:lnTo>
                <a:lnTo>
                  <a:pt x="5343169" y="1964347"/>
                </a:lnTo>
                <a:lnTo>
                  <a:pt x="5360047" y="1956879"/>
                </a:lnTo>
                <a:lnTo>
                  <a:pt x="5389092" y="1940306"/>
                </a:lnTo>
                <a:lnTo>
                  <a:pt x="5404726" y="1933359"/>
                </a:lnTo>
                <a:lnTo>
                  <a:pt x="5423636" y="1928520"/>
                </a:lnTo>
                <a:lnTo>
                  <a:pt x="5447665" y="1926691"/>
                </a:lnTo>
                <a:lnTo>
                  <a:pt x="5471693" y="1928520"/>
                </a:lnTo>
                <a:lnTo>
                  <a:pt x="5490603" y="1933359"/>
                </a:lnTo>
                <a:lnTo>
                  <a:pt x="5506237" y="1940306"/>
                </a:lnTo>
                <a:lnTo>
                  <a:pt x="5535282" y="1956879"/>
                </a:lnTo>
                <a:lnTo>
                  <a:pt x="5552160" y="1964347"/>
                </a:lnTo>
                <a:lnTo>
                  <a:pt x="5572823" y="1969681"/>
                </a:lnTo>
                <a:lnTo>
                  <a:pt x="5599023" y="1971700"/>
                </a:lnTo>
                <a:lnTo>
                  <a:pt x="5625223" y="1969681"/>
                </a:lnTo>
                <a:lnTo>
                  <a:pt x="5645874" y="1964347"/>
                </a:lnTo>
                <a:lnTo>
                  <a:pt x="5662752" y="1956879"/>
                </a:lnTo>
                <a:lnTo>
                  <a:pt x="5691797" y="1940306"/>
                </a:lnTo>
                <a:lnTo>
                  <a:pt x="5707431" y="1933359"/>
                </a:lnTo>
                <a:lnTo>
                  <a:pt x="5726341" y="1928520"/>
                </a:lnTo>
                <a:lnTo>
                  <a:pt x="5750369" y="1926691"/>
                </a:lnTo>
                <a:lnTo>
                  <a:pt x="5774385" y="1928520"/>
                </a:lnTo>
                <a:lnTo>
                  <a:pt x="5793295" y="1933359"/>
                </a:lnTo>
                <a:lnTo>
                  <a:pt x="5808929" y="1940306"/>
                </a:lnTo>
                <a:lnTo>
                  <a:pt x="5837974" y="1956879"/>
                </a:lnTo>
                <a:lnTo>
                  <a:pt x="5854839" y="1964347"/>
                </a:lnTo>
                <a:lnTo>
                  <a:pt x="5875490" y="1969681"/>
                </a:lnTo>
                <a:lnTo>
                  <a:pt x="5901677" y="1971700"/>
                </a:lnTo>
                <a:lnTo>
                  <a:pt x="5927877" y="1969681"/>
                </a:lnTo>
                <a:lnTo>
                  <a:pt x="5948527" y="1964347"/>
                </a:lnTo>
                <a:lnTo>
                  <a:pt x="5965406" y="1956879"/>
                </a:lnTo>
                <a:lnTo>
                  <a:pt x="5994451" y="1940306"/>
                </a:lnTo>
                <a:lnTo>
                  <a:pt x="6010084" y="1933359"/>
                </a:lnTo>
                <a:lnTo>
                  <a:pt x="6028995" y="1928520"/>
                </a:lnTo>
                <a:lnTo>
                  <a:pt x="6053023" y="1926691"/>
                </a:lnTo>
                <a:lnTo>
                  <a:pt x="6077064" y="1928520"/>
                </a:lnTo>
                <a:lnTo>
                  <a:pt x="6095974" y="1933359"/>
                </a:lnTo>
                <a:lnTo>
                  <a:pt x="6111621" y="1940306"/>
                </a:lnTo>
                <a:lnTo>
                  <a:pt x="6140678" y="1956879"/>
                </a:lnTo>
                <a:lnTo>
                  <a:pt x="6157557" y="1964347"/>
                </a:lnTo>
                <a:lnTo>
                  <a:pt x="6178220" y="1969681"/>
                </a:lnTo>
                <a:lnTo>
                  <a:pt x="6204420" y="1971700"/>
                </a:lnTo>
                <a:lnTo>
                  <a:pt x="6230620" y="1969681"/>
                </a:lnTo>
                <a:lnTo>
                  <a:pt x="6251270" y="1964347"/>
                </a:lnTo>
                <a:lnTo>
                  <a:pt x="6268148" y="1956879"/>
                </a:lnTo>
                <a:lnTo>
                  <a:pt x="6297193" y="1940306"/>
                </a:lnTo>
                <a:lnTo>
                  <a:pt x="6312827" y="1933359"/>
                </a:lnTo>
                <a:lnTo>
                  <a:pt x="6331750" y="1928520"/>
                </a:lnTo>
                <a:lnTo>
                  <a:pt x="6355778" y="1926691"/>
                </a:lnTo>
                <a:lnTo>
                  <a:pt x="6379819" y="1928520"/>
                </a:lnTo>
                <a:lnTo>
                  <a:pt x="6398755" y="1933359"/>
                </a:lnTo>
                <a:lnTo>
                  <a:pt x="6414402" y="1940306"/>
                </a:lnTo>
                <a:lnTo>
                  <a:pt x="6443472" y="1956879"/>
                </a:lnTo>
                <a:lnTo>
                  <a:pt x="6460350" y="1964347"/>
                </a:lnTo>
                <a:lnTo>
                  <a:pt x="6481026" y="1969681"/>
                </a:lnTo>
                <a:lnTo>
                  <a:pt x="6507239" y="1971700"/>
                </a:lnTo>
                <a:lnTo>
                  <a:pt x="6533439" y="1969681"/>
                </a:lnTo>
                <a:lnTo>
                  <a:pt x="6554102" y="1964347"/>
                </a:lnTo>
                <a:lnTo>
                  <a:pt x="6570993" y="1956879"/>
                </a:lnTo>
                <a:lnTo>
                  <a:pt x="6600076" y="1940306"/>
                </a:lnTo>
                <a:lnTo>
                  <a:pt x="6615709" y="1933359"/>
                </a:lnTo>
                <a:lnTo>
                  <a:pt x="6634632" y="1928520"/>
                </a:lnTo>
                <a:lnTo>
                  <a:pt x="6658686" y="1926691"/>
                </a:lnTo>
                <a:lnTo>
                  <a:pt x="6658686" y="1915439"/>
                </a:lnTo>
                <a:close/>
              </a:path>
              <a:path w="6660515" h="7380605">
                <a:moveTo>
                  <a:pt x="6658711" y="2028113"/>
                </a:moveTo>
                <a:lnTo>
                  <a:pt x="6612636" y="2035149"/>
                </a:lnTo>
                <a:lnTo>
                  <a:pt x="6581483" y="2050618"/>
                </a:lnTo>
                <a:lnTo>
                  <a:pt x="6551079" y="2066086"/>
                </a:lnTo>
                <a:lnTo>
                  <a:pt x="6507264" y="2073122"/>
                </a:lnTo>
                <a:lnTo>
                  <a:pt x="6463436" y="2066086"/>
                </a:lnTo>
                <a:lnTo>
                  <a:pt x="6433032" y="2050618"/>
                </a:lnTo>
                <a:lnTo>
                  <a:pt x="6401867" y="2035149"/>
                </a:lnTo>
                <a:lnTo>
                  <a:pt x="6355791" y="2028113"/>
                </a:lnTo>
                <a:lnTo>
                  <a:pt x="6309753" y="2035149"/>
                </a:lnTo>
                <a:lnTo>
                  <a:pt x="6278613" y="2050618"/>
                </a:lnTo>
                <a:lnTo>
                  <a:pt x="6248222" y="2066086"/>
                </a:lnTo>
                <a:lnTo>
                  <a:pt x="6204445" y="2073122"/>
                </a:lnTo>
                <a:lnTo>
                  <a:pt x="6160643" y="2066086"/>
                </a:lnTo>
                <a:lnTo>
                  <a:pt x="6130252" y="2050618"/>
                </a:lnTo>
                <a:lnTo>
                  <a:pt x="6099111" y="2035149"/>
                </a:lnTo>
                <a:lnTo>
                  <a:pt x="6053048" y="2028113"/>
                </a:lnTo>
                <a:lnTo>
                  <a:pt x="6007011" y="2035149"/>
                </a:lnTo>
                <a:lnTo>
                  <a:pt x="5975870" y="2050618"/>
                </a:lnTo>
                <a:lnTo>
                  <a:pt x="5945479" y="2066086"/>
                </a:lnTo>
                <a:lnTo>
                  <a:pt x="5901702" y="2073122"/>
                </a:lnTo>
                <a:lnTo>
                  <a:pt x="5857926" y="2066086"/>
                </a:lnTo>
                <a:lnTo>
                  <a:pt x="5827547" y="2050618"/>
                </a:lnTo>
                <a:lnTo>
                  <a:pt x="5796419" y="2035149"/>
                </a:lnTo>
                <a:lnTo>
                  <a:pt x="5750407" y="2028113"/>
                </a:lnTo>
                <a:lnTo>
                  <a:pt x="5704357" y="2035149"/>
                </a:lnTo>
                <a:lnTo>
                  <a:pt x="5673217" y="2050618"/>
                </a:lnTo>
                <a:lnTo>
                  <a:pt x="5642826" y="2066086"/>
                </a:lnTo>
                <a:lnTo>
                  <a:pt x="5599061" y="2073122"/>
                </a:lnTo>
                <a:lnTo>
                  <a:pt x="5555259" y="2066086"/>
                </a:lnTo>
                <a:lnTo>
                  <a:pt x="5524868" y="2050618"/>
                </a:lnTo>
                <a:lnTo>
                  <a:pt x="5493728" y="2035149"/>
                </a:lnTo>
                <a:lnTo>
                  <a:pt x="5447690" y="2028113"/>
                </a:lnTo>
                <a:lnTo>
                  <a:pt x="5401640" y="2035149"/>
                </a:lnTo>
                <a:lnTo>
                  <a:pt x="5370512" y="2050618"/>
                </a:lnTo>
                <a:lnTo>
                  <a:pt x="5340147" y="2066086"/>
                </a:lnTo>
                <a:lnTo>
                  <a:pt x="5296357" y="2073122"/>
                </a:lnTo>
                <a:lnTo>
                  <a:pt x="5252555" y="2066086"/>
                </a:lnTo>
                <a:lnTo>
                  <a:pt x="5222176" y="2050618"/>
                </a:lnTo>
                <a:lnTo>
                  <a:pt x="5191036" y="2035149"/>
                </a:lnTo>
                <a:lnTo>
                  <a:pt x="5144986" y="2028113"/>
                </a:lnTo>
                <a:lnTo>
                  <a:pt x="5098948" y="2035149"/>
                </a:lnTo>
                <a:lnTo>
                  <a:pt x="5067795" y="2050618"/>
                </a:lnTo>
                <a:lnTo>
                  <a:pt x="5037417" y="2066086"/>
                </a:lnTo>
                <a:lnTo>
                  <a:pt x="4993652" y="2073122"/>
                </a:lnTo>
                <a:lnTo>
                  <a:pt x="4949863" y="2066086"/>
                </a:lnTo>
                <a:lnTo>
                  <a:pt x="4919497" y="2050618"/>
                </a:lnTo>
                <a:lnTo>
                  <a:pt x="4888369" y="2035149"/>
                </a:lnTo>
                <a:lnTo>
                  <a:pt x="4842332" y="2028113"/>
                </a:lnTo>
                <a:lnTo>
                  <a:pt x="4796307" y="2035149"/>
                </a:lnTo>
                <a:lnTo>
                  <a:pt x="4765167" y="2050618"/>
                </a:lnTo>
                <a:lnTo>
                  <a:pt x="4734776" y="2066086"/>
                </a:lnTo>
                <a:lnTo>
                  <a:pt x="4691011" y="2073122"/>
                </a:lnTo>
                <a:lnTo>
                  <a:pt x="4647235" y="2066086"/>
                </a:lnTo>
                <a:lnTo>
                  <a:pt x="4616843" y="2050618"/>
                </a:lnTo>
                <a:lnTo>
                  <a:pt x="4585703" y="2035149"/>
                </a:lnTo>
                <a:lnTo>
                  <a:pt x="4539678" y="2028113"/>
                </a:lnTo>
                <a:lnTo>
                  <a:pt x="4493653" y="2035149"/>
                </a:lnTo>
                <a:lnTo>
                  <a:pt x="4462513" y="2050618"/>
                </a:lnTo>
                <a:lnTo>
                  <a:pt x="4432122" y="2066086"/>
                </a:lnTo>
                <a:lnTo>
                  <a:pt x="4388358" y="2073122"/>
                </a:lnTo>
                <a:lnTo>
                  <a:pt x="4344581" y="2066086"/>
                </a:lnTo>
                <a:lnTo>
                  <a:pt x="4314215" y="2050618"/>
                </a:lnTo>
                <a:lnTo>
                  <a:pt x="4283100" y="2035149"/>
                </a:lnTo>
                <a:lnTo>
                  <a:pt x="4237088" y="2028113"/>
                </a:lnTo>
                <a:lnTo>
                  <a:pt x="4191063" y="2035149"/>
                </a:lnTo>
                <a:lnTo>
                  <a:pt x="4159923" y="2050618"/>
                </a:lnTo>
                <a:lnTo>
                  <a:pt x="4129532" y="2066086"/>
                </a:lnTo>
                <a:lnTo>
                  <a:pt x="4085780" y="2073122"/>
                </a:lnTo>
                <a:lnTo>
                  <a:pt x="4041978" y="2066086"/>
                </a:lnTo>
                <a:lnTo>
                  <a:pt x="4011612" y="2050618"/>
                </a:lnTo>
                <a:lnTo>
                  <a:pt x="3980497" y="2035149"/>
                </a:lnTo>
                <a:lnTo>
                  <a:pt x="3934460" y="2028113"/>
                </a:lnTo>
                <a:lnTo>
                  <a:pt x="3888422" y="2035149"/>
                </a:lnTo>
                <a:lnTo>
                  <a:pt x="3857269" y="2050618"/>
                </a:lnTo>
                <a:lnTo>
                  <a:pt x="3826891" y="2066086"/>
                </a:lnTo>
                <a:lnTo>
                  <a:pt x="3783126" y="2073122"/>
                </a:lnTo>
                <a:lnTo>
                  <a:pt x="3739337" y="2066086"/>
                </a:lnTo>
                <a:lnTo>
                  <a:pt x="3708958" y="2050618"/>
                </a:lnTo>
                <a:lnTo>
                  <a:pt x="3677843" y="2035149"/>
                </a:lnTo>
                <a:lnTo>
                  <a:pt x="3631806" y="2028113"/>
                </a:lnTo>
                <a:lnTo>
                  <a:pt x="3585756" y="2035149"/>
                </a:lnTo>
                <a:lnTo>
                  <a:pt x="3554628" y="2050618"/>
                </a:lnTo>
                <a:lnTo>
                  <a:pt x="3524262" y="2066086"/>
                </a:lnTo>
                <a:lnTo>
                  <a:pt x="3480473" y="2073122"/>
                </a:lnTo>
                <a:lnTo>
                  <a:pt x="3436670" y="2066086"/>
                </a:lnTo>
                <a:lnTo>
                  <a:pt x="3406305" y="2050618"/>
                </a:lnTo>
                <a:lnTo>
                  <a:pt x="3375190" y="2035149"/>
                </a:lnTo>
                <a:lnTo>
                  <a:pt x="3329152" y="2028113"/>
                </a:lnTo>
                <a:lnTo>
                  <a:pt x="3302939" y="2030145"/>
                </a:lnTo>
                <a:lnTo>
                  <a:pt x="3282289" y="2035467"/>
                </a:lnTo>
                <a:lnTo>
                  <a:pt x="3265411" y="2042947"/>
                </a:lnTo>
                <a:lnTo>
                  <a:pt x="3236366" y="2059520"/>
                </a:lnTo>
                <a:lnTo>
                  <a:pt x="3220745" y="2066455"/>
                </a:lnTo>
                <a:lnTo>
                  <a:pt x="3201835" y="2071293"/>
                </a:lnTo>
                <a:lnTo>
                  <a:pt x="3177819" y="2073122"/>
                </a:lnTo>
                <a:lnTo>
                  <a:pt x="3153791" y="2071293"/>
                </a:lnTo>
                <a:lnTo>
                  <a:pt x="3134893" y="2066455"/>
                </a:lnTo>
                <a:lnTo>
                  <a:pt x="3119259" y="2059520"/>
                </a:lnTo>
                <a:lnTo>
                  <a:pt x="3090214" y="2042947"/>
                </a:lnTo>
                <a:lnTo>
                  <a:pt x="3073349" y="2035467"/>
                </a:lnTo>
                <a:lnTo>
                  <a:pt x="3052699" y="2030145"/>
                </a:lnTo>
                <a:lnTo>
                  <a:pt x="3026511" y="2028113"/>
                </a:lnTo>
                <a:lnTo>
                  <a:pt x="3000311" y="2030145"/>
                </a:lnTo>
                <a:lnTo>
                  <a:pt x="2979661" y="2035467"/>
                </a:lnTo>
                <a:lnTo>
                  <a:pt x="2962783" y="2042947"/>
                </a:lnTo>
                <a:lnTo>
                  <a:pt x="2933738" y="2059520"/>
                </a:lnTo>
                <a:lnTo>
                  <a:pt x="2918117" y="2066455"/>
                </a:lnTo>
                <a:lnTo>
                  <a:pt x="2899206" y="2071293"/>
                </a:lnTo>
                <a:lnTo>
                  <a:pt x="2875191" y="2073122"/>
                </a:lnTo>
                <a:lnTo>
                  <a:pt x="2851162" y="2071293"/>
                </a:lnTo>
                <a:lnTo>
                  <a:pt x="2832265" y="2066455"/>
                </a:lnTo>
                <a:lnTo>
                  <a:pt x="2816631" y="2059520"/>
                </a:lnTo>
                <a:lnTo>
                  <a:pt x="2787586" y="2042947"/>
                </a:lnTo>
                <a:lnTo>
                  <a:pt x="2770708" y="2035467"/>
                </a:lnTo>
                <a:lnTo>
                  <a:pt x="2750058" y="2030145"/>
                </a:lnTo>
                <a:lnTo>
                  <a:pt x="2723870" y="2028113"/>
                </a:lnTo>
                <a:lnTo>
                  <a:pt x="2697670" y="2030145"/>
                </a:lnTo>
                <a:lnTo>
                  <a:pt x="2677020" y="2035467"/>
                </a:lnTo>
                <a:lnTo>
                  <a:pt x="2660154" y="2042947"/>
                </a:lnTo>
                <a:lnTo>
                  <a:pt x="2631109" y="2059520"/>
                </a:lnTo>
                <a:lnTo>
                  <a:pt x="2615488" y="2066455"/>
                </a:lnTo>
                <a:lnTo>
                  <a:pt x="2596591" y="2071293"/>
                </a:lnTo>
                <a:lnTo>
                  <a:pt x="2572575" y="2073122"/>
                </a:lnTo>
                <a:lnTo>
                  <a:pt x="2548547" y="2071293"/>
                </a:lnTo>
                <a:lnTo>
                  <a:pt x="2529624" y="2066455"/>
                </a:lnTo>
                <a:lnTo>
                  <a:pt x="2514003" y="2059520"/>
                </a:lnTo>
                <a:lnTo>
                  <a:pt x="2484958" y="2042947"/>
                </a:lnTo>
                <a:lnTo>
                  <a:pt x="2468080" y="2035467"/>
                </a:lnTo>
                <a:lnTo>
                  <a:pt x="2447417" y="2030145"/>
                </a:lnTo>
                <a:lnTo>
                  <a:pt x="2421229" y="2028113"/>
                </a:lnTo>
                <a:lnTo>
                  <a:pt x="2395029" y="2030145"/>
                </a:lnTo>
                <a:lnTo>
                  <a:pt x="2374379" y="2035467"/>
                </a:lnTo>
                <a:lnTo>
                  <a:pt x="2357513" y="2042947"/>
                </a:lnTo>
                <a:lnTo>
                  <a:pt x="2328481" y="2059520"/>
                </a:lnTo>
                <a:lnTo>
                  <a:pt x="2312860" y="2066455"/>
                </a:lnTo>
                <a:lnTo>
                  <a:pt x="2293963" y="2071293"/>
                </a:lnTo>
                <a:lnTo>
                  <a:pt x="2269947" y="2073122"/>
                </a:lnTo>
                <a:lnTo>
                  <a:pt x="2245918" y="2071293"/>
                </a:lnTo>
                <a:lnTo>
                  <a:pt x="2226995" y="2066455"/>
                </a:lnTo>
                <a:lnTo>
                  <a:pt x="2211374" y="2059520"/>
                </a:lnTo>
                <a:lnTo>
                  <a:pt x="2182317" y="2042947"/>
                </a:lnTo>
                <a:lnTo>
                  <a:pt x="2165451" y="2035467"/>
                </a:lnTo>
                <a:lnTo>
                  <a:pt x="2144814" y="2030145"/>
                </a:lnTo>
                <a:lnTo>
                  <a:pt x="2118626" y="2028113"/>
                </a:lnTo>
                <a:lnTo>
                  <a:pt x="2092426" y="2030145"/>
                </a:lnTo>
                <a:lnTo>
                  <a:pt x="2071776" y="2035467"/>
                </a:lnTo>
                <a:lnTo>
                  <a:pt x="2054910" y="2042947"/>
                </a:lnTo>
                <a:lnTo>
                  <a:pt x="2025865" y="2059520"/>
                </a:lnTo>
                <a:lnTo>
                  <a:pt x="2010232" y="2066455"/>
                </a:lnTo>
                <a:lnTo>
                  <a:pt x="1991321" y="2071293"/>
                </a:lnTo>
                <a:lnTo>
                  <a:pt x="1967306" y="2073122"/>
                </a:lnTo>
                <a:lnTo>
                  <a:pt x="1943277" y="2071293"/>
                </a:lnTo>
                <a:lnTo>
                  <a:pt x="1924367" y="2066455"/>
                </a:lnTo>
                <a:lnTo>
                  <a:pt x="1908746" y="2059520"/>
                </a:lnTo>
                <a:lnTo>
                  <a:pt x="1879701" y="2042947"/>
                </a:lnTo>
                <a:lnTo>
                  <a:pt x="1862823" y="2035467"/>
                </a:lnTo>
                <a:lnTo>
                  <a:pt x="1842173" y="2030145"/>
                </a:lnTo>
                <a:lnTo>
                  <a:pt x="1815985" y="2028113"/>
                </a:lnTo>
                <a:lnTo>
                  <a:pt x="1789798" y="2030145"/>
                </a:lnTo>
                <a:lnTo>
                  <a:pt x="1769148" y="2035467"/>
                </a:lnTo>
                <a:lnTo>
                  <a:pt x="1752282" y="2042947"/>
                </a:lnTo>
                <a:lnTo>
                  <a:pt x="1723237" y="2059520"/>
                </a:lnTo>
                <a:lnTo>
                  <a:pt x="1707616" y="2066455"/>
                </a:lnTo>
                <a:lnTo>
                  <a:pt x="1688706" y="2071293"/>
                </a:lnTo>
                <a:lnTo>
                  <a:pt x="1664690" y="2073122"/>
                </a:lnTo>
                <a:lnTo>
                  <a:pt x="1640674" y="2071293"/>
                </a:lnTo>
                <a:lnTo>
                  <a:pt x="1621764" y="2066455"/>
                </a:lnTo>
                <a:lnTo>
                  <a:pt x="1606143" y="2059520"/>
                </a:lnTo>
                <a:lnTo>
                  <a:pt x="1577098" y="2042947"/>
                </a:lnTo>
                <a:lnTo>
                  <a:pt x="1560233" y="2035467"/>
                </a:lnTo>
                <a:lnTo>
                  <a:pt x="1539582" y="2030145"/>
                </a:lnTo>
                <a:lnTo>
                  <a:pt x="1513395" y="2028113"/>
                </a:lnTo>
                <a:lnTo>
                  <a:pt x="1487208" y="2030145"/>
                </a:lnTo>
                <a:lnTo>
                  <a:pt x="1466557" y="2035467"/>
                </a:lnTo>
                <a:lnTo>
                  <a:pt x="1449692" y="2042947"/>
                </a:lnTo>
                <a:lnTo>
                  <a:pt x="1420647" y="2059520"/>
                </a:lnTo>
                <a:lnTo>
                  <a:pt x="1405013" y="2066455"/>
                </a:lnTo>
                <a:lnTo>
                  <a:pt x="1386103" y="2071293"/>
                </a:lnTo>
                <a:lnTo>
                  <a:pt x="1362087" y="2073122"/>
                </a:lnTo>
                <a:lnTo>
                  <a:pt x="1338072" y="2071293"/>
                </a:lnTo>
                <a:lnTo>
                  <a:pt x="1319161" y="2066455"/>
                </a:lnTo>
                <a:lnTo>
                  <a:pt x="1303540" y="2059520"/>
                </a:lnTo>
                <a:lnTo>
                  <a:pt x="1274495" y="2042947"/>
                </a:lnTo>
                <a:lnTo>
                  <a:pt x="1257630" y="2035467"/>
                </a:lnTo>
                <a:lnTo>
                  <a:pt x="1236992" y="2030145"/>
                </a:lnTo>
                <a:lnTo>
                  <a:pt x="1210818" y="2028113"/>
                </a:lnTo>
                <a:lnTo>
                  <a:pt x="1184617" y="2030145"/>
                </a:lnTo>
                <a:lnTo>
                  <a:pt x="1163967" y="2035467"/>
                </a:lnTo>
                <a:lnTo>
                  <a:pt x="1147102" y="2042947"/>
                </a:lnTo>
                <a:lnTo>
                  <a:pt x="1118057" y="2059520"/>
                </a:lnTo>
                <a:lnTo>
                  <a:pt x="1102423" y="2066455"/>
                </a:lnTo>
                <a:lnTo>
                  <a:pt x="1083513" y="2071293"/>
                </a:lnTo>
                <a:lnTo>
                  <a:pt x="1059497" y="2073122"/>
                </a:lnTo>
                <a:lnTo>
                  <a:pt x="1035481" y="2071293"/>
                </a:lnTo>
                <a:lnTo>
                  <a:pt x="1016571" y="2066455"/>
                </a:lnTo>
                <a:lnTo>
                  <a:pt x="1000950" y="2059520"/>
                </a:lnTo>
                <a:lnTo>
                  <a:pt x="971918" y="2042947"/>
                </a:lnTo>
                <a:lnTo>
                  <a:pt x="955040" y="2035467"/>
                </a:lnTo>
                <a:lnTo>
                  <a:pt x="934402" y="2030145"/>
                </a:lnTo>
                <a:lnTo>
                  <a:pt x="908215" y="2028113"/>
                </a:lnTo>
                <a:lnTo>
                  <a:pt x="882027" y="2030145"/>
                </a:lnTo>
                <a:lnTo>
                  <a:pt x="861377" y="2035467"/>
                </a:lnTo>
                <a:lnTo>
                  <a:pt x="844511" y="2042947"/>
                </a:lnTo>
                <a:lnTo>
                  <a:pt x="815479" y="2059520"/>
                </a:lnTo>
                <a:lnTo>
                  <a:pt x="799858" y="2066455"/>
                </a:lnTo>
                <a:lnTo>
                  <a:pt x="780961" y="2071293"/>
                </a:lnTo>
                <a:lnTo>
                  <a:pt x="756945" y="2073122"/>
                </a:lnTo>
                <a:lnTo>
                  <a:pt x="732917" y="2071293"/>
                </a:lnTo>
                <a:lnTo>
                  <a:pt x="714006" y="2066455"/>
                </a:lnTo>
                <a:lnTo>
                  <a:pt x="698373" y="2059520"/>
                </a:lnTo>
                <a:lnTo>
                  <a:pt x="669340" y="2042947"/>
                </a:lnTo>
                <a:lnTo>
                  <a:pt x="652462" y="2035467"/>
                </a:lnTo>
                <a:lnTo>
                  <a:pt x="631825" y="2030145"/>
                </a:lnTo>
                <a:lnTo>
                  <a:pt x="605637" y="2028113"/>
                </a:lnTo>
                <a:lnTo>
                  <a:pt x="579450" y="2030145"/>
                </a:lnTo>
                <a:lnTo>
                  <a:pt x="558800" y="2035467"/>
                </a:lnTo>
                <a:lnTo>
                  <a:pt x="541934" y="2042947"/>
                </a:lnTo>
                <a:lnTo>
                  <a:pt x="512889" y="2059520"/>
                </a:lnTo>
                <a:lnTo>
                  <a:pt x="497268" y="2066455"/>
                </a:lnTo>
                <a:lnTo>
                  <a:pt x="478370" y="2071293"/>
                </a:lnTo>
                <a:lnTo>
                  <a:pt x="454355" y="2073122"/>
                </a:lnTo>
                <a:lnTo>
                  <a:pt x="430326" y="2071293"/>
                </a:lnTo>
                <a:lnTo>
                  <a:pt x="411429" y="2066455"/>
                </a:lnTo>
                <a:lnTo>
                  <a:pt x="395808" y="2059520"/>
                </a:lnTo>
                <a:lnTo>
                  <a:pt x="366763" y="2042947"/>
                </a:lnTo>
                <a:lnTo>
                  <a:pt x="349897" y="2035467"/>
                </a:lnTo>
                <a:lnTo>
                  <a:pt x="329260" y="2030145"/>
                </a:lnTo>
                <a:lnTo>
                  <a:pt x="303085" y="2028113"/>
                </a:lnTo>
                <a:lnTo>
                  <a:pt x="276898" y="2030145"/>
                </a:lnTo>
                <a:lnTo>
                  <a:pt x="256247" y="2035467"/>
                </a:lnTo>
                <a:lnTo>
                  <a:pt x="239382" y="2042947"/>
                </a:lnTo>
                <a:lnTo>
                  <a:pt x="210337" y="2059520"/>
                </a:lnTo>
                <a:lnTo>
                  <a:pt x="194716" y="2066455"/>
                </a:lnTo>
                <a:lnTo>
                  <a:pt x="175818" y="2071293"/>
                </a:lnTo>
                <a:lnTo>
                  <a:pt x="151803" y="2073122"/>
                </a:lnTo>
                <a:lnTo>
                  <a:pt x="127774" y="2071293"/>
                </a:lnTo>
                <a:lnTo>
                  <a:pt x="108864" y="2066455"/>
                </a:lnTo>
                <a:lnTo>
                  <a:pt x="93230" y="2059520"/>
                </a:lnTo>
                <a:lnTo>
                  <a:pt x="64198" y="2042947"/>
                </a:lnTo>
                <a:lnTo>
                  <a:pt x="47320" y="2035467"/>
                </a:lnTo>
                <a:lnTo>
                  <a:pt x="26670" y="2030145"/>
                </a:lnTo>
                <a:lnTo>
                  <a:pt x="482" y="2028113"/>
                </a:lnTo>
                <a:lnTo>
                  <a:pt x="482" y="2039378"/>
                </a:lnTo>
                <a:lnTo>
                  <a:pt x="44259" y="2046401"/>
                </a:lnTo>
                <a:lnTo>
                  <a:pt x="74637" y="2061870"/>
                </a:lnTo>
                <a:lnTo>
                  <a:pt x="105765" y="2077339"/>
                </a:lnTo>
                <a:lnTo>
                  <a:pt x="151803" y="2084374"/>
                </a:lnTo>
                <a:lnTo>
                  <a:pt x="197827" y="2077339"/>
                </a:lnTo>
                <a:lnTo>
                  <a:pt x="228942" y="2061870"/>
                </a:lnTo>
                <a:lnTo>
                  <a:pt x="259308" y="2046401"/>
                </a:lnTo>
                <a:lnTo>
                  <a:pt x="303085" y="2039378"/>
                </a:lnTo>
                <a:lnTo>
                  <a:pt x="346837" y="2046401"/>
                </a:lnTo>
                <a:lnTo>
                  <a:pt x="377202" y="2061870"/>
                </a:lnTo>
                <a:lnTo>
                  <a:pt x="408317" y="2077339"/>
                </a:lnTo>
                <a:lnTo>
                  <a:pt x="454355" y="2084374"/>
                </a:lnTo>
                <a:lnTo>
                  <a:pt x="500380" y="2077339"/>
                </a:lnTo>
                <a:lnTo>
                  <a:pt x="531507" y="2061870"/>
                </a:lnTo>
                <a:lnTo>
                  <a:pt x="561873" y="2046401"/>
                </a:lnTo>
                <a:lnTo>
                  <a:pt x="605637" y="2039378"/>
                </a:lnTo>
                <a:lnTo>
                  <a:pt x="649401" y="2046401"/>
                </a:lnTo>
                <a:lnTo>
                  <a:pt x="679767" y="2061870"/>
                </a:lnTo>
                <a:lnTo>
                  <a:pt x="710895" y="2077339"/>
                </a:lnTo>
                <a:lnTo>
                  <a:pt x="756945" y="2084374"/>
                </a:lnTo>
                <a:lnTo>
                  <a:pt x="802957" y="2077339"/>
                </a:lnTo>
                <a:lnTo>
                  <a:pt x="834085" y="2061870"/>
                </a:lnTo>
                <a:lnTo>
                  <a:pt x="864450" y="2046401"/>
                </a:lnTo>
                <a:lnTo>
                  <a:pt x="908215" y="2039378"/>
                </a:lnTo>
                <a:lnTo>
                  <a:pt x="951979" y="2046401"/>
                </a:lnTo>
                <a:lnTo>
                  <a:pt x="982357" y="2061870"/>
                </a:lnTo>
                <a:lnTo>
                  <a:pt x="1013485" y="2077339"/>
                </a:lnTo>
                <a:lnTo>
                  <a:pt x="1059497" y="2084374"/>
                </a:lnTo>
                <a:lnTo>
                  <a:pt x="1105522" y="2077339"/>
                </a:lnTo>
                <a:lnTo>
                  <a:pt x="1136662" y="2061870"/>
                </a:lnTo>
                <a:lnTo>
                  <a:pt x="1167066" y="2046401"/>
                </a:lnTo>
                <a:lnTo>
                  <a:pt x="1210818" y="2039378"/>
                </a:lnTo>
                <a:lnTo>
                  <a:pt x="1254569" y="2046401"/>
                </a:lnTo>
                <a:lnTo>
                  <a:pt x="1284947" y="2061870"/>
                </a:lnTo>
                <a:lnTo>
                  <a:pt x="1316062" y="2077339"/>
                </a:lnTo>
                <a:lnTo>
                  <a:pt x="1362087" y="2084374"/>
                </a:lnTo>
                <a:lnTo>
                  <a:pt x="1408112" y="2077339"/>
                </a:lnTo>
                <a:lnTo>
                  <a:pt x="1439240" y="2061870"/>
                </a:lnTo>
                <a:lnTo>
                  <a:pt x="1469618" y="2046401"/>
                </a:lnTo>
                <a:lnTo>
                  <a:pt x="1513395" y="2039378"/>
                </a:lnTo>
                <a:lnTo>
                  <a:pt x="1557172" y="2046401"/>
                </a:lnTo>
                <a:lnTo>
                  <a:pt x="1587550" y="2061870"/>
                </a:lnTo>
                <a:lnTo>
                  <a:pt x="1618678" y="2077339"/>
                </a:lnTo>
                <a:lnTo>
                  <a:pt x="1664690" y="2084374"/>
                </a:lnTo>
                <a:lnTo>
                  <a:pt x="1710715" y="2077339"/>
                </a:lnTo>
                <a:lnTo>
                  <a:pt x="1741830" y="2061870"/>
                </a:lnTo>
                <a:lnTo>
                  <a:pt x="1772208" y="2046401"/>
                </a:lnTo>
                <a:lnTo>
                  <a:pt x="1815985" y="2039378"/>
                </a:lnTo>
                <a:lnTo>
                  <a:pt x="1859775" y="2046401"/>
                </a:lnTo>
                <a:lnTo>
                  <a:pt x="1890141" y="2061870"/>
                </a:lnTo>
                <a:lnTo>
                  <a:pt x="1921268" y="2077339"/>
                </a:lnTo>
                <a:lnTo>
                  <a:pt x="1967306" y="2084374"/>
                </a:lnTo>
                <a:lnTo>
                  <a:pt x="2013343" y="2077339"/>
                </a:lnTo>
                <a:lnTo>
                  <a:pt x="2044471" y="2061870"/>
                </a:lnTo>
                <a:lnTo>
                  <a:pt x="2074849" y="2046401"/>
                </a:lnTo>
                <a:lnTo>
                  <a:pt x="2118626" y="2039378"/>
                </a:lnTo>
                <a:lnTo>
                  <a:pt x="2162391" y="2046401"/>
                </a:lnTo>
                <a:lnTo>
                  <a:pt x="2192756" y="2061870"/>
                </a:lnTo>
                <a:lnTo>
                  <a:pt x="2223884" y="2077339"/>
                </a:lnTo>
                <a:lnTo>
                  <a:pt x="2269947" y="2084374"/>
                </a:lnTo>
                <a:lnTo>
                  <a:pt x="2315972" y="2077339"/>
                </a:lnTo>
                <a:lnTo>
                  <a:pt x="2347087" y="2061870"/>
                </a:lnTo>
                <a:lnTo>
                  <a:pt x="2377452" y="2046401"/>
                </a:lnTo>
                <a:lnTo>
                  <a:pt x="2421229" y="2039378"/>
                </a:lnTo>
                <a:lnTo>
                  <a:pt x="2465019" y="2046401"/>
                </a:lnTo>
                <a:lnTo>
                  <a:pt x="2495397" y="2061870"/>
                </a:lnTo>
                <a:lnTo>
                  <a:pt x="2526525" y="2077339"/>
                </a:lnTo>
                <a:lnTo>
                  <a:pt x="2572575" y="2084374"/>
                </a:lnTo>
                <a:lnTo>
                  <a:pt x="2598750" y="2082342"/>
                </a:lnTo>
                <a:lnTo>
                  <a:pt x="2619400" y="2077021"/>
                </a:lnTo>
                <a:lnTo>
                  <a:pt x="2636266" y="2069541"/>
                </a:lnTo>
                <a:lnTo>
                  <a:pt x="2665298" y="2052980"/>
                </a:lnTo>
                <a:lnTo>
                  <a:pt x="2680932" y="2046046"/>
                </a:lnTo>
                <a:lnTo>
                  <a:pt x="2699842" y="2041194"/>
                </a:lnTo>
                <a:lnTo>
                  <a:pt x="2723870" y="2039378"/>
                </a:lnTo>
                <a:lnTo>
                  <a:pt x="2747886" y="2041194"/>
                </a:lnTo>
                <a:lnTo>
                  <a:pt x="2766796" y="2046046"/>
                </a:lnTo>
                <a:lnTo>
                  <a:pt x="2782430" y="2052980"/>
                </a:lnTo>
                <a:lnTo>
                  <a:pt x="2811475" y="2069553"/>
                </a:lnTo>
                <a:lnTo>
                  <a:pt x="2828340" y="2077021"/>
                </a:lnTo>
                <a:lnTo>
                  <a:pt x="2848991" y="2082342"/>
                </a:lnTo>
                <a:lnTo>
                  <a:pt x="2875191" y="2084374"/>
                </a:lnTo>
                <a:lnTo>
                  <a:pt x="2901378" y="2082342"/>
                </a:lnTo>
                <a:lnTo>
                  <a:pt x="2922016" y="2077021"/>
                </a:lnTo>
                <a:lnTo>
                  <a:pt x="2938894" y="2069541"/>
                </a:lnTo>
                <a:lnTo>
                  <a:pt x="2967939" y="2052980"/>
                </a:lnTo>
                <a:lnTo>
                  <a:pt x="2983560" y="2046046"/>
                </a:lnTo>
                <a:lnTo>
                  <a:pt x="3002483" y="2041194"/>
                </a:lnTo>
                <a:lnTo>
                  <a:pt x="3026511" y="2039378"/>
                </a:lnTo>
                <a:lnTo>
                  <a:pt x="3050527" y="2041194"/>
                </a:lnTo>
                <a:lnTo>
                  <a:pt x="3069437" y="2046046"/>
                </a:lnTo>
                <a:lnTo>
                  <a:pt x="3085058" y="2052980"/>
                </a:lnTo>
                <a:lnTo>
                  <a:pt x="3114103" y="2069541"/>
                </a:lnTo>
                <a:lnTo>
                  <a:pt x="3130981" y="2077021"/>
                </a:lnTo>
                <a:lnTo>
                  <a:pt x="3151632" y="2082342"/>
                </a:lnTo>
                <a:lnTo>
                  <a:pt x="3177819" y="2084374"/>
                </a:lnTo>
                <a:lnTo>
                  <a:pt x="3204006" y="2082342"/>
                </a:lnTo>
                <a:lnTo>
                  <a:pt x="3224657" y="2077021"/>
                </a:lnTo>
                <a:lnTo>
                  <a:pt x="3241522" y="2069553"/>
                </a:lnTo>
                <a:lnTo>
                  <a:pt x="3270567" y="2052980"/>
                </a:lnTo>
                <a:lnTo>
                  <a:pt x="3286201" y="2046046"/>
                </a:lnTo>
                <a:lnTo>
                  <a:pt x="3305111" y="2041194"/>
                </a:lnTo>
                <a:lnTo>
                  <a:pt x="3329152" y="2039378"/>
                </a:lnTo>
                <a:lnTo>
                  <a:pt x="3353168" y="2041194"/>
                </a:lnTo>
                <a:lnTo>
                  <a:pt x="3372066" y="2046046"/>
                </a:lnTo>
                <a:lnTo>
                  <a:pt x="3387699" y="2052980"/>
                </a:lnTo>
                <a:lnTo>
                  <a:pt x="3416744" y="2069541"/>
                </a:lnTo>
                <a:lnTo>
                  <a:pt x="3433622" y="2077021"/>
                </a:lnTo>
                <a:lnTo>
                  <a:pt x="3454273" y="2082342"/>
                </a:lnTo>
                <a:lnTo>
                  <a:pt x="3480473" y="2084374"/>
                </a:lnTo>
                <a:lnTo>
                  <a:pt x="3506660" y="2082342"/>
                </a:lnTo>
                <a:lnTo>
                  <a:pt x="3527310" y="2077021"/>
                </a:lnTo>
                <a:lnTo>
                  <a:pt x="3544189" y="2069541"/>
                </a:lnTo>
                <a:lnTo>
                  <a:pt x="3573234" y="2052980"/>
                </a:lnTo>
                <a:lnTo>
                  <a:pt x="3588855" y="2046046"/>
                </a:lnTo>
                <a:lnTo>
                  <a:pt x="3607778" y="2041194"/>
                </a:lnTo>
                <a:lnTo>
                  <a:pt x="3631806" y="2039378"/>
                </a:lnTo>
                <a:lnTo>
                  <a:pt x="3655822" y="2041194"/>
                </a:lnTo>
                <a:lnTo>
                  <a:pt x="3674732" y="2046046"/>
                </a:lnTo>
                <a:lnTo>
                  <a:pt x="3690366" y="2052980"/>
                </a:lnTo>
                <a:lnTo>
                  <a:pt x="3719411" y="2069541"/>
                </a:lnTo>
                <a:lnTo>
                  <a:pt x="3736276" y="2077021"/>
                </a:lnTo>
                <a:lnTo>
                  <a:pt x="3756939" y="2082342"/>
                </a:lnTo>
                <a:lnTo>
                  <a:pt x="3783126" y="2084374"/>
                </a:lnTo>
                <a:lnTo>
                  <a:pt x="3809314" y="2082342"/>
                </a:lnTo>
                <a:lnTo>
                  <a:pt x="3829964" y="2077021"/>
                </a:lnTo>
                <a:lnTo>
                  <a:pt x="3846842" y="2069553"/>
                </a:lnTo>
                <a:lnTo>
                  <a:pt x="3875887" y="2052980"/>
                </a:lnTo>
                <a:lnTo>
                  <a:pt x="3891521" y="2046046"/>
                </a:lnTo>
                <a:lnTo>
                  <a:pt x="3910431" y="2041194"/>
                </a:lnTo>
                <a:lnTo>
                  <a:pt x="3934460" y="2039378"/>
                </a:lnTo>
                <a:lnTo>
                  <a:pt x="3958475" y="2041194"/>
                </a:lnTo>
                <a:lnTo>
                  <a:pt x="3977373" y="2046046"/>
                </a:lnTo>
                <a:lnTo>
                  <a:pt x="3993007" y="2052980"/>
                </a:lnTo>
                <a:lnTo>
                  <a:pt x="4022064" y="2069541"/>
                </a:lnTo>
                <a:lnTo>
                  <a:pt x="4038930" y="2077021"/>
                </a:lnTo>
                <a:lnTo>
                  <a:pt x="4059580" y="2082342"/>
                </a:lnTo>
                <a:lnTo>
                  <a:pt x="4085780" y="2084374"/>
                </a:lnTo>
                <a:lnTo>
                  <a:pt x="4111968" y="2082342"/>
                </a:lnTo>
                <a:lnTo>
                  <a:pt x="4132618" y="2077021"/>
                </a:lnTo>
                <a:lnTo>
                  <a:pt x="4149496" y="2069541"/>
                </a:lnTo>
                <a:lnTo>
                  <a:pt x="4178541" y="2052980"/>
                </a:lnTo>
                <a:lnTo>
                  <a:pt x="4194162" y="2046046"/>
                </a:lnTo>
                <a:lnTo>
                  <a:pt x="4213072" y="2041194"/>
                </a:lnTo>
                <a:lnTo>
                  <a:pt x="4237088" y="2039378"/>
                </a:lnTo>
                <a:lnTo>
                  <a:pt x="4261104" y="2041194"/>
                </a:lnTo>
                <a:lnTo>
                  <a:pt x="4280001" y="2046046"/>
                </a:lnTo>
                <a:lnTo>
                  <a:pt x="4295622" y="2052980"/>
                </a:lnTo>
                <a:lnTo>
                  <a:pt x="4324655" y="2069541"/>
                </a:lnTo>
                <a:lnTo>
                  <a:pt x="4341520" y="2077021"/>
                </a:lnTo>
                <a:lnTo>
                  <a:pt x="4362170" y="2082342"/>
                </a:lnTo>
                <a:lnTo>
                  <a:pt x="4388358" y="2084374"/>
                </a:lnTo>
                <a:lnTo>
                  <a:pt x="4414545" y="2082342"/>
                </a:lnTo>
                <a:lnTo>
                  <a:pt x="4435195" y="2077021"/>
                </a:lnTo>
                <a:lnTo>
                  <a:pt x="4452074" y="2069541"/>
                </a:lnTo>
                <a:lnTo>
                  <a:pt x="4481119" y="2052980"/>
                </a:lnTo>
                <a:lnTo>
                  <a:pt x="4496752" y="2046046"/>
                </a:lnTo>
                <a:lnTo>
                  <a:pt x="4515663" y="2041194"/>
                </a:lnTo>
                <a:lnTo>
                  <a:pt x="4539678" y="2039378"/>
                </a:lnTo>
                <a:lnTo>
                  <a:pt x="4563707" y="2041194"/>
                </a:lnTo>
                <a:lnTo>
                  <a:pt x="4582617" y="2046046"/>
                </a:lnTo>
                <a:lnTo>
                  <a:pt x="4598251" y="2052980"/>
                </a:lnTo>
                <a:lnTo>
                  <a:pt x="4627296" y="2069541"/>
                </a:lnTo>
                <a:lnTo>
                  <a:pt x="4644174" y="2077021"/>
                </a:lnTo>
                <a:lnTo>
                  <a:pt x="4664824" y="2082342"/>
                </a:lnTo>
                <a:lnTo>
                  <a:pt x="4691011" y="2084374"/>
                </a:lnTo>
                <a:lnTo>
                  <a:pt x="4717199" y="2082342"/>
                </a:lnTo>
                <a:lnTo>
                  <a:pt x="4737849" y="2077021"/>
                </a:lnTo>
                <a:lnTo>
                  <a:pt x="4754727" y="2069541"/>
                </a:lnTo>
                <a:lnTo>
                  <a:pt x="4783772" y="2052980"/>
                </a:lnTo>
                <a:lnTo>
                  <a:pt x="4799406" y="2046046"/>
                </a:lnTo>
                <a:lnTo>
                  <a:pt x="4818316" y="2041194"/>
                </a:lnTo>
                <a:lnTo>
                  <a:pt x="4842332" y="2039378"/>
                </a:lnTo>
                <a:lnTo>
                  <a:pt x="4866348" y="2041194"/>
                </a:lnTo>
                <a:lnTo>
                  <a:pt x="4885258" y="2046046"/>
                </a:lnTo>
                <a:lnTo>
                  <a:pt x="4900892" y="2052980"/>
                </a:lnTo>
                <a:lnTo>
                  <a:pt x="4929937" y="2069541"/>
                </a:lnTo>
                <a:lnTo>
                  <a:pt x="4946802" y="2077021"/>
                </a:lnTo>
                <a:lnTo>
                  <a:pt x="4967465" y="2082342"/>
                </a:lnTo>
                <a:lnTo>
                  <a:pt x="4993652" y="2084374"/>
                </a:lnTo>
                <a:lnTo>
                  <a:pt x="5019840" y="2082342"/>
                </a:lnTo>
                <a:lnTo>
                  <a:pt x="5040490" y="2077021"/>
                </a:lnTo>
                <a:lnTo>
                  <a:pt x="5057368" y="2069553"/>
                </a:lnTo>
                <a:lnTo>
                  <a:pt x="5086413" y="2052980"/>
                </a:lnTo>
                <a:lnTo>
                  <a:pt x="5102047" y="2046046"/>
                </a:lnTo>
                <a:lnTo>
                  <a:pt x="5120957" y="2041194"/>
                </a:lnTo>
                <a:lnTo>
                  <a:pt x="5144986" y="2039378"/>
                </a:lnTo>
                <a:lnTo>
                  <a:pt x="5169014" y="2041194"/>
                </a:lnTo>
                <a:lnTo>
                  <a:pt x="5187937" y="2046046"/>
                </a:lnTo>
                <a:lnTo>
                  <a:pt x="5203571" y="2052980"/>
                </a:lnTo>
                <a:lnTo>
                  <a:pt x="5232628" y="2069541"/>
                </a:lnTo>
                <a:lnTo>
                  <a:pt x="5249507" y="2077021"/>
                </a:lnTo>
                <a:lnTo>
                  <a:pt x="5270157" y="2082342"/>
                </a:lnTo>
                <a:lnTo>
                  <a:pt x="5296357" y="2084374"/>
                </a:lnTo>
                <a:lnTo>
                  <a:pt x="5322544" y="2082342"/>
                </a:lnTo>
                <a:lnTo>
                  <a:pt x="5343195" y="2077021"/>
                </a:lnTo>
                <a:lnTo>
                  <a:pt x="5360073" y="2069541"/>
                </a:lnTo>
                <a:lnTo>
                  <a:pt x="5389118" y="2052980"/>
                </a:lnTo>
                <a:lnTo>
                  <a:pt x="5404751" y="2046046"/>
                </a:lnTo>
                <a:lnTo>
                  <a:pt x="5423662" y="2041194"/>
                </a:lnTo>
                <a:lnTo>
                  <a:pt x="5447690" y="2039378"/>
                </a:lnTo>
                <a:lnTo>
                  <a:pt x="5471719" y="2041194"/>
                </a:lnTo>
                <a:lnTo>
                  <a:pt x="5490629" y="2046046"/>
                </a:lnTo>
                <a:lnTo>
                  <a:pt x="5506263" y="2052980"/>
                </a:lnTo>
                <a:lnTo>
                  <a:pt x="5535307" y="2069541"/>
                </a:lnTo>
                <a:lnTo>
                  <a:pt x="5552198" y="2077021"/>
                </a:lnTo>
                <a:lnTo>
                  <a:pt x="5572849" y="2082342"/>
                </a:lnTo>
                <a:lnTo>
                  <a:pt x="5599061" y="2084374"/>
                </a:lnTo>
                <a:lnTo>
                  <a:pt x="5625249" y="2082342"/>
                </a:lnTo>
                <a:lnTo>
                  <a:pt x="5645899" y="2077021"/>
                </a:lnTo>
                <a:lnTo>
                  <a:pt x="5662777" y="2069553"/>
                </a:lnTo>
                <a:lnTo>
                  <a:pt x="5691822" y="2052980"/>
                </a:lnTo>
                <a:lnTo>
                  <a:pt x="5707456" y="2046046"/>
                </a:lnTo>
                <a:lnTo>
                  <a:pt x="5726366" y="2041194"/>
                </a:lnTo>
                <a:lnTo>
                  <a:pt x="5750407" y="2039378"/>
                </a:lnTo>
                <a:lnTo>
                  <a:pt x="5774423" y="2041194"/>
                </a:lnTo>
                <a:lnTo>
                  <a:pt x="5793333" y="2046046"/>
                </a:lnTo>
                <a:lnTo>
                  <a:pt x="5808954" y="2052980"/>
                </a:lnTo>
                <a:lnTo>
                  <a:pt x="5837999" y="2069541"/>
                </a:lnTo>
                <a:lnTo>
                  <a:pt x="5854865" y="2077021"/>
                </a:lnTo>
                <a:lnTo>
                  <a:pt x="5875515" y="2082342"/>
                </a:lnTo>
                <a:lnTo>
                  <a:pt x="5901702" y="2084374"/>
                </a:lnTo>
                <a:lnTo>
                  <a:pt x="5927903" y="2082342"/>
                </a:lnTo>
                <a:lnTo>
                  <a:pt x="5948565" y="2077021"/>
                </a:lnTo>
                <a:lnTo>
                  <a:pt x="5965444" y="2069541"/>
                </a:lnTo>
                <a:lnTo>
                  <a:pt x="5994489" y="2052980"/>
                </a:lnTo>
                <a:lnTo>
                  <a:pt x="6010122" y="2046046"/>
                </a:lnTo>
                <a:lnTo>
                  <a:pt x="6029033" y="2041194"/>
                </a:lnTo>
                <a:lnTo>
                  <a:pt x="6053048" y="2039378"/>
                </a:lnTo>
                <a:lnTo>
                  <a:pt x="6077089" y="2041194"/>
                </a:lnTo>
                <a:lnTo>
                  <a:pt x="6096012" y="2046046"/>
                </a:lnTo>
                <a:lnTo>
                  <a:pt x="6111646" y="2052980"/>
                </a:lnTo>
                <a:lnTo>
                  <a:pt x="6140716" y="2069553"/>
                </a:lnTo>
                <a:lnTo>
                  <a:pt x="6157595" y="2077021"/>
                </a:lnTo>
                <a:lnTo>
                  <a:pt x="6178245" y="2082342"/>
                </a:lnTo>
                <a:lnTo>
                  <a:pt x="6204445" y="2084374"/>
                </a:lnTo>
                <a:lnTo>
                  <a:pt x="6230645" y="2082342"/>
                </a:lnTo>
                <a:lnTo>
                  <a:pt x="6251308" y="2077021"/>
                </a:lnTo>
                <a:lnTo>
                  <a:pt x="6268186" y="2069541"/>
                </a:lnTo>
                <a:lnTo>
                  <a:pt x="6297231" y="2052980"/>
                </a:lnTo>
                <a:lnTo>
                  <a:pt x="6312865" y="2046046"/>
                </a:lnTo>
                <a:lnTo>
                  <a:pt x="6331775" y="2041194"/>
                </a:lnTo>
                <a:lnTo>
                  <a:pt x="6355791" y="2039378"/>
                </a:lnTo>
                <a:lnTo>
                  <a:pt x="6379845" y="2041194"/>
                </a:lnTo>
                <a:lnTo>
                  <a:pt x="6398768" y="2046046"/>
                </a:lnTo>
                <a:lnTo>
                  <a:pt x="6414414" y="2052980"/>
                </a:lnTo>
                <a:lnTo>
                  <a:pt x="6443497" y="2069541"/>
                </a:lnTo>
                <a:lnTo>
                  <a:pt x="6460376" y="2077021"/>
                </a:lnTo>
                <a:lnTo>
                  <a:pt x="6481051" y="2082342"/>
                </a:lnTo>
                <a:lnTo>
                  <a:pt x="6507264" y="2084374"/>
                </a:lnTo>
                <a:lnTo>
                  <a:pt x="6533477" y="2082342"/>
                </a:lnTo>
                <a:lnTo>
                  <a:pt x="6554140" y="2077021"/>
                </a:lnTo>
                <a:lnTo>
                  <a:pt x="6571031" y="2069541"/>
                </a:lnTo>
                <a:lnTo>
                  <a:pt x="6600101" y="2052980"/>
                </a:lnTo>
                <a:lnTo>
                  <a:pt x="6615735" y="2046046"/>
                </a:lnTo>
                <a:lnTo>
                  <a:pt x="6634658" y="2041194"/>
                </a:lnTo>
                <a:lnTo>
                  <a:pt x="6658711" y="2039378"/>
                </a:lnTo>
                <a:lnTo>
                  <a:pt x="6658711" y="2028113"/>
                </a:lnTo>
                <a:close/>
              </a:path>
              <a:path w="6660515" h="7380605">
                <a:moveTo>
                  <a:pt x="6658750" y="2140788"/>
                </a:moveTo>
                <a:lnTo>
                  <a:pt x="6612674" y="2147824"/>
                </a:lnTo>
                <a:lnTo>
                  <a:pt x="6581508" y="2163292"/>
                </a:lnTo>
                <a:lnTo>
                  <a:pt x="6551104" y="2178761"/>
                </a:lnTo>
                <a:lnTo>
                  <a:pt x="6507289" y="2185797"/>
                </a:lnTo>
                <a:lnTo>
                  <a:pt x="6463462" y="2178761"/>
                </a:lnTo>
                <a:lnTo>
                  <a:pt x="6433058" y="2163292"/>
                </a:lnTo>
                <a:lnTo>
                  <a:pt x="6401905" y="2147824"/>
                </a:lnTo>
                <a:lnTo>
                  <a:pt x="6355829" y="2140788"/>
                </a:lnTo>
                <a:lnTo>
                  <a:pt x="6309766" y="2147824"/>
                </a:lnTo>
                <a:lnTo>
                  <a:pt x="6278638" y="2163292"/>
                </a:lnTo>
                <a:lnTo>
                  <a:pt x="6248260" y="2178761"/>
                </a:lnTo>
                <a:lnTo>
                  <a:pt x="6204483" y="2185797"/>
                </a:lnTo>
                <a:lnTo>
                  <a:pt x="6160668" y="2178761"/>
                </a:lnTo>
                <a:lnTo>
                  <a:pt x="6130277" y="2163292"/>
                </a:lnTo>
                <a:lnTo>
                  <a:pt x="6099137" y="2147824"/>
                </a:lnTo>
                <a:lnTo>
                  <a:pt x="6053086" y="2140788"/>
                </a:lnTo>
                <a:lnTo>
                  <a:pt x="6007024" y="2147824"/>
                </a:lnTo>
                <a:lnTo>
                  <a:pt x="5975896" y="2163292"/>
                </a:lnTo>
                <a:lnTo>
                  <a:pt x="5945517" y="2178761"/>
                </a:lnTo>
                <a:lnTo>
                  <a:pt x="5901741" y="2185797"/>
                </a:lnTo>
                <a:lnTo>
                  <a:pt x="5857964" y="2178761"/>
                </a:lnTo>
                <a:lnTo>
                  <a:pt x="5827573" y="2163292"/>
                </a:lnTo>
                <a:lnTo>
                  <a:pt x="5796445" y="2147824"/>
                </a:lnTo>
                <a:lnTo>
                  <a:pt x="5750433" y="2140788"/>
                </a:lnTo>
                <a:lnTo>
                  <a:pt x="5704370" y="2147824"/>
                </a:lnTo>
                <a:lnTo>
                  <a:pt x="5673242" y="2163292"/>
                </a:lnTo>
                <a:lnTo>
                  <a:pt x="5642864" y="2178761"/>
                </a:lnTo>
                <a:lnTo>
                  <a:pt x="5599087" y="2185797"/>
                </a:lnTo>
                <a:lnTo>
                  <a:pt x="5555272" y="2178761"/>
                </a:lnTo>
                <a:lnTo>
                  <a:pt x="5524893" y="2163292"/>
                </a:lnTo>
                <a:lnTo>
                  <a:pt x="5493753" y="2147824"/>
                </a:lnTo>
                <a:lnTo>
                  <a:pt x="5447703" y="2140788"/>
                </a:lnTo>
                <a:lnTo>
                  <a:pt x="5401678" y="2147824"/>
                </a:lnTo>
                <a:lnTo>
                  <a:pt x="5370538" y="2163292"/>
                </a:lnTo>
                <a:lnTo>
                  <a:pt x="5340147" y="2178761"/>
                </a:lnTo>
                <a:lnTo>
                  <a:pt x="5296395" y="2185797"/>
                </a:lnTo>
                <a:lnTo>
                  <a:pt x="5252580" y="2178761"/>
                </a:lnTo>
                <a:lnTo>
                  <a:pt x="5222202" y="2163292"/>
                </a:lnTo>
                <a:lnTo>
                  <a:pt x="5191061" y="2147824"/>
                </a:lnTo>
                <a:lnTo>
                  <a:pt x="5145024" y="2140788"/>
                </a:lnTo>
                <a:lnTo>
                  <a:pt x="5098974" y="2147824"/>
                </a:lnTo>
                <a:lnTo>
                  <a:pt x="5067846" y="2163292"/>
                </a:lnTo>
                <a:lnTo>
                  <a:pt x="5037455" y="2178761"/>
                </a:lnTo>
                <a:lnTo>
                  <a:pt x="4993678" y="2185797"/>
                </a:lnTo>
                <a:lnTo>
                  <a:pt x="4949914" y="2178761"/>
                </a:lnTo>
                <a:lnTo>
                  <a:pt x="4919510" y="2163292"/>
                </a:lnTo>
                <a:lnTo>
                  <a:pt x="4888369" y="2147824"/>
                </a:lnTo>
                <a:lnTo>
                  <a:pt x="4842370" y="2140788"/>
                </a:lnTo>
                <a:lnTo>
                  <a:pt x="4796345" y="2147824"/>
                </a:lnTo>
                <a:lnTo>
                  <a:pt x="4765192" y="2163292"/>
                </a:lnTo>
                <a:lnTo>
                  <a:pt x="4734801" y="2178761"/>
                </a:lnTo>
                <a:lnTo>
                  <a:pt x="4691050" y="2185797"/>
                </a:lnTo>
                <a:lnTo>
                  <a:pt x="4647260" y="2178761"/>
                </a:lnTo>
                <a:lnTo>
                  <a:pt x="4616882" y="2163292"/>
                </a:lnTo>
                <a:lnTo>
                  <a:pt x="4585754" y="2147824"/>
                </a:lnTo>
                <a:lnTo>
                  <a:pt x="4539704" y="2140788"/>
                </a:lnTo>
                <a:lnTo>
                  <a:pt x="4493679" y="2147824"/>
                </a:lnTo>
                <a:lnTo>
                  <a:pt x="4462538" y="2163292"/>
                </a:lnTo>
                <a:lnTo>
                  <a:pt x="4432160" y="2178761"/>
                </a:lnTo>
                <a:lnTo>
                  <a:pt x="4388396" y="2185797"/>
                </a:lnTo>
                <a:lnTo>
                  <a:pt x="4344606" y="2178761"/>
                </a:lnTo>
                <a:lnTo>
                  <a:pt x="4314241" y="2163292"/>
                </a:lnTo>
                <a:lnTo>
                  <a:pt x="4283126" y="2147824"/>
                </a:lnTo>
                <a:lnTo>
                  <a:pt x="4237126" y="2140788"/>
                </a:lnTo>
                <a:lnTo>
                  <a:pt x="4191101" y="2147824"/>
                </a:lnTo>
                <a:lnTo>
                  <a:pt x="4159961" y="2163292"/>
                </a:lnTo>
                <a:lnTo>
                  <a:pt x="4129570" y="2178761"/>
                </a:lnTo>
                <a:lnTo>
                  <a:pt x="4085806" y="2185797"/>
                </a:lnTo>
                <a:lnTo>
                  <a:pt x="4042016" y="2178761"/>
                </a:lnTo>
                <a:lnTo>
                  <a:pt x="4011638" y="2163292"/>
                </a:lnTo>
                <a:lnTo>
                  <a:pt x="3980523" y="2147824"/>
                </a:lnTo>
                <a:lnTo>
                  <a:pt x="3934485" y="2140788"/>
                </a:lnTo>
                <a:lnTo>
                  <a:pt x="3888448" y="2147824"/>
                </a:lnTo>
                <a:lnTo>
                  <a:pt x="3857320" y="2163292"/>
                </a:lnTo>
                <a:lnTo>
                  <a:pt x="3826929" y="2178761"/>
                </a:lnTo>
                <a:lnTo>
                  <a:pt x="3783165" y="2185797"/>
                </a:lnTo>
                <a:lnTo>
                  <a:pt x="3739375" y="2178761"/>
                </a:lnTo>
                <a:lnTo>
                  <a:pt x="3708997" y="2163292"/>
                </a:lnTo>
                <a:lnTo>
                  <a:pt x="3677882" y="2147824"/>
                </a:lnTo>
                <a:lnTo>
                  <a:pt x="3631844" y="2140788"/>
                </a:lnTo>
                <a:lnTo>
                  <a:pt x="3585794" y="2147824"/>
                </a:lnTo>
                <a:lnTo>
                  <a:pt x="3554666" y="2163292"/>
                </a:lnTo>
                <a:lnTo>
                  <a:pt x="3524288" y="2178761"/>
                </a:lnTo>
                <a:lnTo>
                  <a:pt x="3480511" y="2185797"/>
                </a:lnTo>
                <a:lnTo>
                  <a:pt x="3436709" y="2178761"/>
                </a:lnTo>
                <a:lnTo>
                  <a:pt x="3406330" y="2163292"/>
                </a:lnTo>
                <a:lnTo>
                  <a:pt x="3375215" y="2147824"/>
                </a:lnTo>
                <a:lnTo>
                  <a:pt x="3329178" y="2140788"/>
                </a:lnTo>
                <a:lnTo>
                  <a:pt x="3302978" y="2142820"/>
                </a:lnTo>
                <a:lnTo>
                  <a:pt x="3282327" y="2148141"/>
                </a:lnTo>
                <a:lnTo>
                  <a:pt x="3265449" y="2155621"/>
                </a:lnTo>
                <a:lnTo>
                  <a:pt x="3236404" y="2172195"/>
                </a:lnTo>
                <a:lnTo>
                  <a:pt x="3220770" y="2179129"/>
                </a:lnTo>
                <a:lnTo>
                  <a:pt x="3201873" y="2183981"/>
                </a:lnTo>
                <a:lnTo>
                  <a:pt x="3177857" y="2185797"/>
                </a:lnTo>
                <a:lnTo>
                  <a:pt x="3153829" y="2183981"/>
                </a:lnTo>
                <a:lnTo>
                  <a:pt x="3134918" y="2179129"/>
                </a:lnTo>
                <a:lnTo>
                  <a:pt x="3119297" y="2172195"/>
                </a:lnTo>
                <a:lnTo>
                  <a:pt x="3090253" y="2155621"/>
                </a:lnTo>
                <a:lnTo>
                  <a:pt x="3073374" y="2148141"/>
                </a:lnTo>
                <a:lnTo>
                  <a:pt x="3052724" y="2142820"/>
                </a:lnTo>
                <a:lnTo>
                  <a:pt x="3026537" y="2140788"/>
                </a:lnTo>
                <a:lnTo>
                  <a:pt x="3000337" y="2142820"/>
                </a:lnTo>
                <a:lnTo>
                  <a:pt x="2979686" y="2148141"/>
                </a:lnTo>
                <a:lnTo>
                  <a:pt x="2962821" y="2155621"/>
                </a:lnTo>
                <a:lnTo>
                  <a:pt x="2933776" y="2172195"/>
                </a:lnTo>
                <a:lnTo>
                  <a:pt x="2918142" y="2179129"/>
                </a:lnTo>
                <a:lnTo>
                  <a:pt x="2899245" y="2183981"/>
                </a:lnTo>
                <a:lnTo>
                  <a:pt x="2875229" y="2185797"/>
                </a:lnTo>
                <a:lnTo>
                  <a:pt x="2851188" y="2183981"/>
                </a:lnTo>
                <a:lnTo>
                  <a:pt x="2832277" y="2179129"/>
                </a:lnTo>
                <a:lnTo>
                  <a:pt x="2816656" y="2172195"/>
                </a:lnTo>
                <a:lnTo>
                  <a:pt x="2787612" y="2155621"/>
                </a:lnTo>
                <a:lnTo>
                  <a:pt x="2770733" y="2148141"/>
                </a:lnTo>
                <a:lnTo>
                  <a:pt x="2750070" y="2142820"/>
                </a:lnTo>
                <a:lnTo>
                  <a:pt x="2723883" y="2140788"/>
                </a:lnTo>
                <a:lnTo>
                  <a:pt x="2697696" y="2142820"/>
                </a:lnTo>
                <a:lnTo>
                  <a:pt x="2677045" y="2148141"/>
                </a:lnTo>
                <a:lnTo>
                  <a:pt x="2660180" y="2155621"/>
                </a:lnTo>
                <a:lnTo>
                  <a:pt x="2631148" y="2172195"/>
                </a:lnTo>
                <a:lnTo>
                  <a:pt x="2615514" y="2179129"/>
                </a:lnTo>
                <a:lnTo>
                  <a:pt x="2596616" y="2183981"/>
                </a:lnTo>
                <a:lnTo>
                  <a:pt x="2572601" y="2185797"/>
                </a:lnTo>
                <a:lnTo>
                  <a:pt x="2548559" y="2183981"/>
                </a:lnTo>
                <a:lnTo>
                  <a:pt x="2529649" y="2179129"/>
                </a:lnTo>
                <a:lnTo>
                  <a:pt x="2514028" y="2172195"/>
                </a:lnTo>
                <a:lnTo>
                  <a:pt x="2484983" y="2155621"/>
                </a:lnTo>
                <a:lnTo>
                  <a:pt x="2468105" y="2148141"/>
                </a:lnTo>
                <a:lnTo>
                  <a:pt x="2447455" y="2142820"/>
                </a:lnTo>
                <a:lnTo>
                  <a:pt x="2421267" y="2140788"/>
                </a:lnTo>
                <a:lnTo>
                  <a:pt x="2375230" y="2147824"/>
                </a:lnTo>
                <a:lnTo>
                  <a:pt x="2344102" y="2163292"/>
                </a:lnTo>
                <a:lnTo>
                  <a:pt x="2313736" y="2178761"/>
                </a:lnTo>
                <a:lnTo>
                  <a:pt x="2269972" y="2185797"/>
                </a:lnTo>
                <a:lnTo>
                  <a:pt x="2226183" y="2178761"/>
                </a:lnTo>
                <a:lnTo>
                  <a:pt x="2195804" y="2163292"/>
                </a:lnTo>
                <a:lnTo>
                  <a:pt x="2164689" y="2147824"/>
                </a:lnTo>
                <a:lnTo>
                  <a:pt x="2118652" y="2140788"/>
                </a:lnTo>
                <a:lnTo>
                  <a:pt x="2072614" y="2147824"/>
                </a:lnTo>
                <a:lnTo>
                  <a:pt x="2041486" y="2163292"/>
                </a:lnTo>
                <a:lnTo>
                  <a:pt x="2011108" y="2178761"/>
                </a:lnTo>
                <a:lnTo>
                  <a:pt x="1967344" y="2185797"/>
                </a:lnTo>
                <a:lnTo>
                  <a:pt x="1923554" y="2178761"/>
                </a:lnTo>
                <a:lnTo>
                  <a:pt x="1893176" y="2163292"/>
                </a:lnTo>
                <a:lnTo>
                  <a:pt x="1862048" y="2147824"/>
                </a:lnTo>
                <a:lnTo>
                  <a:pt x="1816011" y="2140788"/>
                </a:lnTo>
                <a:lnTo>
                  <a:pt x="1769973" y="2147824"/>
                </a:lnTo>
                <a:lnTo>
                  <a:pt x="1738858" y="2163292"/>
                </a:lnTo>
                <a:lnTo>
                  <a:pt x="1708492" y="2178761"/>
                </a:lnTo>
                <a:lnTo>
                  <a:pt x="1664716" y="2185797"/>
                </a:lnTo>
                <a:lnTo>
                  <a:pt x="1620939" y="2178761"/>
                </a:lnTo>
                <a:lnTo>
                  <a:pt x="1590573" y="2163292"/>
                </a:lnTo>
                <a:lnTo>
                  <a:pt x="1559458" y="2147824"/>
                </a:lnTo>
                <a:lnTo>
                  <a:pt x="1513433" y="2140788"/>
                </a:lnTo>
                <a:lnTo>
                  <a:pt x="1467383" y="2147824"/>
                </a:lnTo>
                <a:lnTo>
                  <a:pt x="1436268" y="2163292"/>
                </a:lnTo>
                <a:lnTo>
                  <a:pt x="1405890" y="2178761"/>
                </a:lnTo>
                <a:lnTo>
                  <a:pt x="1362125" y="2185797"/>
                </a:lnTo>
                <a:lnTo>
                  <a:pt x="1318348" y="2178761"/>
                </a:lnTo>
                <a:lnTo>
                  <a:pt x="1287970" y="2163292"/>
                </a:lnTo>
                <a:lnTo>
                  <a:pt x="1256855" y="2147824"/>
                </a:lnTo>
                <a:lnTo>
                  <a:pt x="1210843" y="2140788"/>
                </a:lnTo>
                <a:lnTo>
                  <a:pt x="1164805" y="2147824"/>
                </a:lnTo>
                <a:lnTo>
                  <a:pt x="1133678" y="2163292"/>
                </a:lnTo>
                <a:lnTo>
                  <a:pt x="1103312" y="2178761"/>
                </a:lnTo>
                <a:lnTo>
                  <a:pt x="1059535" y="2185797"/>
                </a:lnTo>
                <a:lnTo>
                  <a:pt x="1015758" y="2178761"/>
                </a:lnTo>
                <a:lnTo>
                  <a:pt x="985380" y="2163292"/>
                </a:lnTo>
                <a:lnTo>
                  <a:pt x="954252" y="2147824"/>
                </a:lnTo>
                <a:lnTo>
                  <a:pt x="908240" y="2140788"/>
                </a:lnTo>
                <a:lnTo>
                  <a:pt x="862215" y="2147824"/>
                </a:lnTo>
                <a:lnTo>
                  <a:pt x="831100" y="2163292"/>
                </a:lnTo>
                <a:lnTo>
                  <a:pt x="800722" y="2178761"/>
                </a:lnTo>
                <a:lnTo>
                  <a:pt x="756970" y="2185797"/>
                </a:lnTo>
                <a:lnTo>
                  <a:pt x="713193" y="2178761"/>
                </a:lnTo>
                <a:lnTo>
                  <a:pt x="682828" y="2163292"/>
                </a:lnTo>
                <a:lnTo>
                  <a:pt x="651700" y="2147824"/>
                </a:lnTo>
                <a:lnTo>
                  <a:pt x="605675" y="2140788"/>
                </a:lnTo>
                <a:lnTo>
                  <a:pt x="559638" y="2147824"/>
                </a:lnTo>
                <a:lnTo>
                  <a:pt x="528510" y="2163292"/>
                </a:lnTo>
                <a:lnTo>
                  <a:pt x="498144" y="2178761"/>
                </a:lnTo>
                <a:lnTo>
                  <a:pt x="454380" y="2185797"/>
                </a:lnTo>
                <a:lnTo>
                  <a:pt x="410603" y="2178761"/>
                </a:lnTo>
                <a:lnTo>
                  <a:pt x="380238" y="2163292"/>
                </a:lnTo>
                <a:lnTo>
                  <a:pt x="349123" y="2147824"/>
                </a:lnTo>
                <a:lnTo>
                  <a:pt x="303110" y="2140788"/>
                </a:lnTo>
                <a:lnTo>
                  <a:pt x="257073" y="2147824"/>
                </a:lnTo>
                <a:lnTo>
                  <a:pt x="225945" y="2163292"/>
                </a:lnTo>
                <a:lnTo>
                  <a:pt x="195580" y="2178761"/>
                </a:lnTo>
                <a:lnTo>
                  <a:pt x="151828" y="2185797"/>
                </a:lnTo>
                <a:lnTo>
                  <a:pt x="108051" y="2178761"/>
                </a:lnTo>
                <a:lnTo>
                  <a:pt x="77673" y="2163292"/>
                </a:lnTo>
                <a:lnTo>
                  <a:pt x="46545" y="2147824"/>
                </a:lnTo>
                <a:lnTo>
                  <a:pt x="508" y="2140788"/>
                </a:lnTo>
                <a:lnTo>
                  <a:pt x="508" y="2152053"/>
                </a:lnTo>
                <a:lnTo>
                  <a:pt x="24536" y="2153869"/>
                </a:lnTo>
                <a:lnTo>
                  <a:pt x="43446" y="2158720"/>
                </a:lnTo>
                <a:lnTo>
                  <a:pt x="59067" y="2165654"/>
                </a:lnTo>
                <a:lnTo>
                  <a:pt x="88112" y="2182215"/>
                </a:lnTo>
                <a:lnTo>
                  <a:pt x="104990" y="2189696"/>
                </a:lnTo>
                <a:lnTo>
                  <a:pt x="125641" y="2195017"/>
                </a:lnTo>
                <a:lnTo>
                  <a:pt x="151828" y="2197049"/>
                </a:lnTo>
                <a:lnTo>
                  <a:pt x="178003" y="2195017"/>
                </a:lnTo>
                <a:lnTo>
                  <a:pt x="198640" y="2189696"/>
                </a:lnTo>
                <a:lnTo>
                  <a:pt x="215519" y="2182215"/>
                </a:lnTo>
                <a:lnTo>
                  <a:pt x="244551" y="2165654"/>
                </a:lnTo>
                <a:lnTo>
                  <a:pt x="260172" y="2158720"/>
                </a:lnTo>
                <a:lnTo>
                  <a:pt x="279082" y="2153869"/>
                </a:lnTo>
                <a:lnTo>
                  <a:pt x="303110" y="2152053"/>
                </a:lnTo>
                <a:lnTo>
                  <a:pt x="327113" y="2153869"/>
                </a:lnTo>
                <a:lnTo>
                  <a:pt x="346011" y="2158720"/>
                </a:lnTo>
                <a:lnTo>
                  <a:pt x="361632" y="2165654"/>
                </a:lnTo>
                <a:lnTo>
                  <a:pt x="390677" y="2182215"/>
                </a:lnTo>
                <a:lnTo>
                  <a:pt x="407543" y="2189696"/>
                </a:lnTo>
                <a:lnTo>
                  <a:pt x="428193" y="2195017"/>
                </a:lnTo>
                <a:lnTo>
                  <a:pt x="454380" y="2197049"/>
                </a:lnTo>
                <a:lnTo>
                  <a:pt x="480568" y="2195017"/>
                </a:lnTo>
                <a:lnTo>
                  <a:pt x="501205" y="2189696"/>
                </a:lnTo>
                <a:lnTo>
                  <a:pt x="518083" y="2182215"/>
                </a:lnTo>
                <a:lnTo>
                  <a:pt x="547116" y="2165654"/>
                </a:lnTo>
                <a:lnTo>
                  <a:pt x="562737" y="2158720"/>
                </a:lnTo>
                <a:lnTo>
                  <a:pt x="581647" y="2153869"/>
                </a:lnTo>
                <a:lnTo>
                  <a:pt x="605675" y="2152053"/>
                </a:lnTo>
                <a:lnTo>
                  <a:pt x="629691" y="2153869"/>
                </a:lnTo>
                <a:lnTo>
                  <a:pt x="648589" y="2158720"/>
                </a:lnTo>
                <a:lnTo>
                  <a:pt x="664210" y="2165654"/>
                </a:lnTo>
                <a:lnTo>
                  <a:pt x="693254" y="2182215"/>
                </a:lnTo>
                <a:lnTo>
                  <a:pt x="710133" y="2189696"/>
                </a:lnTo>
                <a:lnTo>
                  <a:pt x="730783" y="2195017"/>
                </a:lnTo>
                <a:lnTo>
                  <a:pt x="756970" y="2197049"/>
                </a:lnTo>
                <a:lnTo>
                  <a:pt x="783145" y="2195017"/>
                </a:lnTo>
                <a:lnTo>
                  <a:pt x="803783" y="2189696"/>
                </a:lnTo>
                <a:lnTo>
                  <a:pt x="820661" y="2182215"/>
                </a:lnTo>
                <a:lnTo>
                  <a:pt x="849693" y="2165654"/>
                </a:lnTo>
                <a:lnTo>
                  <a:pt x="865314" y="2158720"/>
                </a:lnTo>
                <a:lnTo>
                  <a:pt x="884224" y="2153869"/>
                </a:lnTo>
                <a:lnTo>
                  <a:pt x="908240" y="2152053"/>
                </a:lnTo>
                <a:lnTo>
                  <a:pt x="932256" y="2153869"/>
                </a:lnTo>
                <a:lnTo>
                  <a:pt x="951153" y="2158720"/>
                </a:lnTo>
                <a:lnTo>
                  <a:pt x="966774" y="2165654"/>
                </a:lnTo>
                <a:lnTo>
                  <a:pt x="995819" y="2182215"/>
                </a:lnTo>
                <a:lnTo>
                  <a:pt x="1012698" y="2189696"/>
                </a:lnTo>
                <a:lnTo>
                  <a:pt x="1033348" y="2195017"/>
                </a:lnTo>
                <a:lnTo>
                  <a:pt x="1059535" y="2197049"/>
                </a:lnTo>
                <a:lnTo>
                  <a:pt x="1085723" y="2195017"/>
                </a:lnTo>
                <a:lnTo>
                  <a:pt x="1106373" y="2189696"/>
                </a:lnTo>
                <a:lnTo>
                  <a:pt x="1123238" y="2182215"/>
                </a:lnTo>
                <a:lnTo>
                  <a:pt x="1152283" y="2165654"/>
                </a:lnTo>
                <a:lnTo>
                  <a:pt x="1167904" y="2158720"/>
                </a:lnTo>
                <a:lnTo>
                  <a:pt x="1186815" y="2153869"/>
                </a:lnTo>
                <a:lnTo>
                  <a:pt x="1210843" y="2152053"/>
                </a:lnTo>
                <a:lnTo>
                  <a:pt x="1234859" y="2153869"/>
                </a:lnTo>
                <a:lnTo>
                  <a:pt x="1253756" y="2158720"/>
                </a:lnTo>
                <a:lnTo>
                  <a:pt x="1269390" y="2165654"/>
                </a:lnTo>
                <a:lnTo>
                  <a:pt x="1298422" y="2182215"/>
                </a:lnTo>
                <a:lnTo>
                  <a:pt x="1315300" y="2189696"/>
                </a:lnTo>
                <a:lnTo>
                  <a:pt x="1335938" y="2195017"/>
                </a:lnTo>
                <a:lnTo>
                  <a:pt x="1362125" y="2197049"/>
                </a:lnTo>
                <a:lnTo>
                  <a:pt x="1388300" y="2195017"/>
                </a:lnTo>
                <a:lnTo>
                  <a:pt x="1408950" y="2189696"/>
                </a:lnTo>
                <a:lnTo>
                  <a:pt x="1425816" y="2182228"/>
                </a:lnTo>
                <a:lnTo>
                  <a:pt x="1454861" y="2165654"/>
                </a:lnTo>
                <a:lnTo>
                  <a:pt x="1470494" y="2158720"/>
                </a:lnTo>
                <a:lnTo>
                  <a:pt x="1489405" y="2153869"/>
                </a:lnTo>
                <a:lnTo>
                  <a:pt x="1513433" y="2152053"/>
                </a:lnTo>
                <a:lnTo>
                  <a:pt x="1537449" y="2153869"/>
                </a:lnTo>
                <a:lnTo>
                  <a:pt x="1556359" y="2158720"/>
                </a:lnTo>
                <a:lnTo>
                  <a:pt x="1571980" y="2165654"/>
                </a:lnTo>
                <a:lnTo>
                  <a:pt x="1601025" y="2182215"/>
                </a:lnTo>
                <a:lnTo>
                  <a:pt x="1617891" y="2189696"/>
                </a:lnTo>
                <a:lnTo>
                  <a:pt x="1638541" y="2195017"/>
                </a:lnTo>
                <a:lnTo>
                  <a:pt x="1664716" y="2197049"/>
                </a:lnTo>
                <a:lnTo>
                  <a:pt x="1690903" y="2195017"/>
                </a:lnTo>
                <a:lnTo>
                  <a:pt x="1711540" y="2189696"/>
                </a:lnTo>
                <a:lnTo>
                  <a:pt x="1728419" y="2182215"/>
                </a:lnTo>
                <a:lnTo>
                  <a:pt x="1757451" y="2165654"/>
                </a:lnTo>
                <a:lnTo>
                  <a:pt x="1773085" y="2158720"/>
                </a:lnTo>
                <a:lnTo>
                  <a:pt x="1791982" y="2153869"/>
                </a:lnTo>
                <a:lnTo>
                  <a:pt x="1816011" y="2152053"/>
                </a:lnTo>
                <a:lnTo>
                  <a:pt x="1840039" y="2153869"/>
                </a:lnTo>
                <a:lnTo>
                  <a:pt x="1858949" y="2158720"/>
                </a:lnTo>
                <a:lnTo>
                  <a:pt x="1874583" y="2165654"/>
                </a:lnTo>
                <a:lnTo>
                  <a:pt x="1903628" y="2182215"/>
                </a:lnTo>
                <a:lnTo>
                  <a:pt x="1920506" y="2189696"/>
                </a:lnTo>
                <a:lnTo>
                  <a:pt x="1941156" y="2195017"/>
                </a:lnTo>
                <a:lnTo>
                  <a:pt x="1967344" y="2197049"/>
                </a:lnTo>
                <a:lnTo>
                  <a:pt x="1993531" y="2195017"/>
                </a:lnTo>
                <a:lnTo>
                  <a:pt x="2014181" y="2189696"/>
                </a:lnTo>
                <a:lnTo>
                  <a:pt x="2031047" y="2182215"/>
                </a:lnTo>
                <a:lnTo>
                  <a:pt x="2060092" y="2165654"/>
                </a:lnTo>
                <a:lnTo>
                  <a:pt x="2075713" y="2158720"/>
                </a:lnTo>
                <a:lnTo>
                  <a:pt x="2094623" y="2153869"/>
                </a:lnTo>
                <a:lnTo>
                  <a:pt x="2118652" y="2152053"/>
                </a:lnTo>
                <a:lnTo>
                  <a:pt x="2142667" y="2153869"/>
                </a:lnTo>
                <a:lnTo>
                  <a:pt x="2161578" y="2158720"/>
                </a:lnTo>
                <a:lnTo>
                  <a:pt x="2177199" y="2165654"/>
                </a:lnTo>
                <a:lnTo>
                  <a:pt x="2206244" y="2182215"/>
                </a:lnTo>
                <a:lnTo>
                  <a:pt x="2223122" y="2189696"/>
                </a:lnTo>
                <a:lnTo>
                  <a:pt x="2243772" y="2195017"/>
                </a:lnTo>
                <a:lnTo>
                  <a:pt x="2269972" y="2197049"/>
                </a:lnTo>
                <a:lnTo>
                  <a:pt x="2296147" y="2195017"/>
                </a:lnTo>
                <a:lnTo>
                  <a:pt x="2316784" y="2189696"/>
                </a:lnTo>
                <a:lnTo>
                  <a:pt x="2333650" y="2182215"/>
                </a:lnTo>
                <a:lnTo>
                  <a:pt x="2362708" y="2165654"/>
                </a:lnTo>
                <a:lnTo>
                  <a:pt x="2378329" y="2158720"/>
                </a:lnTo>
                <a:lnTo>
                  <a:pt x="2397239" y="2153869"/>
                </a:lnTo>
                <a:lnTo>
                  <a:pt x="2421267" y="2152053"/>
                </a:lnTo>
                <a:lnTo>
                  <a:pt x="2445283" y="2153869"/>
                </a:lnTo>
                <a:lnTo>
                  <a:pt x="2464193" y="2158720"/>
                </a:lnTo>
                <a:lnTo>
                  <a:pt x="2479827" y="2165654"/>
                </a:lnTo>
                <a:lnTo>
                  <a:pt x="2508872" y="2182215"/>
                </a:lnTo>
                <a:lnTo>
                  <a:pt x="2525738" y="2189696"/>
                </a:lnTo>
                <a:lnTo>
                  <a:pt x="2546400" y="2195017"/>
                </a:lnTo>
                <a:lnTo>
                  <a:pt x="2572601" y="2197049"/>
                </a:lnTo>
                <a:lnTo>
                  <a:pt x="2598775" y="2195017"/>
                </a:lnTo>
                <a:lnTo>
                  <a:pt x="2619425" y="2189696"/>
                </a:lnTo>
                <a:lnTo>
                  <a:pt x="2636291" y="2182215"/>
                </a:lnTo>
                <a:lnTo>
                  <a:pt x="2665323" y="2165654"/>
                </a:lnTo>
                <a:lnTo>
                  <a:pt x="2680957" y="2158720"/>
                </a:lnTo>
                <a:lnTo>
                  <a:pt x="2699855" y="2153869"/>
                </a:lnTo>
                <a:lnTo>
                  <a:pt x="2723883" y="2152053"/>
                </a:lnTo>
                <a:lnTo>
                  <a:pt x="2747911" y="2153869"/>
                </a:lnTo>
                <a:lnTo>
                  <a:pt x="2766822" y="2158720"/>
                </a:lnTo>
                <a:lnTo>
                  <a:pt x="2782455" y="2165654"/>
                </a:lnTo>
                <a:lnTo>
                  <a:pt x="2811500" y="2182215"/>
                </a:lnTo>
                <a:lnTo>
                  <a:pt x="2828379" y="2189696"/>
                </a:lnTo>
                <a:lnTo>
                  <a:pt x="2849029" y="2195017"/>
                </a:lnTo>
                <a:lnTo>
                  <a:pt x="2875229" y="2197049"/>
                </a:lnTo>
                <a:lnTo>
                  <a:pt x="2901416" y="2195017"/>
                </a:lnTo>
                <a:lnTo>
                  <a:pt x="2922054" y="2189696"/>
                </a:lnTo>
                <a:lnTo>
                  <a:pt x="2938932" y="2182215"/>
                </a:lnTo>
                <a:lnTo>
                  <a:pt x="2967977" y="2165654"/>
                </a:lnTo>
                <a:lnTo>
                  <a:pt x="2983598" y="2158720"/>
                </a:lnTo>
                <a:lnTo>
                  <a:pt x="3002508" y="2153869"/>
                </a:lnTo>
                <a:lnTo>
                  <a:pt x="3026537" y="2152053"/>
                </a:lnTo>
                <a:lnTo>
                  <a:pt x="3050552" y="2153869"/>
                </a:lnTo>
                <a:lnTo>
                  <a:pt x="3069463" y="2158720"/>
                </a:lnTo>
                <a:lnTo>
                  <a:pt x="3085096" y="2165654"/>
                </a:lnTo>
                <a:lnTo>
                  <a:pt x="3114141" y="2182215"/>
                </a:lnTo>
                <a:lnTo>
                  <a:pt x="3131007" y="2189696"/>
                </a:lnTo>
                <a:lnTo>
                  <a:pt x="3151657" y="2195017"/>
                </a:lnTo>
                <a:lnTo>
                  <a:pt x="3177857" y="2197049"/>
                </a:lnTo>
                <a:lnTo>
                  <a:pt x="3204045" y="2195017"/>
                </a:lnTo>
                <a:lnTo>
                  <a:pt x="3224682" y="2189696"/>
                </a:lnTo>
                <a:lnTo>
                  <a:pt x="3241560" y="2182215"/>
                </a:lnTo>
                <a:lnTo>
                  <a:pt x="3270605" y="2165654"/>
                </a:lnTo>
                <a:lnTo>
                  <a:pt x="3286226" y="2158720"/>
                </a:lnTo>
                <a:lnTo>
                  <a:pt x="3305137" y="2153869"/>
                </a:lnTo>
                <a:lnTo>
                  <a:pt x="3329178" y="2152053"/>
                </a:lnTo>
                <a:lnTo>
                  <a:pt x="3353193" y="2153869"/>
                </a:lnTo>
                <a:lnTo>
                  <a:pt x="3372104" y="2158720"/>
                </a:lnTo>
                <a:lnTo>
                  <a:pt x="3387725" y="2165654"/>
                </a:lnTo>
                <a:lnTo>
                  <a:pt x="3416770" y="2182215"/>
                </a:lnTo>
                <a:lnTo>
                  <a:pt x="3433648" y="2189696"/>
                </a:lnTo>
                <a:lnTo>
                  <a:pt x="3454298" y="2195017"/>
                </a:lnTo>
                <a:lnTo>
                  <a:pt x="3480511" y="2197049"/>
                </a:lnTo>
                <a:lnTo>
                  <a:pt x="3506698" y="2195017"/>
                </a:lnTo>
                <a:lnTo>
                  <a:pt x="3527348" y="2189696"/>
                </a:lnTo>
                <a:lnTo>
                  <a:pt x="3544227" y="2182215"/>
                </a:lnTo>
                <a:lnTo>
                  <a:pt x="3573272" y="2165654"/>
                </a:lnTo>
                <a:lnTo>
                  <a:pt x="3588893" y="2158720"/>
                </a:lnTo>
                <a:lnTo>
                  <a:pt x="3607803" y="2153869"/>
                </a:lnTo>
                <a:lnTo>
                  <a:pt x="3631844" y="2152053"/>
                </a:lnTo>
                <a:lnTo>
                  <a:pt x="3655860" y="2153869"/>
                </a:lnTo>
                <a:lnTo>
                  <a:pt x="3674770" y="2158720"/>
                </a:lnTo>
                <a:lnTo>
                  <a:pt x="3690391" y="2165654"/>
                </a:lnTo>
                <a:lnTo>
                  <a:pt x="3719436" y="2182215"/>
                </a:lnTo>
                <a:lnTo>
                  <a:pt x="3736314" y="2189696"/>
                </a:lnTo>
                <a:lnTo>
                  <a:pt x="3756964" y="2195017"/>
                </a:lnTo>
                <a:lnTo>
                  <a:pt x="3783165" y="2197049"/>
                </a:lnTo>
                <a:lnTo>
                  <a:pt x="3809352" y="2195017"/>
                </a:lnTo>
                <a:lnTo>
                  <a:pt x="3829989" y="2189696"/>
                </a:lnTo>
                <a:lnTo>
                  <a:pt x="3846868" y="2182215"/>
                </a:lnTo>
                <a:lnTo>
                  <a:pt x="3875913" y="2165654"/>
                </a:lnTo>
                <a:lnTo>
                  <a:pt x="3891546" y="2158720"/>
                </a:lnTo>
                <a:lnTo>
                  <a:pt x="3910457" y="2153869"/>
                </a:lnTo>
                <a:lnTo>
                  <a:pt x="3934485" y="2152053"/>
                </a:lnTo>
                <a:lnTo>
                  <a:pt x="3958501" y="2153869"/>
                </a:lnTo>
                <a:lnTo>
                  <a:pt x="3977411" y="2158720"/>
                </a:lnTo>
                <a:lnTo>
                  <a:pt x="3993045" y="2165654"/>
                </a:lnTo>
                <a:lnTo>
                  <a:pt x="4022090" y="2182215"/>
                </a:lnTo>
                <a:lnTo>
                  <a:pt x="4038955" y="2189696"/>
                </a:lnTo>
                <a:lnTo>
                  <a:pt x="4059605" y="2195017"/>
                </a:lnTo>
                <a:lnTo>
                  <a:pt x="4085806" y="2197049"/>
                </a:lnTo>
                <a:lnTo>
                  <a:pt x="4111993" y="2195017"/>
                </a:lnTo>
                <a:lnTo>
                  <a:pt x="4132643" y="2189696"/>
                </a:lnTo>
                <a:lnTo>
                  <a:pt x="4149521" y="2182215"/>
                </a:lnTo>
                <a:lnTo>
                  <a:pt x="4178566" y="2165654"/>
                </a:lnTo>
                <a:lnTo>
                  <a:pt x="4194200" y="2158720"/>
                </a:lnTo>
                <a:lnTo>
                  <a:pt x="4213098" y="2153869"/>
                </a:lnTo>
                <a:lnTo>
                  <a:pt x="4237126" y="2152053"/>
                </a:lnTo>
                <a:lnTo>
                  <a:pt x="4261129" y="2153869"/>
                </a:lnTo>
                <a:lnTo>
                  <a:pt x="4280027" y="2158708"/>
                </a:lnTo>
                <a:lnTo>
                  <a:pt x="4295648" y="2165642"/>
                </a:lnTo>
                <a:lnTo>
                  <a:pt x="4324680" y="2182215"/>
                </a:lnTo>
                <a:lnTo>
                  <a:pt x="4341546" y="2189696"/>
                </a:lnTo>
                <a:lnTo>
                  <a:pt x="4362196" y="2195017"/>
                </a:lnTo>
                <a:lnTo>
                  <a:pt x="4388396" y="2197049"/>
                </a:lnTo>
                <a:lnTo>
                  <a:pt x="4414596" y="2195017"/>
                </a:lnTo>
                <a:lnTo>
                  <a:pt x="4435246" y="2189696"/>
                </a:lnTo>
                <a:lnTo>
                  <a:pt x="4452124" y="2182215"/>
                </a:lnTo>
                <a:lnTo>
                  <a:pt x="4481157" y="2165654"/>
                </a:lnTo>
                <a:lnTo>
                  <a:pt x="4496778" y="2158720"/>
                </a:lnTo>
                <a:lnTo>
                  <a:pt x="4515688" y="2153869"/>
                </a:lnTo>
                <a:lnTo>
                  <a:pt x="4539704" y="2152053"/>
                </a:lnTo>
                <a:lnTo>
                  <a:pt x="4563732" y="2153869"/>
                </a:lnTo>
                <a:lnTo>
                  <a:pt x="4582655" y="2158720"/>
                </a:lnTo>
                <a:lnTo>
                  <a:pt x="4598289" y="2165654"/>
                </a:lnTo>
                <a:lnTo>
                  <a:pt x="4627334" y="2182228"/>
                </a:lnTo>
                <a:lnTo>
                  <a:pt x="4644199" y="2189696"/>
                </a:lnTo>
                <a:lnTo>
                  <a:pt x="4664849" y="2195017"/>
                </a:lnTo>
                <a:lnTo>
                  <a:pt x="4691050" y="2197049"/>
                </a:lnTo>
                <a:lnTo>
                  <a:pt x="4717237" y="2195017"/>
                </a:lnTo>
                <a:lnTo>
                  <a:pt x="4737887" y="2189696"/>
                </a:lnTo>
                <a:lnTo>
                  <a:pt x="4754765" y="2182215"/>
                </a:lnTo>
                <a:lnTo>
                  <a:pt x="4783810" y="2165654"/>
                </a:lnTo>
                <a:lnTo>
                  <a:pt x="4799444" y="2158720"/>
                </a:lnTo>
                <a:lnTo>
                  <a:pt x="4818342" y="2153869"/>
                </a:lnTo>
                <a:lnTo>
                  <a:pt x="4842370" y="2152053"/>
                </a:lnTo>
                <a:lnTo>
                  <a:pt x="4866373" y="2153869"/>
                </a:lnTo>
                <a:lnTo>
                  <a:pt x="4885283" y="2158708"/>
                </a:lnTo>
                <a:lnTo>
                  <a:pt x="4900904" y="2165642"/>
                </a:lnTo>
                <a:lnTo>
                  <a:pt x="4929949" y="2182215"/>
                </a:lnTo>
                <a:lnTo>
                  <a:pt x="4946828" y="2189696"/>
                </a:lnTo>
                <a:lnTo>
                  <a:pt x="4967478" y="2195017"/>
                </a:lnTo>
                <a:lnTo>
                  <a:pt x="4993678" y="2197049"/>
                </a:lnTo>
                <a:lnTo>
                  <a:pt x="5019865" y="2195017"/>
                </a:lnTo>
                <a:lnTo>
                  <a:pt x="5040515" y="2189696"/>
                </a:lnTo>
                <a:lnTo>
                  <a:pt x="5057394" y="2182215"/>
                </a:lnTo>
                <a:lnTo>
                  <a:pt x="5086439" y="2165654"/>
                </a:lnTo>
                <a:lnTo>
                  <a:pt x="5102072" y="2158720"/>
                </a:lnTo>
                <a:lnTo>
                  <a:pt x="5120995" y="2153869"/>
                </a:lnTo>
                <a:lnTo>
                  <a:pt x="5145024" y="2152053"/>
                </a:lnTo>
                <a:lnTo>
                  <a:pt x="5169052" y="2153869"/>
                </a:lnTo>
                <a:lnTo>
                  <a:pt x="5187975" y="2158720"/>
                </a:lnTo>
                <a:lnTo>
                  <a:pt x="5203609" y="2165654"/>
                </a:lnTo>
                <a:lnTo>
                  <a:pt x="5232654" y="2182215"/>
                </a:lnTo>
                <a:lnTo>
                  <a:pt x="5249532" y="2189696"/>
                </a:lnTo>
                <a:lnTo>
                  <a:pt x="5270195" y="2195017"/>
                </a:lnTo>
                <a:lnTo>
                  <a:pt x="5296395" y="2197049"/>
                </a:lnTo>
                <a:lnTo>
                  <a:pt x="5322582" y="2195017"/>
                </a:lnTo>
                <a:lnTo>
                  <a:pt x="5343233" y="2189696"/>
                </a:lnTo>
                <a:lnTo>
                  <a:pt x="5360111" y="2182215"/>
                </a:lnTo>
                <a:lnTo>
                  <a:pt x="5389156" y="2165654"/>
                </a:lnTo>
                <a:lnTo>
                  <a:pt x="5404777" y="2158720"/>
                </a:lnTo>
                <a:lnTo>
                  <a:pt x="5423687" y="2153869"/>
                </a:lnTo>
                <a:lnTo>
                  <a:pt x="5447703" y="2152053"/>
                </a:lnTo>
                <a:lnTo>
                  <a:pt x="5471744" y="2153869"/>
                </a:lnTo>
                <a:lnTo>
                  <a:pt x="5490654" y="2158720"/>
                </a:lnTo>
                <a:lnTo>
                  <a:pt x="5506288" y="2165654"/>
                </a:lnTo>
                <a:lnTo>
                  <a:pt x="5535346" y="2182215"/>
                </a:lnTo>
                <a:lnTo>
                  <a:pt x="5552224" y="2189696"/>
                </a:lnTo>
                <a:lnTo>
                  <a:pt x="5572887" y="2195017"/>
                </a:lnTo>
                <a:lnTo>
                  <a:pt x="5599087" y="2197049"/>
                </a:lnTo>
                <a:lnTo>
                  <a:pt x="5625274" y="2195017"/>
                </a:lnTo>
                <a:lnTo>
                  <a:pt x="5645924" y="2189696"/>
                </a:lnTo>
                <a:lnTo>
                  <a:pt x="5662803" y="2182215"/>
                </a:lnTo>
                <a:lnTo>
                  <a:pt x="5691848" y="2165654"/>
                </a:lnTo>
                <a:lnTo>
                  <a:pt x="5707481" y="2158720"/>
                </a:lnTo>
                <a:lnTo>
                  <a:pt x="5726404" y="2153869"/>
                </a:lnTo>
                <a:lnTo>
                  <a:pt x="5750433" y="2152053"/>
                </a:lnTo>
                <a:lnTo>
                  <a:pt x="5774448" y="2153869"/>
                </a:lnTo>
                <a:lnTo>
                  <a:pt x="5793359" y="2158720"/>
                </a:lnTo>
                <a:lnTo>
                  <a:pt x="5808980" y="2165654"/>
                </a:lnTo>
                <a:lnTo>
                  <a:pt x="5838025" y="2182215"/>
                </a:lnTo>
                <a:lnTo>
                  <a:pt x="5854890" y="2189696"/>
                </a:lnTo>
                <a:lnTo>
                  <a:pt x="5875540" y="2195017"/>
                </a:lnTo>
                <a:lnTo>
                  <a:pt x="5901741" y="2197049"/>
                </a:lnTo>
                <a:lnTo>
                  <a:pt x="5927928" y="2195017"/>
                </a:lnTo>
                <a:lnTo>
                  <a:pt x="5948578" y="2189696"/>
                </a:lnTo>
                <a:lnTo>
                  <a:pt x="5965456" y="2182215"/>
                </a:lnTo>
                <a:lnTo>
                  <a:pt x="5994514" y="2165654"/>
                </a:lnTo>
                <a:lnTo>
                  <a:pt x="6010148" y="2158720"/>
                </a:lnTo>
                <a:lnTo>
                  <a:pt x="6029058" y="2153869"/>
                </a:lnTo>
                <a:lnTo>
                  <a:pt x="6053086" y="2152053"/>
                </a:lnTo>
                <a:lnTo>
                  <a:pt x="6077128" y="2153869"/>
                </a:lnTo>
                <a:lnTo>
                  <a:pt x="6096038" y="2158720"/>
                </a:lnTo>
                <a:lnTo>
                  <a:pt x="6111672" y="2165654"/>
                </a:lnTo>
                <a:lnTo>
                  <a:pt x="6140729" y="2182215"/>
                </a:lnTo>
                <a:lnTo>
                  <a:pt x="6157607" y="2189696"/>
                </a:lnTo>
                <a:lnTo>
                  <a:pt x="6178270" y="2195017"/>
                </a:lnTo>
                <a:lnTo>
                  <a:pt x="6204483" y="2197049"/>
                </a:lnTo>
                <a:lnTo>
                  <a:pt x="6230671" y="2195017"/>
                </a:lnTo>
                <a:lnTo>
                  <a:pt x="6251333" y="2189696"/>
                </a:lnTo>
                <a:lnTo>
                  <a:pt x="6268212" y="2182215"/>
                </a:lnTo>
                <a:lnTo>
                  <a:pt x="6297257" y="2165654"/>
                </a:lnTo>
                <a:lnTo>
                  <a:pt x="6312890" y="2158720"/>
                </a:lnTo>
                <a:lnTo>
                  <a:pt x="6331801" y="2153869"/>
                </a:lnTo>
                <a:lnTo>
                  <a:pt x="6355829" y="2152053"/>
                </a:lnTo>
                <a:lnTo>
                  <a:pt x="6379883" y="2153869"/>
                </a:lnTo>
                <a:lnTo>
                  <a:pt x="6398806" y="2158720"/>
                </a:lnTo>
                <a:lnTo>
                  <a:pt x="6414452" y="2165654"/>
                </a:lnTo>
                <a:lnTo>
                  <a:pt x="6443523" y="2182215"/>
                </a:lnTo>
                <a:lnTo>
                  <a:pt x="6460414" y="2189696"/>
                </a:lnTo>
                <a:lnTo>
                  <a:pt x="6481077" y="2195017"/>
                </a:lnTo>
                <a:lnTo>
                  <a:pt x="6507289" y="2197049"/>
                </a:lnTo>
                <a:lnTo>
                  <a:pt x="6533502" y="2195017"/>
                </a:lnTo>
                <a:lnTo>
                  <a:pt x="6554165" y="2189696"/>
                </a:lnTo>
                <a:lnTo>
                  <a:pt x="6571056" y="2182215"/>
                </a:lnTo>
                <a:lnTo>
                  <a:pt x="6600126" y="2165654"/>
                </a:lnTo>
                <a:lnTo>
                  <a:pt x="6615773" y="2158720"/>
                </a:lnTo>
                <a:lnTo>
                  <a:pt x="6634696" y="2153869"/>
                </a:lnTo>
                <a:lnTo>
                  <a:pt x="6658750" y="2152053"/>
                </a:lnTo>
                <a:lnTo>
                  <a:pt x="6658750" y="2140788"/>
                </a:lnTo>
                <a:close/>
              </a:path>
              <a:path w="6660515" h="7380605">
                <a:moveTo>
                  <a:pt x="6658762" y="2253475"/>
                </a:moveTo>
                <a:lnTo>
                  <a:pt x="6612712" y="2260498"/>
                </a:lnTo>
                <a:lnTo>
                  <a:pt x="6581534" y="2275967"/>
                </a:lnTo>
                <a:lnTo>
                  <a:pt x="6551104" y="2291435"/>
                </a:lnTo>
                <a:lnTo>
                  <a:pt x="6507315" y="2298471"/>
                </a:lnTo>
                <a:lnTo>
                  <a:pt x="6463487" y="2291435"/>
                </a:lnTo>
                <a:lnTo>
                  <a:pt x="6433083" y="2275967"/>
                </a:lnTo>
                <a:lnTo>
                  <a:pt x="6401917" y="2260498"/>
                </a:lnTo>
                <a:lnTo>
                  <a:pt x="6355855" y="2253475"/>
                </a:lnTo>
                <a:lnTo>
                  <a:pt x="6309792" y="2260498"/>
                </a:lnTo>
                <a:lnTo>
                  <a:pt x="6278664" y="2275967"/>
                </a:lnTo>
                <a:lnTo>
                  <a:pt x="6248298" y="2291435"/>
                </a:lnTo>
                <a:lnTo>
                  <a:pt x="6204509" y="2298471"/>
                </a:lnTo>
                <a:lnTo>
                  <a:pt x="6160694" y="2291435"/>
                </a:lnTo>
                <a:lnTo>
                  <a:pt x="6130302" y="2275967"/>
                </a:lnTo>
                <a:lnTo>
                  <a:pt x="6099162" y="2260498"/>
                </a:lnTo>
                <a:lnTo>
                  <a:pt x="6053112" y="2253475"/>
                </a:lnTo>
                <a:lnTo>
                  <a:pt x="6007036" y="2260498"/>
                </a:lnTo>
                <a:lnTo>
                  <a:pt x="5975921" y="2275967"/>
                </a:lnTo>
                <a:lnTo>
                  <a:pt x="5945556" y="2291435"/>
                </a:lnTo>
                <a:lnTo>
                  <a:pt x="5901753" y="2298471"/>
                </a:lnTo>
                <a:lnTo>
                  <a:pt x="5857976" y="2291435"/>
                </a:lnTo>
                <a:lnTo>
                  <a:pt x="5827598" y="2275967"/>
                </a:lnTo>
                <a:lnTo>
                  <a:pt x="5796470" y="2260498"/>
                </a:lnTo>
                <a:lnTo>
                  <a:pt x="5750458" y="2253475"/>
                </a:lnTo>
                <a:lnTo>
                  <a:pt x="5704383" y="2260498"/>
                </a:lnTo>
                <a:lnTo>
                  <a:pt x="5673268" y="2275967"/>
                </a:lnTo>
                <a:lnTo>
                  <a:pt x="5642902" y="2291435"/>
                </a:lnTo>
                <a:lnTo>
                  <a:pt x="5599100" y="2298471"/>
                </a:lnTo>
                <a:lnTo>
                  <a:pt x="5555297" y="2291435"/>
                </a:lnTo>
                <a:lnTo>
                  <a:pt x="5524919" y="2275967"/>
                </a:lnTo>
                <a:lnTo>
                  <a:pt x="5493791" y="2260498"/>
                </a:lnTo>
                <a:lnTo>
                  <a:pt x="5447754" y="2253475"/>
                </a:lnTo>
                <a:lnTo>
                  <a:pt x="5401703" y="2260498"/>
                </a:lnTo>
                <a:lnTo>
                  <a:pt x="5370576" y="2275967"/>
                </a:lnTo>
                <a:lnTo>
                  <a:pt x="5340197" y="2291435"/>
                </a:lnTo>
                <a:lnTo>
                  <a:pt x="5296420" y="2298471"/>
                </a:lnTo>
                <a:lnTo>
                  <a:pt x="5252605" y="2291435"/>
                </a:lnTo>
                <a:lnTo>
                  <a:pt x="5222227" y="2275967"/>
                </a:lnTo>
                <a:lnTo>
                  <a:pt x="5191087" y="2260498"/>
                </a:lnTo>
                <a:lnTo>
                  <a:pt x="5145036" y="2253475"/>
                </a:lnTo>
                <a:lnTo>
                  <a:pt x="5098999" y="2260498"/>
                </a:lnTo>
                <a:lnTo>
                  <a:pt x="5067871" y="2275967"/>
                </a:lnTo>
                <a:lnTo>
                  <a:pt x="5037493" y="2291435"/>
                </a:lnTo>
                <a:lnTo>
                  <a:pt x="4993703" y="2298471"/>
                </a:lnTo>
                <a:lnTo>
                  <a:pt x="4949926" y="2291435"/>
                </a:lnTo>
                <a:lnTo>
                  <a:pt x="4919535" y="2275967"/>
                </a:lnTo>
                <a:lnTo>
                  <a:pt x="4888408" y="2260498"/>
                </a:lnTo>
                <a:lnTo>
                  <a:pt x="4842395" y="2253475"/>
                </a:lnTo>
                <a:lnTo>
                  <a:pt x="4796358" y="2260498"/>
                </a:lnTo>
                <a:lnTo>
                  <a:pt x="4765230" y="2275967"/>
                </a:lnTo>
                <a:lnTo>
                  <a:pt x="4734865" y="2291435"/>
                </a:lnTo>
                <a:lnTo>
                  <a:pt x="4691075" y="2298471"/>
                </a:lnTo>
                <a:lnTo>
                  <a:pt x="4647273" y="2291435"/>
                </a:lnTo>
                <a:lnTo>
                  <a:pt x="4616907" y="2275967"/>
                </a:lnTo>
                <a:lnTo>
                  <a:pt x="4585779" y="2260498"/>
                </a:lnTo>
                <a:lnTo>
                  <a:pt x="4539729" y="2253475"/>
                </a:lnTo>
                <a:lnTo>
                  <a:pt x="4493692" y="2260498"/>
                </a:lnTo>
                <a:lnTo>
                  <a:pt x="4462564" y="2275967"/>
                </a:lnTo>
                <a:lnTo>
                  <a:pt x="4432198" y="2291435"/>
                </a:lnTo>
                <a:lnTo>
                  <a:pt x="4388421" y="2298471"/>
                </a:lnTo>
                <a:lnTo>
                  <a:pt x="4344657" y="2291435"/>
                </a:lnTo>
                <a:lnTo>
                  <a:pt x="4314279" y="2275967"/>
                </a:lnTo>
                <a:lnTo>
                  <a:pt x="4283164" y="2260498"/>
                </a:lnTo>
                <a:lnTo>
                  <a:pt x="4237164" y="2253475"/>
                </a:lnTo>
                <a:lnTo>
                  <a:pt x="4191127" y="2260498"/>
                </a:lnTo>
                <a:lnTo>
                  <a:pt x="4159999" y="2275967"/>
                </a:lnTo>
                <a:lnTo>
                  <a:pt x="4129621" y="2291435"/>
                </a:lnTo>
                <a:lnTo>
                  <a:pt x="4085831" y="2298471"/>
                </a:lnTo>
                <a:lnTo>
                  <a:pt x="4042041" y="2291435"/>
                </a:lnTo>
                <a:lnTo>
                  <a:pt x="4011663" y="2275967"/>
                </a:lnTo>
                <a:lnTo>
                  <a:pt x="3980535" y="2260498"/>
                </a:lnTo>
                <a:lnTo>
                  <a:pt x="3934510" y="2253475"/>
                </a:lnTo>
                <a:lnTo>
                  <a:pt x="3888460" y="2260498"/>
                </a:lnTo>
                <a:lnTo>
                  <a:pt x="3857345" y="2275967"/>
                </a:lnTo>
                <a:lnTo>
                  <a:pt x="3826967" y="2291435"/>
                </a:lnTo>
                <a:lnTo>
                  <a:pt x="3783203" y="2298471"/>
                </a:lnTo>
                <a:lnTo>
                  <a:pt x="3739400" y="2291435"/>
                </a:lnTo>
                <a:lnTo>
                  <a:pt x="3709022" y="2275967"/>
                </a:lnTo>
                <a:lnTo>
                  <a:pt x="3677894" y="2260498"/>
                </a:lnTo>
                <a:lnTo>
                  <a:pt x="3631857" y="2253475"/>
                </a:lnTo>
                <a:lnTo>
                  <a:pt x="3585819" y="2260498"/>
                </a:lnTo>
                <a:lnTo>
                  <a:pt x="3554692" y="2275967"/>
                </a:lnTo>
                <a:lnTo>
                  <a:pt x="3524313" y="2291435"/>
                </a:lnTo>
                <a:lnTo>
                  <a:pt x="3480536" y="2298471"/>
                </a:lnTo>
                <a:lnTo>
                  <a:pt x="3436734" y="2291435"/>
                </a:lnTo>
                <a:lnTo>
                  <a:pt x="3406356" y="2275967"/>
                </a:lnTo>
                <a:lnTo>
                  <a:pt x="3375228" y="2260498"/>
                </a:lnTo>
                <a:lnTo>
                  <a:pt x="3329190" y="2253475"/>
                </a:lnTo>
                <a:lnTo>
                  <a:pt x="3302990" y="2255494"/>
                </a:lnTo>
                <a:lnTo>
                  <a:pt x="3282340" y="2260816"/>
                </a:lnTo>
                <a:lnTo>
                  <a:pt x="3265474" y="2268296"/>
                </a:lnTo>
                <a:lnTo>
                  <a:pt x="3236430" y="2284869"/>
                </a:lnTo>
                <a:lnTo>
                  <a:pt x="3220796" y="2291804"/>
                </a:lnTo>
                <a:lnTo>
                  <a:pt x="3201898" y="2296642"/>
                </a:lnTo>
                <a:lnTo>
                  <a:pt x="3177883" y="2298471"/>
                </a:lnTo>
                <a:lnTo>
                  <a:pt x="3153867" y="2296642"/>
                </a:lnTo>
                <a:lnTo>
                  <a:pt x="3134957" y="2291804"/>
                </a:lnTo>
                <a:lnTo>
                  <a:pt x="3119336" y="2284869"/>
                </a:lnTo>
                <a:lnTo>
                  <a:pt x="3090291" y="2268296"/>
                </a:lnTo>
                <a:lnTo>
                  <a:pt x="3073412" y="2260828"/>
                </a:lnTo>
                <a:lnTo>
                  <a:pt x="3052749" y="2255494"/>
                </a:lnTo>
                <a:lnTo>
                  <a:pt x="3026562" y="2253475"/>
                </a:lnTo>
                <a:lnTo>
                  <a:pt x="3000362" y="2255494"/>
                </a:lnTo>
                <a:lnTo>
                  <a:pt x="2979712" y="2260816"/>
                </a:lnTo>
                <a:lnTo>
                  <a:pt x="2962833" y="2268296"/>
                </a:lnTo>
                <a:lnTo>
                  <a:pt x="2933801" y="2284869"/>
                </a:lnTo>
                <a:lnTo>
                  <a:pt x="2918168" y="2291804"/>
                </a:lnTo>
                <a:lnTo>
                  <a:pt x="2899270" y="2296642"/>
                </a:lnTo>
                <a:lnTo>
                  <a:pt x="2875254" y="2298471"/>
                </a:lnTo>
                <a:lnTo>
                  <a:pt x="2851213" y="2296642"/>
                </a:lnTo>
                <a:lnTo>
                  <a:pt x="2832303" y="2291804"/>
                </a:lnTo>
                <a:lnTo>
                  <a:pt x="2816682" y="2284857"/>
                </a:lnTo>
                <a:lnTo>
                  <a:pt x="2787637" y="2268296"/>
                </a:lnTo>
                <a:lnTo>
                  <a:pt x="2770759" y="2260816"/>
                </a:lnTo>
                <a:lnTo>
                  <a:pt x="2750108" y="2255494"/>
                </a:lnTo>
                <a:lnTo>
                  <a:pt x="2723921" y="2253475"/>
                </a:lnTo>
                <a:lnTo>
                  <a:pt x="2697734" y="2255494"/>
                </a:lnTo>
                <a:lnTo>
                  <a:pt x="2677083" y="2260816"/>
                </a:lnTo>
                <a:lnTo>
                  <a:pt x="2660218" y="2268296"/>
                </a:lnTo>
                <a:lnTo>
                  <a:pt x="2631173" y="2284857"/>
                </a:lnTo>
                <a:lnTo>
                  <a:pt x="2615552" y="2291804"/>
                </a:lnTo>
                <a:lnTo>
                  <a:pt x="2596642" y="2296642"/>
                </a:lnTo>
                <a:lnTo>
                  <a:pt x="2572626" y="2298471"/>
                </a:lnTo>
                <a:lnTo>
                  <a:pt x="2548598" y="2296642"/>
                </a:lnTo>
                <a:lnTo>
                  <a:pt x="2529687" y="2291804"/>
                </a:lnTo>
                <a:lnTo>
                  <a:pt x="2514054" y="2284869"/>
                </a:lnTo>
                <a:lnTo>
                  <a:pt x="2485009" y="2268296"/>
                </a:lnTo>
                <a:lnTo>
                  <a:pt x="2468130" y="2260816"/>
                </a:lnTo>
                <a:lnTo>
                  <a:pt x="2447480" y="2255494"/>
                </a:lnTo>
                <a:lnTo>
                  <a:pt x="2421293" y="2253475"/>
                </a:lnTo>
                <a:lnTo>
                  <a:pt x="2395105" y="2255494"/>
                </a:lnTo>
                <a:lnTo>
                  <a:pt x="2374455" y="2260816"/>
                </a:lnTo>
                <a:lnTo>
                  <a:pt x="2357590" y="2268296"/>
                </a:lnTo>
                <a:lnTo>
                  <a:pt x="2328545" y="2284857"/>
                </a:lnTo>
                <a:lnTo>
                  <a:pt x="2312911" y="2291804"/>
                </a:lnTo>
                <a:lnTo>
                  <a:pt x="2294013" y="2296642"/>
                </a:lnTo>
                <a:lnTo>
                  <a:pt x="2269998" y="2298471"/>
                </a:lnTo>
                <a:lnTo>
                  <a:pt x="2226208" y="2291435"/>
                </a:lnTo>
                <a:lnTo>
                  <a:pt x="2195830" y="2275967"/>
                </a:lnTo>
                <a:lnTo>
                  <a:pt x="2164702" y="2260498"/>
                </a:lnTo>
                <a:lnTo>
                  <a:pt x="2118664" y="2253475"/>
                </a:lnTo>
                <a:lnTo>
                  <a:pt x="2072640" y="2260498"/>
                </a:lnTo>
                <a:lnTo>
                  <a:pt x="2041525" y="2275967"/>
                </a:lnTo>
                <a:lnTo>
                  <a:pt x="2011146" y="2291435"/>
                </a:lnTo>
                <a:lnTo>
                  <a:pt x="1967369" y="2298471"/>
                </a:lnTo>
                <a:lnTo>
                  <a:pt x="1923580" y="2291435"/>
                </a:lnTo>
                <a:lnTo>
                  <a:pt x="1893214" y="2275967"/>
                </a:lnTo>
                <a:lnTo>
                  <a:pt x="1862074" y="2260498"/>
                </a:lnTo>
                <a:lnTo>
                  <a:pt x="1816049" y="2253475"/>
                </a:lnTo>
                <a:lnTo>
                  <a:pt x="1770011" y="2260498"/>
                </a:lnTo>
                <a:lnTo>
                  <a:pt x="1738884" y="2275967"/>
                </a:lnTo>
                <a:lnTo>
                  <a:pt x="1708518" y="2291435"/>
                </a:lnTo>
                <a:lnTo>
                  <a:pt x="1664741" y="2298471"/>
                </a:lnTo>
                <a:lnTo>
                  <a:pt x="1620964" y="2291435"/>
                </a:lnTo>
                <a:lnTo>
                  <a:pt x="1590598" y="2275967"/>
                </a:lnTo>
                <a:lnTo>
                  <a:pt x="1559471" y="2260498"/>
                </a:lnTo>
                <a:lnTo>
                  <a:pt x="1513459" y="2253475"/>
                </a:lnTo>
                <a:lnTo>
                  <a:pt x="1467408" y="2260498"/>
                </a:lnTo>
                <a:lnTo>
                  <a:pt x="1436293" y="2275967"/>
                </a:lnTo>
                <a:lnTo>
                  <a:pt x="1405915" y="2291435"/>
                </a:lnTo>
                <a:lnTo>
                  <a:pt x="1362151" y="2298471"/>
                </a:lnTo>
                <a:lnTo>
                  <a:pt x="1318387" y="2291435"/>
                </a:lnTo>
                <a:lnTo>
                  <a:pt x="1287995" y="2275967"/>
                </a:lnTo>
                <a:lnTo>
                  <a:pt x="1256868" y="2260498"/>
                </a:lnTo>
                <a:lnTo>
                  <a:pt x="1210868" y="2253475"/>
                </a:lnTo>
                <a:lnTo>
                  <a:pt x="1164831" y="2260498"/>
                </a:lnTo>
                <a:lnTo>
                  <a:pt x="1133703" y="2275967"/>
                </a:lnTo>
                <a:lnTo>
                  <a:pt x="1103325" y="2291435"/>
                </a:lnTo>
                <a:lnTo>
                  <a:pt x="1059561" y="2298471"/>
                </a:lnTo>
                <a:lnTo>
                  <a:pt x="1015784" y="2291435"/>
                </a:lnTo>
                <a:lnTo>
                  <a:pt x="985405" y="2275967"/>
                </a:lnTo>
                <a:lnTo>
                  <a:pt x="954278" y="2260498"/>
                </a:lnTo>
                <a:lnTo>
                  <a:pt x="908265" y="2253475"/>
                </a:lnTo>
                <a:lnTo>
                  <a:pt x="862241" y="2260498"/>
                </a:lnTo>
                <a:lnTo>
                  <a:pt x="831126" y="2275967"/>
                </a:lnTo>
                <a:lnTo>
                  <a:pt x="800760" y="2291435"/>
                </a:lnTo>
                <a:lnTo>
                  <a:pt x="756996" y="2298471"/>
                </a:lnTo>
                <a:lnTo>
                  <a:pt x="713219" y="2291435"/>
                </a:lnTo>
                <a:lnTo>
                  <a:pt x="682840" y="2275967"/>
                </a:lnTo>
                <a:lnTo>
                  <a:pt x="651713" y="2260498"/>
                </a:lnTo>
                <a:lnTo>
                  <a:pt x="605701" y="2253475"/>
                </a:lnTo>
                <a:lnTo>
                  <a:pt x="559663" y="2260498"/>
                </a:lnTo>
                <a:lnTo>
                  <a:pt x="528535" y="2275967"/>
                </a:lnTo>
                <a:lnTo>
                  <a:pt x="498170" y="2291435"/>
                </a:lnTo>
                <a:lnTo>
                  <a:pt x="454406" y="2298471"/>
                </a:lnTo>
                <a:lnTo>
                  <a:pt x="410629" y="2291435"/>
                </a:lnTo>
                <a:lnTo>
                  <a:pt x="380263" y="2275967"/>
                </a:lnTo>
                <a:lnTo>
                  <a:pt x="349135" y="2260498"/>
                </a:lnTo>
                <a:lnTo>
                  <a:pt x="303136" y="2253475"/>
                </a:lnTo>
                <a:lnTo>
                  <a:pt x="257098" y="2260498"/>
                </a:lnTo>
                <a:lnTo>
                  <a:pt x="225983" y="2275967"/>
                </a:lnTo>
                <a:lnTo>
                  <a:pt x="195630" y="2291435"/>
                </a:lnTo>
                <a:lnTo>
                  <a:pt x="151853" y="2298471"/>
                </a:lnTo>
                <a:lnTo>
                  <a:pt x="108077" y="2291435"/>
                </a:lnTo>
                <a:lnTo>
                  <a:pt x="77685" y="2275967"/>
                </a:lnTo>
                <a:lnTo>
                  <a:pt x="46558" y="2260498"/>
                </a:lnTo>
                <a:lnTo>
                  <a:pt x="546" y="2253475"/>
                </a:lnTo>
                <a:lnTo>
                  <a:pt x="546" y="2264727"/>
                </a:lnTo>
                <a:lnTo>
                  <a:pt x="24561" y="2266543"/>
                </a:lnTo>
                <a:lnTo>
                  <a:pt x="43459" y="2271382"/>
                </a:lnTo>
                <a:lnTo>
                  <a:pt x="59093" y="2278316"/>
                </a:lnTo>
                <a:lnTo>
                  <a:pt x="88138" y="2294890"/>
                </a:lnTo>
                <a:lnTo>
                  <a:pt x="105003" y="2302357"/>
                </a:lnTo>
                <a:lnTo>
                  <a:pt x="125653" y="2307691"/>
                </a:lnTo>
                <a:lnTo>
                  <a:pt x="151853" y="2309723"/>
                </a:lnTo>
                <a:lnTo>
                  <a:pt x="178028" y="2307691"/>
                </a:lnTo>
                <a:lnTo>
                  <a:pt x="198666" y="2302357"/>
                </a:lnTo>
                <a:lnTo>
                  <a:pt x="215544" y="2294890"/>
                </a:lnTo>
                <a:lnTo>
                  <a:pt x="244576" y="2278329"/>
                </a:lnTo>
                <a:lnTo>
                  <a:pt x="260197" y="2271382"/>
                </a:lnTo>
                <a:lnTo>
                  <a:pt x="279107" y="2266543"/>
                </a:lnTo>
                <a:lnTo>
                  <a:pt x="303136" y="2264727"/>
                </a:lnTo>
                <a:lnTo>
                  <a:pt x="327139" y="2266543"/>
                </a:lnTo>
                <a:lnTo>
                  <a:pt x="346036" y="2271382"/>
                </a:lnTo>
                <a:lnTo>
                  <a:pt x="361657" y="2278316"/>
                </a:lnTo>
                <a:lnTo>
                  <a:pt x="390702" y="2294890"/>
                </a:lnTo>
                <a:lnTo>
                  <a:pt x="407568" y="2302357"/>
                </a:lnTo>
                <a:lnTo>
                  <a:pt x="428218" y="2307691"/>
                </a:lnTo>
                <a:lnTo>
                  <a:pt x="454406" y="2309723"/>
                </a:lnTo>
                <a:lnTo>
                  <a:pt x="480593" y="2307691"/>
                </a:lnTo>
                <a:lnTo>
                  <a:pt x="501230" y="2302357"/>
                </a:lnTo>
                <a:lnTo>
                  <a:pt x="518109" y="2294890"/>
                </a:lnTo>
                <a:lnTo>
                  <a:pt x="547141" y="2278329"/>
                </a:lnTo>
                <a:lnTo>
                  <a:pt x="562762" y="2271382"/>
                </a:lnTo>
                <a:lnTo>
                  <a:pt x="581672" y="2266543"/>
                </a:lnTo>
                <a:lnTo>
                  <a:pt x="605701" y="2264727"/>
                </a:lnTo>
                <a:lnTo>
                  <a:pt x="629716" y="2266543"/>
                </a:lnTo>
                <a:lnTo>
                  <a:pt x="648614" y="2271382"/>
                </a:lnTo>
                <a:lnTo>
                  <a:pt x="664235" y="2278316"/>
                </a:lnTo>
                <a:lnTo>
                  <a:pt x="693280" y="2294890"/>
                </a:lnTo>
                <a:lnTo>
                  <a:pt x="710158" y="2302357"/>
                </a:lnTo>
                <a:lnTo>
                  <a:pt x="730808" y="2307691"/>
                </a:lnTo>
                <a:lnTo>
                  <a:pt x="756996" y="2309723"/>
                </a:lnTo>
                <a:lnTo>
                  <a:pt x="783183" y="2307691"/>
                </a:lnTo>
                <a:lnTo>
                  <a:pt x="803821" y="2302357"/>
                </a:lnTo>
                <a:lnTo>
                  <a:pt x="820699" y="2294890"/>
                </a:lnTo>
                <a:lnTo>
                  <a:pt x="849718" y="2278316"/>
                </a:lnTo>
                <a:lnTo>
                  <a:pt x="865339" y="2271382"/>
                </a:lnTo>
                <a:lnTo>
                  <a:pt x="884250" y="2266543"/>
                </a:lnTo>
                <a:lnTo>
                  <a:pt x="908265" y="2264727"/>
                </a:lnTo>
                <a:lnTo>
                  <a:pt x="932281" y="2266543"/>
                </a:lnTo>
                <a:lnTo>
                  <a:pt x="951191" y="2271382"/>
                </a:lnTo>
                <a:lnTo>
                  <a:pt x="966812" y="2278329"/>
                </a:lnTo>
                <a:lnTo>
                  <a:pt x="995857" y="2294890"/>
                </a:lnTo>
                <a:lnTo>
                  <a:pt x="1012723" y="2302357"/>
                </a:lnTo>
                <a:lnTo>
                  <a:pt x="1033373" y="2307691"/>
                </a:lnTo>
                <a:lnTo>
                  <a:pt x="1059561" y="2309723"/>
                </a:lnTo>
                <a:lnTo>
                  <a:pt x="1085748" y="2307691"/>
                </a:lnTo>
                <a:lnTo>
                  <a:pt x="1106398" y="2302357"/>
                </a:lnTo>
                <a:lnTo>
                  <a:pt x="1123264" y="2294890"/>
                </a:lnTo>
                <a:lnTo>
                  <a:pt x="1152309" y="2278316"/>
                </a:lnTo>
                <a:lnTo>
                  <a:pt x="1167930" y="2271382"/>
                </a:lnTo>
                <a:lnTo>
                  <a:pt x="1186840" y="2266543"/>
                </a:lnTo>
                <a:lnTo>
                  <a:pt x="1210868" y="2264727"/>
                </a:lnTo>
                <a:lnTo>
                  <a:pt x="1234884" y="2266543"/>
                </a:lnTo>
                <a:lnTo>
                  <a:pt x="1253782" y="2271382"/>
                </a:lnTo>
                <a:lnTo>
                  <a:pt x="1269415" y="2278329"/>
                </a:lnTo>
                <a:lnTo>
                  <a:pt x="1298448" y="2294890"/>
                </a:lnTo>
                <a:lnTo>
                  <a:pt x="1315313" y="2302357"/>
                </a:lnTo>
                <a:lnTo>
                  <a:pt x="1335963" y="2307691"/>
                </a:lnTo>
                <a:lnTo>
                  <a:pt x="1362151" y="2309723"/>
                </a:lnTo>
                <a:lnTo>
                  <a:pt x="1388338" y="2307691"/>
                </a:lnTo>
                <a:lnTo>
                  <a:pt x="1408976" y="2302357"/>
                </a:lnTo>
                <a:lnTo>
                  <a:pt x="1425854" y="2294890"/>
                </a:lnTo>
                <a:lnTo>
                  <a:pt x="1454899" y="2278329"/>
                </a:lnTo>
                <a:lnTo>
                  <a:pt x="1470520" y="2271382"/>
                </a:lnTo>
                <a:lnTo>
                  <a:pt x="1489430" y="2266543"/>
                </a:lnTo>
                <a:lnTo>
                  <a:pt x="1513459" y="2264727"/>
                </a:lnTo>
                <a:lnTo>
                  <a:pt x="1537474" y="2266543"/>
                </a:lnTo>
                <a:lnTo>
                  <a:pt x="1556385" y="2271382"/>
                </a:lnTo>
                <a:lnTo>
                  <a:pt x="1572006" y="2278329"/>
                </a:lnTo>
                <a:lnTo>
                  <a:pt x="1601038" y="2294890"/>
                </a:lnTo>
                <a:lnTo>
                  <a:pt x="1617916" y="2302357"/>
                </a:lnTo>
                <a:lnTo>
                  <a:pt x="1638554" y="2307691"/>
                </a:lnTo>
                <a:lnTo>
                  <a:pt x="1664741" y="2309723"/>
                </a:lnTo>
                <a:lnTo>
                  <a:pt x="1690916" y="2307691"/>
                </a:lnTo>
                <a:lnTo>
                  <a:pt x="1711566" y="2302357"/>
                </a:lnTo>
                <a:lnTo>
                  <a:pt x="1728431" y="2294890"/>
                </a:lnTo>
                <a:lnTo>
                  <a:pt x="1757476" y="2278329"/>
                </a:lnTo>
                <a:lnTo>
                  <a:pt x="1773110" y="2271382"/>
                </a:lnTo>
                <a:lnTo>
                  <a:pt x="1792020" y="2266543"/>
                </a:lnTo>
                <a:lnTo>
                  <a:pt x="1816049" y="2264727"/>
                </a:lnTo>
                <a:lnTo>
                  <a:pt x="1840064" y="2266543"/>
                </a:lnTo>
                <a:lnTo>
                  <a:pt x="1858975" y="2271382"/>
                </a:lnTo>
                <a:lnTo>
                  <a:pt x="1874608" y="2278316"/>
                </a:lnTo>
                <a:lnTo>
                  <a:pt x="1903653" y="2294890"/>
                </a:lnTo>
                <a:lnTo>
                  <a:pt x="1920532" y="2302357"/>
                </a:lnTo>
                <a:lnTo>
                  <a:pt x="1941182" y="2307691"/>
                </a:lnTo>
                <a:lnTo>
                  <a:pt x="1967369" y="2309723"/>
                </a:lnTo>
                <a:lnTo>
                  <a:pt x="1993557" y="2307691"/>
                </a:lnTo>
                <a:lnTo>
                  <a:pt x="2014207" y="2302357"/>
                </a:lnTo>
                <a:lnTo>
                  <a:pt x="2031085" y="2294890"/>
                </a:lnTo>
                <a:lnTo>
                  <a:pt x="2060117" y="2278316"/>
                </a:lnTo>
                <a:lnTo>
                  <a:pt x="2075738" y="2271382"/>
                </a:lnTo>
                <a:lnTo>
                  <a:pt x="2094649" y="2266543"/>
                </a:lnTo>
                <a:lnTo>
                  <a:pt x="2118664" y="2264727"/>
                </a:lnTo>
                <a:lnTo>
                  <a:pt x="2142680" y="2266543"/>
                </a:lnTo>
                <a:lnTo>
                  <a:pt x="2161590" y="2271382"/>
                </a:lnTo>
                <a:lnTo>
                  <a:pt x="2177224" y="2278329"/>
                </a:lnTo>
                <a:lnTo>
                  <a:pt x="2206269" y="2294890"/>
                </a:lnTo>
                <a:lnTo>
                  <a:pt x="2223147" y="2302357"/>
                </a:lnTo>
                <a:lnTo>
                  <a:pt x="2243798" y="2307691"/>
                </a:lnTo>
                <a:lnTo>
                  <a:pt x="2269998" y="2309723"/>
                </a:lnTo>
                <a:lnTo>
                  <a:pt x="2296172" y="2307691"/>
                </a:lnTo>
                <a:lnTo>
                  <a:pt x="2316823" y="2302357"/>
                </a:lnTo>
                <a:lnTo>
                  <a:pt x="2333688" y="2294890"/>
                </a:lnTo>
                <a:lnTo>
                  <a:pt x="2362733" y="2278316"/>
                </a:lnTo>
                <a:lnTo>
                  <a:pt x="2378354" y="2271382"/>
                </a:lnTo>
                <a:lnTo>
                  <a:pt x="2397264" y="2266543"/>
                </a:lnTo>
                <a:lnTo>
                  <a:pt x="2421293" y="2264727"/>
                </a:lnTo>
                <a:lnTo>
                  <a:pt x="2445308" y="2266543"/>
                </a:lnTo>
                <a:lnTo>
                  <a:pt x="2464219" y="2271382"/>
                </a:lnTo>
                <a:lnTo>
                  <a:pt x="2479852" y="2278329"/>
                </a:lnTo>
                <a:lnTo>
                  <a:pt x="2508910" y="2294890"/>
                </a:lnTo>
                <a:lnTo>
                  <a:pt x="2525776" y="2302357"/>
                </a:lnTo>
                <a:lnTo>
                  <a:pt x="2546426" y="2307691"/>
                </a:lnTo>
                <a:lnTo>
                  <a:pt x="2572626" y="2309723"/>
                </a:lnTo>
                <a:lnTo>
                  <a:pt x="2598813" y="2307691"/>
                </a:lnTo>
                <a:lnTo>
                  <a:pt x="2619451" y="2302357"/>
                </a:lnTo>
                <a:lnTo>
                  <a:pt x="2636329" y="2294890"/>
                </a:lnTo>
                <a:lnTo>
                  <a:pt x="2665361" y="2278316"/>
                </a:lnTo>
                <a:lnTo>
                  <a:pt x="2680982" y="2271382"/>
                </a:lnTo>
                <a:lnTo>
                  <a:pt x="2699893" y="2266543"/>
                </a:lnTo>
                <a:lnTo>
                  <a:pt x="2723921" y="2264727"/>
                </a:lnTo>
                <a:lnTo>
                  <a:pt x="2747937" y="2266543"/>
                </a:lnTo>
                <a:lnTo>
                  <a:pt x="2766847" y="2271382"/>
                </a:lnTo>
                <a:lnTo>
                  <a:pt x="2782481" y="2278316"/>
                </a:lnTo>
                <a:lnTo>
                  <a:pt x="2811526" y="2294890"/>
                </a:lnTo>
                <a:lnTo>
                  <a:pt x="2828404" y="2302357"/>
                </a:lnTo>
                <a:lnTo>
                  <a:pt x="2849054" y="2307691"/>
                </a:lnTo>
                <a:lnTo>
                  <a:pt x="2875254" y="2309723"/>
                </a:lnTo>
                <a:lnTo>
                  <a:pt x="2901429" y="2307691"/>
                </a:lnTo>
                <a:lnTo>
                  <a:pt x="2922079" y="2302357"/>
                </a:lnTo>
                <a:lnTo>
                  <a:pt x="2938945" y="2294890"/>
                </a:lnTo>
                <a:lnTo>
                  <a:pt x="2967990" y="2278329"/>
                </a:lnTo>
                <a:lnTo>
                  <a:pt x="2983623" y="2271382"/>
                </a:lnTo>
                <a:lnTo>
                  <a:pt x="3002534" y="2266543"/>
                </a:lnTo>
                <a:lnTo>
                  <a:pt x="3026562" y="2264727"/>
                </a:lnTo>
                <a:lnTo>
                  <a:pt x="3050590" y="2266543"/>
                </a:lnTo>
                <a:lnTo>
                  <a:pt x="3069501" y="2271382"/>
                </a:lnTo>
                <a:lnTo>
                  <a:pt x="3085134" y="2278329"/>
                </a:lnTo>
                <a:lnTo>
                  <a:pt x="3114179" y="2294890"/>
                </a:lnTo>
                <a:lnTo>
                  <a:pt x="3131045" y="2302357"/>
                </a:lnTo>
                <a:lnTo>
                  <a:pt x="3151695" y="2307691"/>
                </a:lnTo>
                <a:lnTo>
                  <a:pt x="3177883" y="2309723"/>
                </a:lnTo>
                <a:lnTo>
                  <a:pt x="3204070" y="2307691"/>
                </a:lnTo>
                <a:lnTo>
                  <a:pt x="3224707" y="2302357"/>
                </a:lnTo>
                <a:lnTo>
                  <a:pt x="3241586" y="2294890"/>
                </a:lnTo>
                <a:lnTo>
                  <a:pt x="3270631" y="2278329"/>
                </a:lnTo>
                <a:lnTo>
                  <a:pt x="3286252" y="2271382"/>
                </a:lnTo>
                <a:lnTo>
                  <a:pt x="3305162" y="2266543"/>
                </a:lnTo>
                <a:lnTo>
                  <a:pt x="3329190" y="2264727"/>
                </a:lnTo>
                <a:lnTo>
                  <a:pt x="3353206" y="2266543"/>
                </a:lnTo>
                <a:lnTo>
                  <a:pt x="3372116" y="2271382"/>
                </a:lnTo>
                <a:lnTo>
                  <a:pt x="3387750" y="2278316"/>
                </a:lnTo>
                <a:lnTo>
                  <a:pt x="3416795" y="2294890"/>
                </a:lnTo>
                <a:lnTo>
                  <a:pt x="3433673" y="2302357"/>
                </a:lnTo>
                <a:lnTo>
                  <a:pt x="3454323" y="2307691"/>
                </a:lnTo>
                <a:lnTo>
                  <a:pt x="3480536" y="2309723"/>
                </a:lnTo>
                <a:lnTo>
                  <a:pt x="3506724" y="2307691"/>
                </a:lnTo>
                <a:lnTo>
                  <a:pt x="3527374" y="2302357"/>
                </a:lnTo>
                <a:lnTo>
                  <a:pt x="3544252" y="2294890"/>
                </a:lnTo>
                <a:lnTo>
                  <a:pt x="3573297" y="2278329"/>
                </a:lnTo>
                <a:lnTo>
                  <a:pt x="3588918" y="2271382"/>
                </a:lnTo>
                <a:lnTo>
                  <a:pt x="3607828" y="2266543"/>
                </a:lnTo>
                <a:lnTo>
                  <a:pt x="3631857" y="2264727"/>
                </a:lnTo>
                <a:lnTo>
                  <a:pt x="3655872" y="2266543"/>
                </a:lnTo>
                <a:lnTo>
                  <a:pt x="3674783" y="2271382"/>
                </a:lnTo>
                <a:lnTo>
                  <a:pt x="3690416" y="2278316"/>
                </a:lnTo>
                <a:lnTo>
                  <a:pt x="3719461" y="2294890"/>
                </a:lnTo>
                <a:lnTo>
                  <a:pt x="3736340" y="2302357"/>
                </a:lnTo>
                <a:lnTo>
                  <a:pt x="3756990" y="2307691"/>
                </a:lnTo>
                <a:lnTo>
                  <a:pt x="3783203" y="2309723"/>
                </a:lnTo>
                <a:lnTo>
                  <a:pt x="3809377" y="2307691"/>
                </a:lnTo>
                <a:lnTo>
                  <a:pt x="3830015" y="2302357"/>
                </a:lnTo>
                <a:lnTo>
                  <a:pt x="3846893" y="2294890"/>
                </a:lnTo>
                <a:lnTo>
                  <a:pt x="3875938" y="2278329"/>
                </a:lnTo>
                <a:lnTo>
                  <a:pt x="3891572" y="2271382"/>
                </a:lnTo>
                <a:lnTo>
                  <a:pt x="3910482" y="2266543"/>
                </a:lnTo>
                <a:lnTo>
                  <a:pt x="3934510" y="2264727"/>
                </a:lnTo>
                <a:lnTo>
                  <a:pt x="3958526" y="2266543"/>
                </a:lnTo>
                <a:lnTo>
                  <a:pt x="3977436" y="2271382"/>
                </a:lnTo>
                <a:lnTo>
                  <a:pt x="3993070" y="2278329"/>
                </a:lnTo>
                <a:lnTo>
                  <a:pt x="4022115" y="2294890"/>
                </a:lnTo>
                <a:lnTo>
                  <a:pt x="4038981" y="2302357"/>
                </a:lnTo>
                <a:lnTo>
                  <a:pt x="4059631" y="2307691"/>
                </a:lnTo>
                <a:lnTo>
                  <a:pt x="4085831" y="2309723"/>
                </a:lnTo>
                <a:lnTo>
                  <a:pt x="4112018" y="2307691"/>
                </a:lnTo>
                <a:lnTo>
                  <a:pt x="4132669" y="2302357"/>
                </a:lnTo>
                <a:lnTo>
                  <a:pt x="4149547" y="2294890"/>
                </a:lnTo>
                <a:lnTo>
                  <a:pt x="4178592" y="2278329"/>
                </a:lnTo>
                <a:lnTo>
                  <a:pt x="4194225" y="2271382"/>
                </a:lnTo>
                <a:lnTo>
                  <a:pt x="4213136" y="2266543"/>
                </a:lnTo>
                <a:lnTo>
                  <a:pt x="4237164" y="2264727"/>
                </a:lnTo>
                <a:lnTo>
                  <a:pt x="4261167" y="2266543"/>
                </a:lnTo>
                <a:lnTo>
                  <a:pt x="4280078" y="2271382"/>
                </a:lnTo>
                <a:lnTo>
                  <a:pt x="4295699" y="2278329"/>
                </a:lnTo>
                <a:lnTo>
                  <a:pt x="4324731" y="2294890"/>
                </a:lnTo>
                <a:lnTo>
                  <a:pt x="4341596" y="2302357"/>
                </a:lnTo>
                <a:lnTo>
                  <a:pt x="4362234" y="2307691"/>
                </a:lnTo>
                <a:lnTo>
                  <a:pt x="4388421" y="2309723"/>
                </a:lnTo>
                <a:lnTo>
                  <a:pt x="4414609" y="2307691"/>
                </a:lnTo>
                <a:lnTo>
                  <a:pt x="4435259" y="2302357"/>
                </a:lnTo>
                <a:lnTo>
                  <a:pt x="4452137" y="2294890"/>
                </a:lnTo>
                <a:lnTo>
                  <a:pt x="4481182" y="2278316"/>
                </a:lnTo>
                <a:lnTo>
                  <a:pt x="4496803" y="2271382"/>
                </a:lnTo>
                <a:lnTo>
                  <a:pt x="4515713" y="2266543"/>
                </a:lnTo>
                <a:lnTo>
                  <a:pt x="4539729" y="2264727"/>
                </a:lnTo>
                <a:lnTo>
                  <a:pt x="4563757" y="2266543"/>
                </a:lnTo>
                <a:lnTo>
                  <a:pt x="4582668" y="2271382"/>
                </a:lnTo>
                <a:lnTo>
                  <a:pt x="4598301" y="2278329"/>
                </a:lnTo>
                <a:lnTo>
                  <a:pt x="4627359" y="2294890"/>
                </a:lnTo>
                <a:lnTo>
                  <a:pt x="4644225" y="2302357"/>
                </a:lnTo>
                <a:lnTo>
                  <a:pt x="4664875" y="2307691"/>
                </a:lnTo>
                <a:lnTo>
                  <a:pt x="4691075" y="2309723"/>
                </a:lnTo>
                <a:lnTo>
                  <a:pt x="4717262" y="2307691"/>
                </a:lnTo>
                <a:lnTo>
                  <a:pt x="4737925" y="2302357"/>
                </a:lnTo>
                <a:lnTo>
                  <a:pt x="4754804" y="2294890"/>
                </a:lnTo>
                <a:lnTo>
                  <a:pt x="4783848" y="2278316"/>
                </a:lnTo>
                <a:lnTo>
                  <a:pt x="4799469" y="2271382"/>
                </a:lnTo>
                <a:lnTo>
                  <a:pt x="4818380" y="2266543"/>
                </a:lnTo>
                <a:lnTo>
                  <a:pt x="4842395" y="2264727"/>
                </a:lnTo>
                <a:lnTo>
                  <a:pt x="4866411" y="2266543"/>
                </a:lnTo>
                <a:lnTo>
                  <a:pt x="4885309" y="2271382"/>
                </a:lnTo>
                <a:lnTo>
                  <a:pt x="4900942" y="2278316"/>
                </a:lnTo>
                <a:lnTo>
                  <a:pt x="4929975" y="2294890"/>
                </a:lnTo>
                <a:lnTo>
                  <a:pt x="4946853" y="2302357"/>
                </a:lnTo>
                <a:lnTo>
                  <a:pt x="4967503" y="2307691"/>
                </a:lnTo>
                <a:lnTo>
                  <a:pt x="4993703" y="2309723"/>
                </a:lnTo>
                <a:lnTo>
                  <a:pt x="5019903" y="2307691"/>
                </a:lnTo>
                <a:lnTo>
                  <a:pt x="5040554" y="2302357"/>
                </a:lnTo>
                <a:lnTo>
                  <a:pt x="5057432" y="2294890"/>
                </a:lnTo>
                <a:lnTo>
                  <a:pt x="5086477" y="2278316"/>
                </a:lnTo>
                <a:lnTo>
                  <a:pt x="5102098" y="2271382"/>
                </a:lnTo>
                <a:lnTo>
                  <a:pt x="5121008" y="2266543"/>
                </a:lnTo>
                <a:lnTo>
                  <a:pt x="5145036" y="2264727"/>
                </a:lnTo>
                <a:lnTo>
                  <a:pt x="5169078" y="2266543"/>
                </a:lnTo>
                <a:lnTo>
                  <a:pt x="5187988" y="2271382"/>
                </a:lnTo>
                <a:lnTo>
                  <a:pt x="5203622" y="2278329"/>
                </a:lnTo>
                <a:lnTo>
                  <a:pt x="5232679" y="2294890"/>
                </a:lnTo>
                <a:lnTo>
                  <a:pt x="5249557" y="2302357"/>
                </a:lnTo>
                <a:lnTo>
                  <a:pt x="5270220" y="2307691"/>
                </a:lnTo>
                <a:lnTo>
                  <a:pt x="5296420" y="2309723"/>
                </a:lnTo>
                <a:lnTo>
                  <a:pt x="5322608" y="2307691"/>
                </a:lnTo>
                <a:lnTo>
                  <a:pt x="5343258" y="2302357"/>
                </a:lnTo>
                <a:lnTo>
                  <a:pt x="5360136" y="2294890"/>
                </a:lnTo>
                <a:lnTo>
                  <a:pt x="5389181" y="2278329"/>
                </a:lnTo>
                <a:lnTo>
                  <a:pt x="5404815" y="2271382"/>
                </a:lnTo>
                <a:lnTo>
                  <a:pt x="5423725" y="2266543"/>
                </a:lnTo>
                <a:lnTo>
                  <a:pt x="5447754" y="2264727"/>
                </a:lnTo>
                <a:lnTo>
                  <a:pt x="5471782" y="2266543"/>
                </a:lnTo>
                <a:lnTo>
                  <a:pt x="5490680" y="2271382"/>
                </a:lnTo>
                <a:lnTo>
                  <a:pt x="5506313" y="2278316"/>
                </a:lnTo>
                <a:lnTo>
                  <a:pt x="5535358" y="2294890"/>
                </a:lnTo>
                <a:lnTo>
                  <a:pt x="5552237" y="2302357"/>
                </a:lnTo>
                <a:lnTo>
                  <a:pt x="5572899" y="2307691"/>
                </a:lnTo>
                <a:lnTo>
                  <a:pt x="5599100" y="2309723"/>
                </a:lnTo>
                <a:lnTo>
                  <a:pt x="5625300" y="2307691"/>
                </a:lnTo>
                <a:lnTo>
                  <a:pt x="5645950" y="2302357"/>
                </a:lnTo>
                <a:lnTo>
                  <a:pt x="5662828" y="2294890"/>
                </a:lnTo>
                <a:lnTo>
                  <a:pt x="5691873" y="2278329"/>
                </a:lnTo>
                <a:lnTo>
                  <a:pt x="5707507" y="2271382"/>
                </a:lnTo>
                <a:lnTo>
                  <a:pt x="5726430" y="2266543"/>
                </a:lnTo>
                <a:lnTo>
                  <a:pt x="5750458" y="2264727"/>
                </a:lnTo>
                <a:lnTo>
                  <a:pt x="5774474" y="2266543"/>
                </a:lnTo>
                <a:lnTo>
                  <a:pt x="5793384" y="2271382"/>
                </a:lnTo>
                <a:lnTo>
                  <a:pt x="5809005" y="2278329"/>
                </a:lnTo>
                <a:lnTo>
                  <a:pt x="5838050" y="2294890"/>
                </a:lnTo>
                <a:lnTo>
                  <a:pt x="5854916" y="2302357"/>
                </a:lnTo>
                <a:lnTo>
                  <a:pt x="5875566" y="2307691"/>
                </a:lnTo>
                <a:lnTo>
                  <a:pt x="5901753" y="2309723"/>
                </a:lnTo>
                <a:lnTo>
                  <a:pt x="5927953" y="2307691"/>
                </a:lnTo>
                <a:lnTo>
                  <a:pt x="5948604" y="2302357"/>
                </a:lnTo>
                <a:lnTo>
                  <a:pt x="5965482" y="2294890"/>
                </a:lnTo>
                <a:lnTo>
                  <a:pt x="5994527" y="2278329"/>
                </a:lnTo>
                <a:lnTo>
                  <a:pt x="6010160" y="2271382"/>
                </a:lnTo>
                <a:lnTo>
                  <a:pt x="6029083" y="2266543"/>
                </a:lnTo>
                <a:lnTo>
                  <a:pt x="6053112" y="2264727"/>
                </a:lnTo>
                <a:lnTo>
                  <a:pt x="6077153" y="2266543"/>
                </a:lnTo>
                <a:lnTo>
                  <a:pt x="6096063" y="2271382"/>
                </a:lnTo>
                <a:lnTo>
                  <a:pt x="6111697" y="2278329"/>
                </a:lnTo>
                <a:lnTo>
                  <a:pt x="6140755" y="2294890"/>
                </a:lnTo>
                <a:lnTo>
                  <a:pt x="6157633" y="2302357"/>
                </a:lnTo>
                <a:lnTo>
                  <a:pt x="6178296" y="2307691"/>
                </a:lnTo>
                <a:lnTo>
                  <a:pt x="6204509" y="2309723"/>
                </a:lnTo>
                <a:lnTo>
                  <a:pt x="6230696" y="2307691"/>
                </a:lnTo>
                <a:lnTo>
                  <a:pt x="6251359" y="2302357"/>
                </a:lnTo>
                <a:lnTo>
                  <a:pt x="6268237" y="2294890"/>
                </a:lnTo>
                <a:lnTo>
                  <a:pt x="6297269" y="2278329"/>
                </a:lnTo>
                <a:lnTo>
                  <a:pt x="6312903" y="2271382"/>
                </a:lnTo>
                <a:lnTo>
                  <a:pt x="6331826" y="2266543"/>
                </a:lnTo>
                <a:lnTo>
                  <a:pt x="6355855" y="2264727"/>
                </a:lnTo>
                <a:lnTo>
                  <a:pt x="6379908" y="2266543"/>
                </a:lnTo>
                <a:lnTo>
                  <a:pt x="6398844" y="2271382"/>
                </a:lnTo>
                <a:lnTo>
                  <a:pt x="6414490" y="2278329"/>
                </a:lnTo>
                <a:lnTo>
                  <a:pt x="6443548" y="2294890"/>
                </a:lnTo>
                <a:lnTo>
                  <a:pt x="6460439" y="2302357"/>
                </a:lnTo>
                <a:lnTo>
                  <a:pt x="6481102" y="2307691"/>
                </a:lnTo>
                <a:lnTo>
                  <a:pt x="6507315" y="2309723"/>
                </a:lnTo>
                <a:lnTo>
                  <a:pt x="6533528" y="2307691"/>
                </a:lnTo>
                <a:lnTo>
                  <a:pt x="6554190" y="2302357"/>
                </a:lnTo>
                <a:lnTo>
                  <a:pt x="6571081" y="2294890"/>
                </a:lnTo>
                <a:lnTo>
                  <a:pt x="6600152" y="2278329"/>
                </a:lnTo>
                <a:lnTo>
                  <a:pt x="6615785" y="2271382"/>
                </a:lnTo>
                <a:lnTo>
                  <a:pt x="6634721" y="2266543"/>
                </a:lnTo>
                <a:lnTo>
                  <a:pt x="6658762" y="2264727"/>
                </a:lnTo>
                <a:lnTo>
                  <a:pt x="6658762" y="2253475"/>
                </a:lnTo>
                <a:close/>
              </a:path>
              <a:path w="6660515" h="7380605">
                <a:moveTo>
                  <a:pt x="6658800" y="2366137"/>
                </a:moveTo>
                <a:lnTo>
                  <a:pt x="6612712" y="2373160"/>
                </a:lnTo>
                <a:lnTo>
                  <a:pt x="6581572" y="2388641"/>
                </a:lnTo>
                <a:lnTo>
                  <a:pt x="6551168" y="2404110"/>
                </a:lnTo>
                <a:lnTo>
                  <a:pt x="6507340" y="2411145"/>
                </a:lnTo>
                <a:lnTo>
                  <a:pt x="6463525" y="2404110"/>
                </a:lnTo>
                <a:lnTo>
                  <a:pt x="6433109" y="2388641"/>
                </a:lnTo>
                <a:lnTo>
                  <a:pt x="6401943" y="2373160"/>
                </a:lnTo>
                <a:lnTo>
                  <a:pt x="6355880" y="2366137"/>
                </a:lnTo>
                <a:lnTo>
                  <a:pt x="6309842" y="2373160"/>
                </a:lnTo>
                <a:lnTo>
                  <a:pt x="6278702" y="2388641"/>
                </a:lnTo>
                <a:lnTo>
                  <a:pt x="6248298" y="2404110"/>
                </a:lnTo>
                <a:lnTo>
                  <a:pt x="6204534" y="2411145"/>
                </a:lnTo>
                <a:lnTo>
                  <a:pt x="6160719" y="2404110"/>
                </a:lnTo>
                <a:lnTo>
                  <a:pt x="6130328" y="2388641"/>
                </a:lnTo>
                <a:lnTo>
                  <a:pt x="6099187" y="2373160"/>
                </a:lnTo>
                <a:lnTo>
                  <a:pt x="6053125" y="2366137"/>
                </a:lnTo>
                <a:lnTo>
                  <a:pt x="6007100" y="2373160"/>
                </a:lnTo>
                <a:lnTo>
                  <a:pt x="5975947" y="2388641"/>
                </a:lnTo>
                <a:lnTo>
                  <a:pt x="5945543" y="2404110"/>
                </a:lnTo>
                <a:lnTo>
                  <a:pt x="5901791" y="2411145"/>
                </a:lnTo>
                <a:lnTo>
                  <a:pt x="5858002" y="2404110"/>
                </a:lnTo>
                <a:lnTo>
                  <a:pt x="5827623" y="2388641"/>
                </a:lnTo>
                <a:lnTo>
                  <a:pt x="5796496" y="2373160"/>
                </a:lnTo>
                <a:lnTo>
                  <a:pt x="5750471" y="2366137"/>
                </a:lnTo>
                <a:lnTo>
                  <a:pt x="5704446" y="2373160"/>
                </a:lnTo>
                <a:lnTo>
                  <a:pt x="5673293" y="2388641"/>
                </a:lnTo>
                <a:lnTo>
                  <a:pt x="5642889" y="2404110"/>
                </a:lnTo>
                <a:lnTo>
                  <a:pt x="5599138" y="2411145"/>
                </a:lnTo>
                <a:lnTo>
                  <a:pt x="5555335" y="2404110"/>
                </a:lnTo>
                <a:lnTo>
                  <a:pt x="5524944" y="2388641"/>
                </a:lnTo>
                <a:lnTo>
                  <a:pt x="5493804" y="2373160"/>
                </a:lnTo>
                <a:lnTo>
                  <a:pt x="5447779" y="2366137"/>
                </a:lnTo>
                <a:lnTo>
                  <a:pt x="5401729" y="2373160"/>
                </a:lnTo>
                <a:lnTo>
                  <a:pt x="5370588" y="2388641"/>
                </a:lnTo>
                <a:lnTo>
                  <a:pt x="5340197" y="2404110"/>
                </a:lnTo>
                <a:lnTo>
                  <a:pt x="5296446" y="2411145"/>
                </a:lnTo>
                <a:lnTo>
                  <a:pt x="5252644" y="2404110"/>
                </a:lnTo>
                <a:lnTo>
                  <a:pt x="5222265" y="2388641"/>
                </a:lnTo>
                <a:lnTo>
                  <a:pt x="5191125" y="2373160"/>
                </a:lnTo>
                <a:lnTo>
                  <a:pt x="5145075" y="2366137"/>
                </a:lnTo>
                <a:lnTo>
                  <a:pt x="5099024" y="2373160"/>
                </a:lnTo>
                <a:lnTo>
                  <a:pt x="5067897" y="2388641"/>
                </a:lnTo>
                <a:lnTo>
                  <a:pt x="5037518" y="2404110"/>
                </a:lnTo>
                <a:lnTo>
                  <a:pt x="4993729" y="2411145"/>
                </a:lnTo>
                <a:lnTo>
                  <a:pt x="4949964" y="2404110"/>
                </a:lnTo>
                <a:lnTo>
                  <a:pt x="4919573" y="2388641"/>
                </a:lnTo>
                <a:lnTo>
                  <a:pt x="4888433" y="2373160"/>
                </a:lnTo>
                <a:lnTo>
                  <a:pt x="4842421" y="2366137"/>
                </a:lnTo>
                <a:lnTo>
                  <a:pt x="4796383" y="2373160"/>
                </a:lnTo>
                <a:lnTo>
                  <a:pt x="4765256" y="2388641"/>
                </a:lnTo>
                <a:lnTo>
                  <a:pt x="4734877" y="2404110"/>
                </a:lnTo>
                <a:lnTo>
                  <a:pt x="4691100" y="2411145"/>
                </a:lnTo>
                <a:lnTo>
                  <a:pt x="4647323" y="2404110"/>
                </a:lnTo>
                <a:lnTo>
                  <a:pt x="4616932" y="2388641"/>
                </a:lnTo>
                <a:lnTo>
                  <a:pt x="4585792" y="2373160"/>
                </a:lnTo>
                <a:lnTo>
                  <a:pt x="4539767" y="2366137"/>
                </a:lnTo>
                <a:lnTo>
                  <a:pt x="4493730" y="2373160"/>
                </a:lnTo>
                <a:lnTo>
                  <a:pt x="4462602" y="2388641"/>
                </a:lnTo>
                <a:lnTo>
                  <a:pt x="4432236" y="2404110"/>
                </a:lnTo>
                <a:lnTo>
                  <a:pt x="4388447" y="2411145"/>
                </a:lnTo>
                <a:lnTo>
                  <a:pt x="4344670" y="2404110"/>
                </a:lnTo>
                <a:lnTo>
                  <a:pt x="4314304" y="2388641"/>
                </a:lnTo>
                <a:lnTo>
                  <a:pt x="4283189" y="2373160"/>
                </a:lnTo>
                <a:lnTo>
                  <a:pt x="4237177" y="2366137"/>
                </a:lnTo>
                <a:lnTo>
                  <a:pt x="4191139" y="2373160"/>
                </a:lnTo>
                <a:lnTo>
                  <a:pt x="4160012" y="2388641"/>
                </a:lnTo>
                <a:lnTo>
                  <a:pt x="4129646" y="2404110"/>
                </a:lnTo>
                <a:lnTo>
                  <a:pt x="4085869" y="2411145"/>
                </a:lnTo>
                <a:lnTo>
                  <a:pt x="4042079" y="2404110"/>
                </a:lnTo>
                <a:lnTo>
                  <a:pt x="4011688" y="2388641"/>
                </a:lnTo>
                <a:lnTo>
                  <a:pt x="3980535" y="2373160"/>
                </a:lnTo>
                <a:lnTo>
                  <a:pt x="3934523" y="2366137"/>
                </a:lnTo>
                <a:lnTo>
                  <a:pt x="3888486" y="2373160"/>
                </a:lnTo>
                <a:lnTo>
                  <a:pt x="3857371" y="2388641"/>
                </a:lnTo>
                <a:lnTo>
                  <a:pt x="3826992" y="2404110"/>
                </a:lnTo>
                <a:lnTo>
                  <a:pt x="3783228" y="2411145"/>
                </a:lnTo>
                <a:lnTo>
                  <a:pt x="3739451" y="2404110"/>
                </a:lnTo>
                <a:lnTo>
                  <a:pt x="3709047" y="2388641"/>
                </a:lnTo>
                <a:lnTo>
                  <a:pt x="3677894" y="2373160"/>
                </a:lnTo>
                <a:lnTo>
                  <a:pt x="3631895" y="2366137"/>
                </a:lnTo>
                <a:lnTo>
                  <a:pt x="3585857" y="2373160"/>
                </a:lnTo>
                <a:lnTo>
                  <a:pt x="3554730" y="2388641"/>
                </a:lnTo>
                <a:lnTo>
                  <a:pt x="3524351" y="2404110"/>
                </a:lnTo>
                <a:lnTo>
                  <a:pt x="3480574" y="2411145"/>
                </a:lnTo>
                <a:lnTo>
                  <a:pt x="3436772" y="2404110"/>
                </a:lnTo>
                <a:lnTo>
                  <a:pt x="3406381" y="2388641"/>
                </a:lnTo>
                <a:lnTo>
                  <a:pt x="3375266" y="2373160"/>
                </a:lnTo>
                <a:lnTo>
                  <a:pt x="3329228" y="2366137"/>
                </a:lnTo>
                <a:lnTo>
                  <a:pt x="3303028" y="2368169"/>
                </a:lnTo>
                <a:lnTo>
                  <a:pt x="3282378" y="2373490"/>
                </a:lnTo>
                <a:lnTo>
                  <a:pt x="3265500" y="2380958"/>
                </a:lnTo>
                <a:lnTo>
                  <a:pt x="3236455" y="2397544"/>
                </a:lnTo>
                <a:lnTo>
                  <a:pt x="3220834" y="2404478"/>
                </a:lnTo>
                <a:lnTo>
                  <a:pt x="3201936" y="2409317"/>
                </a:lnTo>
                <a:lnTo>
                  <a:pt x="3177921" y="2411145"/>
                </a:lnTo>
                <a:lnTo>
                  <a:pt x="3153880" y="2409317"/>
                </a:lnTo>
                <a:lnTo>
                  <a:pt x="3134982" y="2404478"/>
                </a:lnTo>
                <a:lnTo>
                  <a:pt x="3119348" y="2397544"/>
                </a:lnTo>
                <a:lnTo>
                  <a:pt x="3090303" y="2380958"/>
                </a:lnTo>
                <a:lnTo>
                  <a:pt x="3073438" y="2373490"/>
                </a:lnTo>
                <a:lnTo>
                  <a:pt x="3052788" y="2368169"/>
                </a:lnTo>
                <a:lnTo>
                  <a:pt x="3026600" y="2366137"/>
                </a:lnTo>
                <a:lnTo>
                  <a:pt x="3000400" y="2368169"/>
                </a:lnTo>
                <a:lnTo>
                  <a:pt x="2979750" y="2373490"/>
                </a:lnTo>
                <a:lnTo>
                  <a:pt x="2962872" y="2380958"/>
                </a:lnTo>
                <a:lnTo>
                  <a:pt x="2933827" y="2397544"/>
                </a:lnTo>
                <a:lnTo>
                  <a:pt x="2918193" y="2404478"/>
                </a:lnTo>
                <a:lnTo>
                  <a:pt x="2899295" y="2409317"/>
                </a:lnTo>
                <a:lnTo>
                  <a:pt x="2875280" y="2411145"/>
                </a:lnTo>
                <a:lnTo>
                  <a:pt x="2851239" y="2409317"/>
                </a:lnTo>
                <a:lnTo>
                  <a:pt x="2832328" y="2404478"/>
                </a:lnTo>
                <a:lnTo>
                  <a:pt x="2816695" y="2397544"/>
                </a:lnTo>
                <a:lnTo>
                  <a:pt x="2787650" y="2380958"/>
                </a:lnTo>
                <a:lnTo>
                  <a:pt x="2770784" y="2373490"/>
                </a:lnTo>
                <a:lnTo>
                  <a:pt x="2750147" y="2368169"/>
                </a:lnTo>
                <a:lnTo>
                  <a:pt x="2723959" y="2366137"/>
                </a:lnTo>
                <a:lnTo>
                  <a:pt x="2697759" y="2368169"/>
                </a:lnTo>
                <a:lnTo>
                  <a:pt x="2677109" y="2373490"/>
                </a:lnTo>
                <a:lnTo>
                  <a:pt x="2660243" y="2380958"/>
                </a:lnTo>
                <a:lnTo>
                  <a:pt x="2631198" y="2397544"/>
                </a:lnTo>
                <a:lnTo>
                  <a:pt x="2615577" y="2404478"/>
                </a:lnTo>
                <a:lnTo>
                  <a:pt x="2596680" y="2409317"/>
                </a:lnTo>
                <a:lnTo>
                  <a:pt x="2572664" y="2411145"/>
                </a:lnTo>
                <a:lnTo>
                  <a:pt x="2548623" y="2409317"/>
                </a:lnTo>
                <a:lnTo>
                  <a:pt x="2529713" y="2404478"/>
                </a:lnTo>
                <a:lnTo>
                  <a:pt x="2514092" y="2397544"/>
                </a:lnTo>
                <a:lnTo>
                  <a:pt x="2485034" y="2380958"/>
                </a:lnTo>
                <a:lnTo>
                  <a:pt x="2468168" y="2373490"/>
                </a:lnTo>
                <a:lnTo>
                  <a:pt x="2447506" y="2368169"/>
                </a:lnTo>
                <a:lnTo>
                  <a:pt x="2421318" y="2366137"/>
                </a:lnTo>
                <a:lnTo>
                  <a:pt x="2395118" y="2368169"/>
                </a:lnTo>
                <a:lnTo>
                  <a:pt x="2374481" y="2373490"/>
                </a:lnTo>
                <a:lnTo>
                  <a:pt x="2357602" y="2380958"/>
                </a:lnTo>
                <a:lnTo>
                  <a:pt x="2328570" y="2397544"/>
                </a:lnTo>
                <a:lnTo>
                  <a:pt x="2312949" y="2404478"/>
                </a:lnTo>
                <a:lnTo>
                  <a:pt x="2294051" y="2409317"/>
                </a:lnTo>
                <a:lnTo>
                  <a:pt x="2270036" y="2411145"/>
                </a:lnTo>
                <a:lnTo>
                  <a:pt x="2245995" y="2409317"/>
                </a:lnTo>
                <a:lnTo>
                  <a:pt x="2227084" y="2404478"/>
                </a:lnTo>
                <a:lnTo>
                  <a:pt x="2211463" y="2397544"/>
                </a:lnTo>
                <a:lnTo>
                  <a:pt x="2182406" y="2380958"/>
                </a:lnTo>
                <a:lnTo>
                  <a:pt x="2165527" y="2373490"/>
                </a:lnTo>
                <a:lnTo>
                  <a:pt x="2144877" y="2368169"/>
                </a:lnTo>
                <a:lnTo>
                  <a:pt x="2118690" y="2366137"/>
                </a:lnTo>
                <a:lnTo>
                  <a:pt x="2092502" y="2368169"/>
                </a:lnTo>
                <a:lnTo>
                  <a:pt x="2071852" y="2373490"/>
                </a:lnTo>
                <a:lnTo>
                  <a:pt x="2054987" y="2380958"/>
                </a:lnTo>
                <a:lnTo>
                  <a:pt x="2025954" y="2397544"/>
                </a:lnTo>
                <a:lnTo>
                  <a:pt x="2010321" y="2404478"/>
                </a:lnTo>
                <a:lnTo>
                  <a:pt x="1991410" y="2409317"/>
                </a:lnTo>
                <a:lnTo>
                  <a:pt x="1967395" y="2411145"/>
                </a:lnTo>
                <a:lnTo>
                  <a:pt x="1943366" y="2409317"/>
                </a:lnTo>
                <a:lnTo>
                  <a:pt x="1924456" y="2404478"/>
                </a:lnTo>
                <a:lnTo>
                  <a:pt x="1908835" y="2397544"/>
                </a:lnTo>
                <a:lnTo>
                  <a:pt x="1879790" y="2380958"/>
                </a:lnTo>
                <a:lnTo>
                  <a:pt x="1862912" y="2373490"/>
                </a:lnTo>
                <a:lnTo>
                  <a:pt x="1842262" y="2368169"/>
                </a:lnTo>
                <a:lnTo>
                  <a:pt x="1816074" y="2366137"/>
                </a:lnTo>
                <a:lnTo>
                  <a:pt x="1789874" y="2368169"/>
                </a:lnTo>
                <a:lnTo>
                  <a:pt x="1769237" y="2373490"/>
                </a:lnTo>
                <a:lnTo>
                  <a:pt x="1752358" y="2380958"/>
                </a:lnTo>
                <a:lnTo>
                  <a:pt x="1723313" y="2397544"/>
                </a:lnTo>
                <a:lnTo>
                  <a:pt x="1707692" y="2404478"/>
                </a:lnTo>
                <a:lnTo>
                  <a:pt x="1688782" y="2409317"/>
                </a:lnTo>
                <a:lnTo>
                  <a:pt x="1664766" y="2411145"/>
                </a:lnTo>
                <a:lnTo>
                  <a:pt x="1640751" y="2409317"/>
                </a:lnTo>
                <a:lnTo>
                  <a:pt x="1621853" y="2404478"/>
                </a:lnTo>
                <a:lnTo>
                  <a:pt x="1606232" y="2397544"/>
                </a:lnTo>
                <a:lnTo>
                  <a:pt x="1577200" y="2380958"/>
                </a:lnTo>
                <a:lnTo>
                  <a:pt x="1560322" y="2373490"/>
                </a:lnTo>
                <a:lnTo>
                  <a:pt x="1539671" y="2368169"/>
                </a:lnTo>
                <a:lnTo>
                  <a:pt x="1513484" y="2366137"/>
                </a:lnTo>
                <a:lnTo>
                  <a:pt x="1487284" y="2368169"/>
                </a:lnTo>
                <a:lnTo>
                  <a:pt x="1466646" y="2373490"/>
                </a:lnTo>
                <a:lnTo>
                  <a:pt x="1449768" y="2380958"/>
                </a:lnTo>
                <a:lnTo>
                  <a:pt x="1420723" y="2397544"/>
                </a:lnTo>
                <a:lnTo>
                  <a:pt x="1405102" y="2404478"/>
                </a:lnTo>
                <a:lnTo>
                  <a:pt x="1386205" y="2409317"/>
                </a:lnTo>
                <a:lnTo>
                  <a:pt x="1362189" y="2411145"/>
                </a:lnTo>
                <a:lnTo>
                  <a:pt x="1338160" y="2409317"/>
                </a:lnTo>
                <a:lnTo>
                  <a:pt x="1319250" y="2404478"/>
                </a:lnTo>
                <a:lnTo>
                  <a:pt x="1303629" y="2397544"/>
                </a:lnTo>
                <a:lnTo>
                  <a:pt x="1274584" y="2380958"/>
                </a:lnTo>
                <a:lnTo>
                  <a:pt x="1257719" y="2373490"/>
                </a:lnTo>
                <a:lnTo>
                  <a:pt x="1237081" y="2368169"/>
                </a:lnTo>
                <a:lnTo>
                  <a:pt x="1210906" y="2366137"/>
                </a:lnTo>
                <a:lnTo>
                  <a:pt x="1184706" y="2368169"/>
                </a:lnTo>
                <a:lnTo>
                  <a:pt x="1164056" y="2373490"/>
                </a:lnTo>
                <a:lnTo>
                  <a:pt x="1147178" y="2380958"/>
                </a:lnTo>
                <a:lnTo>
                  <a:pt x="1118133" y="2397544"/>
                </a:lnTo>
                <a:lnTo>
                  <a:pt x="1102512" y="2404478"/>
                </a:lnTo>
                <a:lnTo>
                  <a:pt x="1083602" y="2409317"/>
                </a:lnTo>
                <a:lnTo>
                  <a:pt x="1059586" y="2411145"/>
                </a:lnTo>
                <a:lnTo>
                  <a:pt x="1035558" y="2409317"/>
                </a:lnTo>
                <a:lnTo>
                  <a:pt x="1016647" y="2404478"/>
                </a:lnTo>
                <a:lnTo>
                  <a:pt x="1001026" y="2397544"/>
                </a:lnTo>
                <a:lnTo>
                  <a:pt x="971994" y="2380958"/>
                </a:lnTo>
                <a:lnTo>
                  <a:pt x="955116" y="2373490"/>
                </a:lnTo>
                <a:lnTo>
                  <a:pt x="934478" y="2368169"/>
                </a:lnTo>
                <a:lnTo>
                  <a:pt x="908304" y="2366137"/>
                </a:lnTo>
                <a:lnTo>
                  <a:pt x="882103" y="2368169"/>
                </a:lnTo>
                <a:lnTo>
                  <a:pt x="861466" y="2373490"/>
                </a:lnTo>
                <a:lnTo>
                  <a:pt x="844588" y="2380958"/>
                </a:lnTo>
                <a:lnTo>
                  <a:pt x="815555" y="2397544"/>
                </a:lnTo>
                <a:lnTo>
                  <a:pt x="799934" y="2404478"/>
                </a:lnTo>
                <a:lnTo>
                  <a:pt x="781037" y="2409317"/>
                </a:lnTo>
                <a:lnTo>
                  <a:pt x="757034" y="2411145"/>
                </a:lnTo>
                <a:lnTo>
                  <a:pt x="732993" y="2409317"/>
                </a:lnTo>
                <a:lnTo>
                  <a:pt x="714082" y="2404478"/>
                </a:lnTo>
                <a:lnTo>
                  <a:pt x="698461" y="2397544"/>
                </a:lnTo>
                <a:lnTo>
                  <a:pt x="669417" y="2380958"/>
                </a:lnTo>
                <a:lnTo>
                  <a:pt x="652551" y="2373490"/>
                </a:lnTo>
                <a:lnTo>
                  <a:pt x="631901" y="2368169"/>
                </a:lnTo>
                <a:lnTo>
                  <a:pt x="605726" y="2366137"/>
                </a:lnTo>
                <a:lnTo>
                  <a:pt x="579526" y="2368169"/>
                </a:lnTo>
                <a:lnTo>
                  <a:pt x="558888" y="2373490"/>
                </a:lnTo>
                <a:lnTo>
                  <a:pt x="542010" y="2380958"/>
                </a:lnTo>
                <a:lnTo>
                  <a:pt x="512978" y="2397544"/>
                </a:lnTo>
                <a:lnTo>
                  <a:pt x="497357" y="2404478"/>
                </a:lnTo>
                <a:lnTo>
                  <a:pt x="478447" y="2409317"/>
                </a:lnTo>
                <a:lnTo>
                  <a:pt x="454431" y="2411145"/>
                </a:lnTo>
                <a:lnTo>
                  <a:pt x="430403" y="2409317"/>
                </a:lnTo>
                <a:lnTo>
                  <a:pt x="411505" y="2404478"/>
                </a:lnTo>
                <a:lnTo>
                  <a:pt x="395884" y="2397544"/>
                </a:lnTo>
                <a:lnTo>
                  <a:pt x="366852" y="2380958"/>
                </a:lnTo>
                <a:lnTo>
                  <a:pt x="349986" y="2373490"/>
                </a:lnTo>
                <a:lnTo>
                  <a:pt x="329336" y="2368169"/>
                </a:lnTo>
                <a:lnTo>
                  <a:pt x="303161" y="2366137"/>
                </a:lnTo>
                <a:lnTo>
                  <a:pt x="276974" y="2368169"/>
                </a:lnTo>
                <a:lnTo>
                  <a:pt x="256324" y="2373490"/>
                </a:lnTo>
                <a:lnTo>
                  <a:pt x="239458" y="2380958"/>
                </a:lnTo>
                <a:lnTo>
                  <a:pt x="210413" y="2397544"/>
                </a:lnTo>
                <a:lnTo>
                  <a:pt x="194792" y="2404478"/>
                </a:lnTo>
                <a:lnTo>
                  <a:pt x="175895" y="2409317"/>
                </a:lnTo>
                <a:lnTo>
                  <a:pt x="151879" y="2411145"/>
                </a:lnTo>
                <a:lnTo>
                  <a:pt x="127850" y="2409317"/>
                </a:lnTo>
                <a:lnTo>
                  <a:pt x="108940" y="2404478"/>
                </a:lnTo>
                <a:lnTo>
                  <a:pt x="93319" y="2397544"/>
                </a:lnTo>
                <a:lnTo>
                  <a:pt x="64274" y="2380958"/>
                </a:lnTo>
                <a:lnTo>
                  <a:pt x="47396" y="2373490"/>
                </a:lnTo>
                <a:lnTo>
                  <a:pt x="26758" y="2368169"/>
                </a:lnTo>
                <a:lnTo>
                  <a:pt x="558" y="2366137"/>
                </a:lnTo>
                <a:lnTo>
                  <a:pt x="558" y="2377389"/>
                </a:lnTo>
                <a:lnTo>
                  <a:pt x="44335" y="2384412"/>
                </a:lnTo>
                <a:lnTo>
                  <a:pt x="74714" y="2399893"/>
                </a:lnTo>
                <a:lnTo>
                  <a:pt x="105854" y="2415362"/>
                </a:lnTo>
                <a:lnTo>
                  <a:pt x="151879" y="2422398"/>
                </a:lnTo>
                <a:lnTo>
                  <a:pt x="197904" y="2415362"/>
                </a:lnTo>
                <a:lnTo>
                  <a:pt x="229019" y="2399893"/>
                </a:lnTo>
                <a:lnTo>
                  <a:pt x="259397" y="2384412"/>
                </a:lnTo>
                <a:lnTo>
                  <a:pt x="303161" y="2377389"/>
                </a:lnTo>
                <a:lnTo>
                  <a:pt x="346925" y="2384412"/>
                </a:lnTo>
                <a:lnTo>
                  <a:pt x="377291" y="2399893"/>
                </a:lnTo>
                <a:lnTo>
                  <a:pt x="408406" y="2415362"/>
                </a:lnTo>
                <a:lnTo>
                  <a:pt x="454431" y="2422398"/>
                </a:lnTo>
                <a:lnTo>
                  <a:pt x="500456" y="2415362"/>
                </a:lnTo>
                <a:lnTo>
                  <a:pt x="531571" y="2399893"/>
                </a:lnTo>
                <a:lnTo>
                  <a:pt x="561949" y="2384412"/>
                </a:lnTo>
                <a:lnTo>
                  <a:pt x="605726" y="2377389"/>
                </a:lnTo>
                <a:lnTo>
                  <a:pt x="649490" y="2384412"/>
                </a:lnTo>
                <a:lnTo>
                  <a:pt x="679869" y="2399893"/>
                </a:lnTo>
                <a:lnTo>
                  <a:pt x="711009" y="2415362"/>
                </a:lnTo>
                <a:lnTo>
                  <a:pt x="757034" y="2422398"/>
                </a:lnTo>
                <a:lnTo>
                  <a:pt x="803046" y="2415362"/>
                </a:lnTo>
                <a:lnTo>
                  <a:pt x="834161" y="2399893"/>
                </a:lnTo>
                <a:lnTo>
                  <a:pt x="864527" y="2384412"/>
                </a:lnTo>
                <a:lnTo>
                  <a:pt x="908304" y="2377389"/>
                </a:lnTo>
                <a:lnTo>
                  <a:pt x="952055" y="2384412"/>
                </a:lnTo>
                <a:lnTo>
                  <a:pt x="982433" y="2399893"/>
                </a:lnTo>
                <a:lnTo>
                  <a:pt x="1013561" y="2415362"/>
                </a:lnTo>
                <a:lnTo>
                  <a:pt x="1059586" y="2422398"/>
                </a:lnTo>
                <a:lnTo>
                  <a:pt x="1105623" y="2415362"/>
                </a:lnTo>
                <a:lnTo>
                  <a:pt x="1136751" y="2399893"/>
                </a:lnTo>
                <a:lnTo>
                  <a:pt x="1167117" y="2384412"/>
                </a:lnTo>
                <a:lnTo>
                  <a:pt x="1210906" y="2377389"/>
                </a:lnTo>
                <a:lnTo>
                  <a:pt x="1254671" y="2384412"/>
                </a:lnTo>
                <a:lnTo>
                  <a:pt x="1285036" y="2399893"/>
                </a:lnTo>
                <a:lnTo>
                  <a:pt x="1316151" y="2415362"/>
                </a:lnTo>
                <a:lnTo>
                  <a:pt x="1362189" y="2422398"/>
                </a:lnTo>
                <a:lnTo>
                  <a:pt x="1408201" y="2415362"/>
                </a:lnTo>
                <a:lnTo>
                  <a:pt x="1439329" y="2399893"/>
                </a:lnTo>
                <a:lnTo>
                  <a:pt x="1469694" y="2384412"/>
                </a:lnTo>
                <a:lnTo>
                  <a:pt x="1513484" y="2377389"/>
                </a:lnTo>
                <a:lnTo>
                  <a:pt x="1557261" y="2384412"/>
                </a:lnTo>
                <a:lnTo>
                  <a:pt x="1587614" y="2399893"/>
                </a:lnTo>
                <a:lnTo>
                  <a:pt x="1618729" y="2415362"/>
                </a:lnTo>
                <a:lnTo>
                  <a:pt x="1664766" y="2422398"/>
                </a:lnTo>
                <a:lnTo>
                  <a:pt x="1710791" y="2415362"/>
                </a:lnTo>
                <a:lnTo>
                  <a:pt x="1741919" y="2399893"/>
                </a:lnTo>
                <a:lnTo>
                  <a:pt x="1772297" y="2384412"/>
                </a:lnTo>
                <a:lnTo>
                  <a:pt x="1816074" y="2377389"/>
                </a:lnTo>
                <a:lnTo>
                  <a:pt x="1859838" y="2384412"/>
                </a:lnTo>
                <a:lnTo>
                  <a:pt x="1890229" y="2399893"/>
                </a:lnTo>
                <a:lnTo>
                  <a:pt x="1921383" y="2415362"/>
                </a:lnTo>
                <a:lnTo>
                  <a:pt x="1967395" y="2422398"/>
                </a:lnTo>
                <a:lnTo>
                  <a:pt x="2013419" y="2415362"/>
                </a:lnTo>
                <a:lnTo>
                  <a:pt x="2044560" y="2399893"/>
                </a:lnTo>
                <a:lnTo>
                  <a:pt x="2074926" y="2384412"/>
                </a:lnTo>
                <a:lnTo>
                  <a:pt x="2118690" y="2377389"/>
                </a:lnTo>
                <a:lnTo>
                  <a:pt x="2162479" y="2384412"/>
                </a:lnTo>
                <a:lnTo>
                  <a:pt x="2192858" y="2399893"/>
                </a:lnTo>
                <a:lnTo>
                  <a:pt x="2223986" y="2415362"/>
                </a:lnTo>
                <a:lnTo>
                  <a:pt x="2270036" y="2422398"/>
                </a:lnTo>
                <a:lnTo>
                  <a:pt x="2296198" y="2420366"/>
                </a:lnTo>
                <a:lnTo>
                  <a:pt x="2316848" y="2415032"/>
                </a:lnTo>
                <a:lnTo>
                  <a:pt x="2333714" y="2407564"/>
                </a:lnTo>
                <a:lnTo>
                  <a:pt x="2362758" y="2390991"/>
                </a:lnTo>
                <a:lnTo>
                  <a:pt x="2378379" y="2384056"/>
                </a:lnTo>
                <a:lnTo>
                  <a:pt x="2397290" y="2379205"/>
                </a:lnTo>
                <a:lnTo>
                  <a:pt x="2421318" y="2377389"/>
                </a:lnTo>
                <a:lnTo>
                  <a:pt x="2445334" y="2379205"/>
                </a:lnTo>
                <a:lnTo>
                  <a:pt x="2464257" y="2384056"/>
                </a:lnTo>
                <a:lnTo>
                  <a:pt x="2479891" y="2390991"/>
                </a:lnTo>
                <a:lnTo>
                  <a:pt x="2508935" y="2407564"/>
                </a:lnTo>
                <a:lnTo>
                  <a:pt x="2525814" y="2415032"/>
                </a:lnTo>
                <a:lnTo>
                  <a:pt x="2546464" y="2420366"/>
                </a:lnTo>
                <a:lnTo>
                  <a:pt x="2572664" y="2422398"/>
                </a:lnTo>
                <a:lnTo>
                  <a:pt x="2598839" y="2420366"/>
                </a:lnTo>
                <a:lnTo>
                  <a:pt x="2619476" y="2415032"/>
                </a:lnTo>
                <a:lnTo>
                  <a:pt x="2636355" y="2407564"/>
                </a:lnTo>
                <a:lnTo>
                  <a:pt x="2665387" y="2390991"/>
                </a:lnTo>
                <a:lnTo>
                  <a:pt x="2681020" y="2384056"/>
                </a:lnTo>
                <a:lnTo>
                  <a:pt x="2699931" y="2379205"/>
                </a:lnTo>
                <a:lnTo>
                  <a:pt x="2723959" y="2377389"/>
                </a:lnTo>
                <a:lnTo>
                  <a:pt x="2747975" y="2379205"/>
                </a:lnTo>
                <a:lnTo>
                  <a:pt x="2766872" y="2384056"/>
                </a:lnTo>
                <a:lnTo>
                  <a:pt x="2782493" y="2390991"/>
                </a:lnTo>
                <a:lnTo>
                  <a:pt x="2811551" y="2407564"/>
                </a:lnTo>
                <a:lnTo>
                  <a:pt x="2828417" y="2415032"/>
                </a:lnTo>
                <a:lnTo>
                  <a:pt x="2849080" y="2420366"/>
                </a:lnTo>
                <a:lnTo>
                  <a:pt x="2875280" y="2422398"/>
                </a:lnTo>
                <a:lnTo>
                  <a:pt x="2901467" y="2420366"/>
                </a:lnTo>
                <a:lnTo>
                  <a:pt x="2922105" y="2415032"/>
                </a:lnTo>
                <a:lnTo>
                  <a:pt x="2938983" y="2407564"/>
                </a:lnTo>
                <a:lnTo>
                  <a:pt x="2968028" y="2390991"/>
                </a:lnTo>
                <a:lnTo>
                  <a:pt x="2983649" y="2384056"/>
                </a:lnTo>
                <a:lnTo>
                  <a:pt x="3002559" y="2379205"/>
                </a:lnTo>
                <a:lnTo>
                  <a:pt x="3026600" y="2377389"/>
                </a:lnTo>
                <a:lnTo>
                  <a:pt x="3050616" y="2379205"/>
                </a:lnTo>
                <a:lnTo>
                  <a:pt x="3069526" y="2384056"/>
                </a:lnTo>
                <a:lnTo>
                  <a:pt x="3085147" y="2390991"/>
                </a:lnTo>
                <a:lnTo>
                  <a:pt x="3114192" y="2407564"/>
                </a:lnTo>
                <a:lnTo>
                  <a:pt x="3131070" y="2415032"/>
                </a:lnTo>
                <a:lnTo>
                  <a:pt x="3151721" y="2420366"/>
                </a:lnTo>
                <a:lnTo>
                  <a:pt x="3177921" y="2422398"/>
                </a:lnTo>
                <a:lnTo>
                  <a:pt x="3204095" y="2420366"/>
                </a:lnTo>
                <a:lnTo>
                  <a:pt x="3224746" y="2415032"/>
                </a:lnTo>
                <a:lnTo>
                  <a:pt x="3241611" y="2407564"/>
                </a:lnTo>
                <a:lnTo>
                  <a:pt x="3270656" y="2390991"/>
                </a:lnTo>
                <a:lnTo>
                  <a:pt x="3286290" y="2384056"/>
                </a:lnTo>
                <a:lnTo>
                  <a:pt x="3305187" y="2379205"/>
                </a:lnTo>
                <a:lnTo>
                  <a:pt x="3329228" y="2377389"/>
                </a:lnTo>
                <a:lnTo>
                  <a:pt x="3353244" y="2379205"/>
                </a:lnTo>
                <a:lnTo>
                  <a:pt x="3372154" y="2384056"/>
                </a:lnTo>
                <a:lnTo>
                  <a:pt x="3387788" y="2390991"/>
                </a:lnTo>
                <a:lnTo>
                  <a:pt x="3416833" y="2407564"/>
                </a:lnTo>
                <a:lnTo>
                  <a:pt x="3433711" y="2415032"/>
                </a:lnTo>
                <a:lnTo>
                  <a:pt x="3454362" y="2420366"/>
                </a:lnTo>
                <a:lnTo>
                  <a:pt x="3480574" y="2422398"/>
                </a:lnTo>
                <a:lnTo>
                  <a:pt x="3506749" y="2420366"/>
                </a:lnTo>
                <a:lnTo>
                  <a:pt x="3527399" y="2415032"/>
                </a:lnTo>
                <a:lnTo>
                  <a:pt x="3544278" y="2407564"/>
                </a:lnTo>
                <a:lnTo>
                  <a:pt x="3573322" y="2390991"/>
                </a:lnTo>
                <a:lnTo>
                  <a:pt x="3588956" y="2384056"/>
                </a:lnTo>
                <a:lnTo>
                  <a:pt x="3607854" y="2379205"/>
                </a:lnTo>
                <a:lnTo>
                  <a:pt x="3631895" y="2377389"/>
                </a:lnTo>
                <a:lnTo>
                  <a:pt x="3655911" y="2379205"/>
                </a:lnTo>
                <a:lnTo>
                  <a:pt x="3674821" y="2384056"/>
                </a:lnTo>
                <a:lnTo>
                  <a:pt x="3690442" y="2390991"/>
                </a:lnTo>
                <a:lnTo>
                  <a:pt x="3719499" y="2407564"/>
                </a:lnTo>
                <a:lnTo>
                  <a:pt x="3736378" y="2415032"/>
                </a:lnTo>
                <a:lnTo>
                  <a:pt x="3757028" y="2420366"/>
                </a:lnTo>
                <a:lnTo>
                  <a:pt x="3783228" y="2422398"/>
                </a:lnTo>
                <a:lnTo>
                  <a:pt x="3809403" y="2420366"/>
                </a:lnTo>
                <a:lnTo>
                  <a:pt x="3830053" y="2415032"/>
                </a:lnTo>
                <a:lnTo>
                  <a:pt x="3846919" y="2407564"/>
                </a:lnTo>
                <a:lnTo>
                  <a:pt x="3875963" y="2390991"/>
                </a:lnTo>
                <a:lnTo>
                  <a:pt x="3891597" y="2384056"/>
                </a:lnTo>
                <a:lnTo>
                  <a:pt x="3910495" y="2379205"/>
                </a:lnTo>
                <a:lnTo>
                  <a:pt x="3934523" y="2377389"/>
                </a:lnTo>
                <a:lnTo>
                  <a:pt x="3958539" y="2379205"/>
                </a:lnTo>
                <a:lnTo>
                  <a:pt x="3977462" y="2384056"/>
                </a:lnTo>
                <a:lnTo>
                  <a:pt x="3993096" y="2390991"/>
                </a:lnTo>
                <a:lnTo>
                  <a:pt x="4022140" y="2407564"/>
                </a:lnTo>
                <a:lnTo>
                  <a:pt x="4039019" y="2415032"/>
                </a:lnTo>
                <a:lnTo>
                  <a:pt x="4059669" y="2420366"/>
                </a:lnTo>
                <a:lnTo>
                  <a:pt x="4085869" y="2422398"/>
                </a:lnTo>
                <a:lnTo>
                  <a:pt x="4112056" y="2420366"/>
                </a:lnTo>
                <a:lnTo>
                  <a:pt x="4132707" y="2415032"/>
                </a:lnTo>
                <a:lnTo>
                  <a:pt x="4149585" y="2407564"/>
                </a:lnTo>
                <a:lnTo>
                  <a:pt x="4178630" y="2390991"/>
                </a:lnTo>
                <a:lnTo>
                  <a:pt x="4194251" y="2384056"/>
                </a:lnTo>
                <a:lnTo>
                  <a:pt x="4213149" y="2379205"/>
                </a:lnTo>
                <a:lnTo>
                  <a:pt x="4237177" y="2377389"/>
                </a:lnTo>
                <a:lnTo>
                  <a:pt x="4261193" y="2379205"/>
                </a:lnTo>
                <a:lnTo>
                  <a:pt x="4280090" y="2384056"/>
                </a:lnTo>
                <a:lnTo>
                  <a:pt x="4295711" y="2390991"/>
                </a:lnTo>
                <a:lnTo>
                  <a:pt x="4324743" y="2407564"/>
                </a:lnTo>
                <a:lnTo>
                  <a:pt x="4341609" y="2415032"/>
                </a:lnTo>
                <a:lnTo>
                  <a:pt x="4362259" y="2420366"/>
                </a:lnTo>
                <a:lnTo>
                  <a:pt x="4388447" y="2422398"/>
                </a:lnTo>
                <a:lnTo>
                  <a:pt x="4414634" y="2420366"/>
                </a:lnTo>
                <a:lnTo>
                  <a:pt x="4435297" y="2415032"/>
                </a:lnTo>
                <a:lnTo>
                  <a:pt x="4452175" y="2407564"/>
                </a:lnTo>
                <a:lnTo>
                  <a:pt x="4481220" y="2390991"/>
                </a:lnTo>
                <a:lnTo>
                  <a:pt x="4496841" y="2384056"/>
                </a:lnTo>
                <a:lnTo>
                  <a:pt x="4515739" y="2379205"/>
                </a:lnTo>
                <a:lnTo>
                  <a:pt x="4539767" y="2377389"/>
                </a:lnTo>
                <a:lnTo>
                  <a:pt x="4563796" y="2379205"/>
                </a:lnTo>
                <a:lnTo>
                  <a:pt x="4582706" y="2384056"/>
                </a:lnTo>
                <a:lnTo>
                  <a:pt x="4598340" y="2390991"/>
                </a:lnTo>
                <a:lnTo>
                  <a:pt x="4627384" y="2407564"/>
                </a:lnTo>
                <a:lnTo>
                  <a:pt x="4644263" y="2415032"/>
                </a:lnTo>
                <a:lnTo>
                  <a:pt x="4664913" y="2420366"/>
                </a:lnTo>
                <a:lnTo>
                  <a:pt x="4691100" y="2422398"/>
                </a:lnTo>
                <a:lnTo>
                  <a:pt x="4717288" y="2420366"/>
                </a:lnTo>
                <a:lnTo>
                  <a:pt x="4737938" y="2415032"/>
                </a:lnTo>
                <a:lnTo>
                  <a:pt x="4754816" y="2407564"/>
                </a:lnTo>
                <a:lnTo>
                  <a:pt x="4783874" y="2390991"/>
                </a:lnTo>
                <a:lnTo>
                  <a:pt x="4799495" y="2384056"/>
                </a:lnTo>
                <a:lnTo>
                  <a:pt x="4818392" y="2379205"/>
                </a:lnTo>
                <a:lnTo>
                  <a:pt x="4842421" y="2377389"/>
                </a:lnTo>
                <a:lnTo>
                  <a:pt x="4866437" y="2379205"/>
                </a:lnTo>
                <a:lnTo>
                  <a:pt x="4885347" y="2384056"/>
                </a:lnTo>
                <a:lnTo>
                  <a:pt x="4900968" y="2390991"/>
                </a:lnTo>
                <a:lnTo>
                  <a:pt x="4930013" y="2407564"/>
                </a:lnTo>
                <a:lnTo>
                  <a:pt x="4946891" y="2415032"/>
                </a:lnTo>
                <a:lnTo>
                  <a:pt x="4967529" y="2420366"/>
                </a:lnTo>
                <a:lnTo>
                  <a:pt x="4993729" y="2422398"/>
                </a:lnTo>
                <a:lnTo>
                  <a:pt x="5019929" y="2420366"/>
                </a:lnTo>
                <a:lnTo>
                  <a:pt x="5040579" y="2415032"/>
                </a:lnTo>
                <a:lnTo>
                  <a:pt x="5057457" y="2407564"/>
                </a:lnTo>
                <a:lnTo>
                  <a:pt x="5086502" y="2390991"/>
                </a:lnTo>
                <a:lnTo>
                  <a:pt x="5102136" y="2384056"/>
                </a:lnTo>
                <a:lnTo>
                  <a:pt x="5121046" y="2379205"/>
                </a:lnTo>
                <a:lnTo>
                  <a:pt x="5145075" y="2377389"/>
                </a:lnTo>
                <a:lnTo>
                  <a:pt x="5169103" y="2379205"/>
                </a:lnTo>
                <a:lnTo>
                  <a:pt x="5188026" y="2384056"/>
                </a:lnTo>
                <a:lnTo>
                  <a:pt x="5203660" y="2390991"/>
                </a:lnTo>
                <a:lnTo>
                  <a:pt x="5232717" y="2407564"/>
                </a:lnTo>
                <a:lnTo>
                  <a:pt x="5249596" y="2415032"/>
                </a:lnTo>
                <a:lnTo>
                  <a:pt x="5270246" y="2420366"/>
                </a:lnTo>
                <a:lnTo>
                  <a:pt x="5296446" y="2422398"/>
                </a:lnTo>
                <a:lnTo>
                  <a:pt x="5322633" y="2420366"/>
                </a:lnTo>
                <a:lnTo>
                  <a:pt x="5343283" y="2415032"/>
                </a:lnTo>
                <a:lnTo>
                  <a:pt x="5360149" y="2407564"/>
                </a:lnTo>
                <a:lnTo>
                  <a:pt x="5389194" y="2390991"/>
                </a:lnTo>
                <a:lnTo>
                  <a:pt x="5404828" y="2384056"/>
                </a:lnTo>
                <a:lnTo>
                  <a:pt x="5423751" y="2379205"/>
                </a:lnTo>
                <a:lnTo>
                  <a:pt x="5447779" y="2377389"/>
                </a:lnTo>
                <a:lnTo>
                  <a:pt x="5471807" y="2379205"/>
                </a:lnTo>
                <a:lnTo>
                  <a:pt x="5490718" y="2384056"/>
                </a:lnTo>
                <a:lnTo>
                  <a:pt x="5506339" y="2390991"/>
                </a:lnTo>
                <a:lnTo>
                  <a:pt x="5535396" y="2407564"/>
                </a:lnTo>
                <a:lnTo>
                  <a:pt x="5552275" y="2415032"/>
                </a:lnTo>
                <a:lnTo>
                  <a:pt x="5572938" y="2420366"/>
                </a:lnTo>
                <a:lnTo>
                  <a:pt x="5599138" y="2422398"/>
                </a:lnTo>
                <a:lnTo>
                  <a:pt x="5625338" y="2420366"/>
                </a:lnTo>
                <a:lnTo>
                  <a:pt x="5645988" y="2415032"/>
                </a:lnTo>
                <a:lnTo>
                  <a:pt x="5662866" y="2407564"/>
                </a:lnTo>
                <a:lnTo>
                  <a:pt x="5691911" y="2390991"/>
                </a:lnTo>
                <a:lnTo>
                  <a:pt x="5707532" y="2384056"/>
                </a:lnTo>
                <a:lnTo>
                  <a:pt x="5726442" y="2379205"/>
                </a:lnTo>
                <a:lnTo>
                  <a:pt x="5750471" y="2377389"/>
                </a:lnTo>
                <a:lnTo>
                  <a:pt x="5774487" y="2379205"/>
                </a:lnTo>
                <a:lnTo>
                  <a:pt x="5793397" y="2384056"/>
                </a:lnTo>
                <a:lnTo>
                  <a:pt x="5809018" y="2390991"/>
                </a:lnTo>
                <a:lnTo>
                  <a:pt x="5838075" y="2407564"/>
                </a:lnTo>
                <a:lnTo>
                  <a:pt x="5854941" y="2415032"/>
                </a:lnTo>
                <a:lnTo>
                  <a:pt x="5875591" y="2420366"/>
                </a:lnTo>
                <a:lnTo>
                  <a:pt x="5901791" y="2422398"/>
                </a:lnTo>
                <a:lnTo>
                  <a:pt x="5927991" y="2420366"/>
                </a:lnTo>
                <a:lnTo>
                  <a:pt x="5948642" y="2415032"/>
                </a:lnTo>
                <a:lnTo>
                  <a:pt x="5965520" y="2407564"/>
                </a:lnTo>
                <a:lnTo>
                  <a:pt x="5994565" y="2390991"/>
                </a:lnTo>
                <a:lnTo>
                  <a:pt x="6010186" y="2384056"/>
                </a:lnTo>
                <a:lnTo>
                  <a:pt x="6029096" y="2379205"/>
                </a:lnTo>
                <a:lnTo>
                  <a:pt x="6053125" y="2377389"/>
                </a:lnTo>
                <a:lnTo>
                  <a:pt x="6077166" y="2379205"/>
                </a:lnTo>
                <a:lnTo>
                  <a:pt x="6096089" y="2384056"/>
                </a:lnTo>
                <a:lnTo>
                  <a:pt x="6111735" y="2390991"/>
                </a:lnTo>
                <a:lnTo>
                  <a:pt x="6140793" y="2407564"/>
                </a:lnTo>
                <a:lnTo>
                  <a:pt x="6157671" y="2415032"/>
                </a:lnTo>
                <a:lnTo>
                  <a:pt x="6178334" y="2420366"/>
                </a:lnTo>
                <a:lnTo>
                  <a:pt x="6204534" y="2422398"/>
                </a:lnTo>
                <a:lnTo>
                  <a:pt x="6230734" y="2420366"/>
                </a:lnTo>
                <a:lnTo>
                  <a:pt x="6251384" y="2415032"/>
                </a:lnTo>
                <a:lnTo>
                  <a:pt x="6268263" y="2407564"/>
                </a:lnTo>
                <a:lnTo>
                  <a:pt x="6297307" y="2390991"/>
                </a:lnTo>
                <a:lnTo>
                  <a:pt x="6312941" y="2384056"/>
                </a:lnTo>
                <a:lnTo>
                  <a:pt x="6331852" y="2379205"/>
                </a:lnTo>
                <a:lnTo>
                  <a:pt x="6355880" y="2377389"/>
                </a:lnTo>
                <a:lnTo>
                  <a:pt x="6379934" y="2379205"/>
                </a:lnTo>
                <a:lnTo>
                  <a:pt x="6398857" y="2384056"/>
                </a:lnTo>
                <a:lnTo>
                  <a:pt x="6414503" y="2390991"/>
                </a:lnTo>
                <a:lnTo>
                  <a:pt x="6443573" y="2407564"/>
                </a:lnTo>
                <a:lnTo>
                  <a:pt x="6460464" y="2415032"/>
                </a:lnTo>
                <a:lnTo>
                  <a:pt x="6481127" y="2420366"/>
                </a:lnTo>
                <a:lnTo>
                  <a:pt x="6507340" y="2422398"/>
                </a:lnTo>
                <a:lnTo>
                  <a:pt x="6533553" y="2420366"/>
                </a:lnTo>
                <a:lnTo>
                  <a:pt x="6554216" y="2415032"/>
                </a:lnTo>
                <a:lnTo>
                  <a:pt x="6571107" y="2407564"/>
                </a:lnTo>
                <a:lnTo>
                  <a:pt x="6600177" y="2390991"/>
                </a:lnTo>
                <a:lnTo>
                  <a:pt x="6615824" y="2384056"/>
                </a:lnTo>
                <a:lnTo>
                  <a:pt x="6634747" y="2379205"/>
                </a:lnTo>
                <a:lnTo>
                  <a:pt x="6658800" y="2377389"/>
                </a:lnTo>
                <a:lnTo>
                  <a:pt x="6658800" y="2366137"/>
                </a:lnTo>
                <a:close/>
              </a:path>
              <a:path w="6660515" h="7380605">
                <a:moveTo>
                  <a:pt x="6658813" y="2478811"/>
                </a:moveTo>
                <a:lnTo>
                  <a:pt x="6612750" y="2485847"/>
                </a:lnTo>
                <a:lnTo>
                  <a:pt x="6581597" y="2501315"/>
                </a:lnTo>
                <a:lnTo>
                  <a:pt x="6551193" y="2516784"/>
                </a:lnTo>
                <a:lnTo>
                  <a:pt x="6507366" y="2523807"/>
                </a:lnTo>
                <a:lnTo>
                  <a:pt x="6463538" y="2516784"/>
                </a:lnTo>
                <a:lnTo>
                  <a:pt x="6433134" y="2501315"/>
                </a:lnTo>
                <a:lnTo>
                  <a:pt x="6401981" y="2485847"/>
                </a:lnTo>
                <a:lnTo>
                  <a:pt x="6355893" y="2478811"/>
                </a:lnTo>
                <a:lnTo>
                  <a:pt x="6309855" y="2485847"/>
                </a:lnTo>
                <a:lnTo>
                  <a:pt x="6278715" y="2501315"/>
                </a:lnTo>
                <a:lnTo>
                  <a:pt x="6248336" y="2516784"/>
                </a:lnTo>
                <a:lnTo>
                  <a:pt x="6204547" y="2523807"/>
                </a:lnTo>
                <a:lnTo>
                  <a:pt x="6160744" y="2516784"/>
                </a:lnTo>
                <a:lnTo>
                  <a:pt x="6130353" y="2501315"/>
                </a:lnTo>
                <a:lnTo>
                  <a:pt x="6099226" y="2485847"/>
                </a:lnTo>
                <a:lnTo>
                  <a:pt x="6053150" y="2478811"/>
                </a:lnTo>
                <a:lnTo>
                  <a:pt x="6007100" y="2485847"/>
                </a:lnTo>
                <a:lnTo>
                  <a:pt x="5975972" y="2501315"/>
                </a:lnTo>
                <a:lnTo>
                  <a:pt x="5945594" y="2516784"/>
                </a:lnTo>
                <a:lnTo>
                  <a:pt x="5901804" y="2523807"/>
                </a:lnTo>
                <a:lnTo>
                  <a:pt x="5858027" y="2516784"/>
                </a:lnTo>
                <a:lnTo>
                  <a:pt x="5827649" y="2501315"/>
                </a:lnTo>
                <a:lnTo>
                  <a:pt x="5796521" y="2485847"/>
                </a:lnTo>
                <a:lnTo>
                  <a:pt x="5750509" y="2478811"/>
                </a:lnTo>
                <a:lnTo>
                  <a:pt x="5704459" y="2485847"/>
                </a:lnTo>
                <a:lnTo>
                  <a:pt x="5673331" y="2501315"/>
                </a:lnTo>
                <a:lnTo>
                  <a:pt x="5642953" y="2516784"/>
                </a:lnTo>
                <a:lnTo>
                  <a:pt x="5599150" y="2523807"/>
                </a:lnTo>
                <a:lnTo>
                  <a:pt x="5555373" y="2516784"/>
                </a:lnTo>
                <a:lnTo>
                  <a:pt x="5524970" y="2501315"/>
                </a:lnTo>
                <a:lnTo>
                  <a:pt x="5493817" y="2485847"/>
                </a:lnTo>
                <a:lnTo>
                  <a:pt x="5447792" y="2478811"/>
                </a:lnTo>
                <a:lnTo>
                  <a:pt x="5401754" y="2485847"/>
                </a:lnTo>
                <a:lnTo>
                  <a:pt x="5370627" y="2501315"/>
                </a:lnTo>
                <a:lnTo>
                  <a:pt x="5340248" y="2516784"/>
                </a:lnTo>
                <a:lnTo>
                  <a:pt x="5296459" y="2523807"/>
                </a:lnTo>
                <a:lnTo>
                  <a:pt x="5252669" y="2516784"/>
                </a:lnTo>
                <a:lnTo>
                  <a:pt x="5222278" y="2501315"/>
                </a:lnTo>
                <a:lnTo>
                  <a:pt x="5191150" y="2485847"/>
                </a:lnTo>
                <a:lnTo>
                  <a:pt x="5145087" y="2478811"/>
                </a:lnTo>
                <a:lnTo>
                  <a:pt x="5099050" y="2485847"/>
                </a:lnTo>
                <a:lnTo>
                  <a:pt x="5067922" y="2501315"/>
                </a:lnTo>
                <a:lnTo>
                  <a:pt x="5037544" y="2516784"/>
                </a:lnTo>
                <a:lnTo>
                  <a:pt x="4993754" y="2523807"/>
                </a:lnTo>
                <a:lnTo>
                  <a:pt x="4949977" y="2516784"/>
                </a:lnTo>
                <a:lnTo>
                  <a:pt x="4919599" y="2501315"/>
                </a:lnTo>
                <a:lnTo>
                  <a:pt x="4888484" y="2485847"/>
                </a:lnTo>
                <a:lnTo>
                  <a:pt x="4842434" y="2478811"/>
                </a:lnTo>
                <a:lnTo>
                  <a:pt x="4796421" y="2485847"/>
                </a:lnTo>
                <a:lnTo>
                  <a:pt x="4765268" y="2501315"/>
                </a:lnTo>
                <a:lnTo>
                  <a:pt x="4734877" y="2516784"/>
                </a:lnTo>
                <a:lnTo>
                  <a:pt x="4691113" y="2523807"/>
                </a:lnTo>
                <a:lnTo>
                  <a:pt x="4647349" y="2516784"/>
                </a:lnTo>
                <a:lnTo>
                  <a:pt x="4616958" y="2501315"/>
                </a:lnTo>
                <a:lnTo>
                  <a:pt x="4585817" y="2485847"/>
                </a:lnTo>
                <a:lnTo>
                  <a:pt x="4539780" y="2478811"/>
                </a:lnTo>
                <a:lnTo>
                  <a:pt x="4493768" y="2485847"/>
                </a:lnTo>
                <a:lnTo>
                  <a:pt x="4462615" y="2501315"/>
                </a:lnTo>
                <a:lnTo>
                  <a:pt x="4432224" y="2516784"/>
                </a:lnTo>
                <a:lnTo>
                  <a:pt x="4388459" y="2523807"/>
                </a:lnTo>
                <a:lnTo>
                  <a:pt x="4344695" y="2516784"/>
                </a:lnTo>
                <a:lnTo>
                  <a:pt x="4314329" y="2501315"/>
                </a:lnTo>
                <a:lnTo>
                  <a:pt x="4283214" y="2485847"/>
                </a:lnTo>
                <a:lnTo>
                  <a:pt x="4237190" y="2478811"/>
                </a:lnTo>
                <a:lnTo>
                  <a:pt x="4191177" y="2485847"/>
                </a:lnTo>
                <a:lnTo>
                  <a:pt x="4160037" y="2501315"/>
                </a:lnTo>
                <a:lnTo>
                  <a:pt x="4129646" y="2516784"/>
                </a:lnTo>
                <a:lnTo>
                  <a:pt x="4085882" y="2523807"/>
                </a:lnTo>
                <a:lnTo>
                  <a:pt x="4042092" y="2516784"/>
                </a:lnTo>
                <a:lnTo>
                  <a:pt x="4011726" y="2501315"/>
                </a:lnTo>
                <a:lnTo>
                  <a:pt x="3980599" y="2485847"/>
                </a:lnTo>
                <a:lnTo>
                  <a:pt x="3934549" y="2478811"/>
                </a:lnTo>
                <a:lnTo>
                  <a:pt x="3888524" y="2485847"/>
                </a:lnTo>
                <a:lnTo>
                  <a:pt x="3857383" y="2501315"/>
                </a:lnTo>
                <a:lnTo>
                  <a:pt x="3827005" y="2516784"/>
                </a:lnTo>
                <a:lnTo>
                  <a:pt x="3783228" y="2523807"/>
                </a:lnTo>
                <a:lnTo>
                  <a:pt x="3739451" y="2516784"/>
                </a:lnTo>
                <a:lnTo>
                  <a:pt x="3709073" y="2501315"/>
                </a:lnTo>
                <a:lnTo>
                  <a:pt x="3677945" y="2485847"/>
                </a:lnTo>
                <a:lnTo>
                  <a:pt x="3631908" y="2478811"/>
                </a:lnTo>
                <a:lnTo>
                  <a:pt x="3585870" y="2485847"/>
                </a:lnTo>
                <a:lnTo>
                  <a:pt x="3554742" y="2501315"/>
                </a:lnTo>
                <a:lnTo>
                  <a:pt x="3524364" y="2516784"/>
                </a:lnTo>
                <a:lnTo>
                  <a:pt x="3480574" y="2523807"/>
                </a:lnTo>
                <a:lnTo>
                  <a:pt x="3436785" y="2516784"/>
                </a:lnTo>
                <a:lnTo>
                  <a:pt x="3406406" y="2501315"/>
                </a:lnTo>
                <a:lnTo>
                  <a:pt x="3375279" y="2485847"/>
                </a:lnTo>
                <a:lnTo>
                  <a:pt x="3329241" y="2478811"/>
                </a:lnTo>
                <a:lnTo>
                  <a:pt x="3303054" y="2480843"/>
                </a:lnTo>
                <a:lnTo>
                  <a:pt x="3282404" y="2486164"/>
                </a:lnTo>
                <a:lnTo>
                  <a:pt x="3265525" y="2493645"/>
                </a:lnTo>
                <a:lnTo>
                  <a:pt x="3236480" y="2510218"/>
                </a:lnTo>
                <a:lnTo>
                  <a:pt x="3220847" y="2517152"/>
                </a:lnTo>
                <a:lnTo>
                  <a:pt x="3201949" y="2521991"/>
                </a:lnTo>
                <a:lnTo>
                  <a:pt x="3177921" y="2523807"/>
                </a:lnTo>
                <a:lnTo>
                  <a:pt x="3153905" y="2521991"/>
                </a:lnTo>
                <a:lnTo>
                  <a:pt x="3134995" y="2517152"/>
                </a:lnTo>
                <a:lnTo>
                  <a:pt x="3119374" y="2510218"/>
                </a:lnTo>
                <a:lnTo>
                  <a:pt x="3090329" y="2493645"/>
                </a:lnTo>
                <a:lnTo>
                  <a:pt x="3073463" y="2486164"/>
                </a:lnTo>
                <a:lnTo>
                  <a:pt x="3052813" y="2480843"/>
                </a:lnTo>
                <a:lnTo>
                  <a:pt x="3026626" y="2478811"/>
                </a:lnTo>
                <a:lnTo>
                  <a:pt x="3000425" y="2480843"/>
                </a:lnTo>
                <a:lnTo>
                  <a:pt x="2979775" y="2486164"/>
                </a:lnTo>
                <a:lnTo>
                  <a:pt x="2962884" y="2493645"/>
                </a:lnTo>
                <a:lnTo>
                  <a:pt x="2933839" y="2510218"/>
                </a:lnTo>
                <a:lnTo>
                  <a:pt x="2918218" y="2517152"/>
                </a:lnTo>
                <a:lnTo>
                  <a:pt x="2899321" y="2521991"/>
                </a:lnTo>
                <a:lnTo>
                  <a:pt x="2875292" y="2523807"/>
                </a:lnTo>
                <a:lnTo>
                  <a:pt x="2851264" y="2521991"/>
                </a:lnTo>
                <a:lnTo>
                  <a:pt x="2832366" y="2517152"/>
                </a:lnTo>
                <a:lnTo>
                  <a:pt x="2816733" y="2510218"/>
                </a:lnTo>
                <a:lnTo>
                  <a:pt x="2787688" y="2493645"/>
                </a:lnTo>
                <a:lnTo>
                  <a:pt x="2770809" y="2486164"/>
                </a:lnTo>
                <a:lnTo>
                  <a:pt x="2750159" y="2480843"/>
                </a:lnTo>
                <a:lnTo>
                  <a:pt x="2723972" y="2478811"/>
                </a:lnTo>
                <a:lnTo>
                  <a:pt x="2697784" y="2480843"/>
                </a:lnTo>
                <a:lnTo>
                  <a:pt x="2677134" y="2486164"/>
                </a:lnTo>
                <a:lnTo>
                  <a:pt x="2660256" y="2493645"/>
                </a:lnTo>
                <a:lnTo>
                  <a:pt x="2631224" y="2510218"/>
                </a:lnTo>
                <a:lnTo>
                  <a:pt x="2615603" y="2517152"/>
                </a:lnTo>
                <a:lnTo>
                  <a:pt x="2596692" y="2521991"/>
                </a:lnTo>
                <a:lnTo>
                  <a:pt x="2572677" y="2523807"/>
                </a:lnTo>
                <a:lnTo>
                  <a:pt x="2548648" y="2521991"/>
                </a:lnTo>
                <a:lnTo>
                  <a:pt x="2529738" y="2517152"/>
                </a:lnTo>
                <a:lnTo>
                  <a:pt x="2514104" y="2510218"/>
                </a:lnTo>
                <a:lnTo>
                  <a:pt x="2485059" y="2493645"/>
                </a:lnTo>
                <a:lnTo>
                  <a:pt x="2468194" y="2486164"/>
                </a:lnTo>
                <a:lnTo>
                  <a:pt x="2447531" y="2480843"/>
                </a:lnTo>
                <a:lnTo>
                  <a:pt x="2421331" y="2478811"/>
                </a:lnTo>
                <a:lnTo>
                  <a:pt x="2395143" y="2480843"/>
                </a:lnTo>
                <a:lnTo>
                  <a:pt x="2374493" y="2486164"/>
                </a:lnTo>
                <a:lnTo>
                  <a:pt x="2357628" y="2493645"/>
                </a:lnTo>
                <a:lnTo>
                  <a:pt x="2328583" y="2510218"/>
                </a:lnTo>
                <a:lnTo>
                  <a:pt x="2312962" y="2517152"/>
                </a:lnTo>
                <a:lnTo>
                  <a:pt x="2294064" y="2521991"/>
                </a:lnTo>
                <a:lnTo>
                  <a:pt x="2270036" y="2523807"/>
                </a:lnTo>
                <a:lnTo>
                  <a:pt x="2246007" y="2521991"/>
                </a:lnTo>
                <a:lnTo>
                  <a:pt x="2227110" y="2517152"/>
                </a:lnTo>
                <a:lnTo>
                  <a:pt x="2211476" y="2510218"/>
                </a:lnTo>
                <a:lnTo>
                  <a:pt x="2182431" y="2493645"/>
                </a:lnTo>
                <a:lnTo>
                  <a:pt x="2165553" y="2486164"/>
                </a:lnTo>
                <a:lnTo>
                  <a:pt x="2144903" y="2480843"/>
                </a:lnTo>
                <a:lnTo>
                  <a:pt x="2118715" y="2478811"/>
                </a:lnTo>
                <a:lnTo>
                  <a:pt x="2092540" y="2480843"/>
                </a:lnTo>
                <a:lnTo>
                  <a:pt x="2071890" y="2486164"/>
                </a:lnTo>
                <a:lnTo>
                  <a:pt x="2055025" y="2493645"/>
                </a:lnTo>
                <a:lnTo>
                  <a:pt x="2025980" y="2510218"/>
                </a:lnTo>
                <a:lnTo>
                  <a:pt x="2010346" y="2517152"/>
                </a:lnTo>
                <a:lnTo>
                  <a:pt x="1991436" y="2521991"/>
                </a:lnTo>
                <a:lnTo>
                  <a:pt x="1967407" y="2523807"/>
                </a:lnTo>
                <a:lnTo>
                  <a:pt x="1943392" y="2521991"/>
                </a:lnTo>
                <a:lnTo>
                  <a:pt x="1924481" y="2517152"/>
                </a:lnTo>
                <a:lnTo>
                  <a:pt x="1908848" y="2510218"/>
                </a:lnTo>
                <a:lnTo>
                  <a:pt x="1879803" y="2493645"/>
                </a:lnTo>
                <a:lnTo>
                  <a:pt x="1862937" y="2486164"/>
                </a:lnTo>
                <a:lnTo>
                  <a:pt x="1842287" y="2480843"/>
                </a:lnTo>
                <a:lnTo>
                  <a:pt x="1816087" y="2478811"/>
                </a:lnTo>
                <a:lnTo>
                  <a:pt x="1789899" y="2480843"/>
                </a:lnTo>
                <a:lnTo>
                  <a:pt x="1769262" y="2486164"/>
                </a:lnTo>
                <a:lnTo>
                  <a:pt x="1752384" y="2493645"/>
                </a:lnTo>
                <a:lnTo>
                  <a:pt x="1723351" y="2510218"/>
                </a:lnTo>
                <a:lnTo>
                  <a:pt x="1707718" y="2517152"/>
                </a:lnTo>
                <a:lnTo>
                  <a:pt x="1688820" y="2521991"/>
                </a:lnTo>
                <a:lnTo>
                  <a:pt x="1664792" y="2523807"/>
                </a:lnTo>
                <a:lnTo>
                  <a:pt x="1640776" y="2521991"/>
                </a:lnTo>
                <a:lnTo>
                  <a:pt x="1621878" y="2517152"/>
                </a:lnTo>
                <a:lnTo>
                  <a:pt x="1606245" y="2510218"/>
                </a:lnTo>
                <a:lnTo>
                  <a:pt x="1577213" y="2493645"/>
                </a:lnTo>
                <a:lnTo>
                  <a:pt x="1560347" y="2486164"/>
                </a:lnTo>
                <a:lnTo>
                  <a:pt x="1539697" y="2480843"/>
                </a:lnTo>
                <a:lnTo>
                  <a:pt x="1513497" y="2478811"/>
                </a:lnTo>
                <a:lnTo>
                  <a:pt x="1487309" y="2480843"/>
                </a:lnTo>
                <a:lnTo>
                  <a:pt x="1466672" y="2486164"/>
                </a:lnTo>
                <a:lnTo>
                  <a:pt x="1449793" y="2493645"/>
                </a:lnTo>
                <a:lnTo>
                  <a:pt x="1420749" y="2510218"/>
                </a:lnTo>
                <a:lnTo>
                  <a:pt x="1405128" y="2517152"/>
                </a:lnTo>
                <a:lnTo>
                  <a:pt x="1386217" y="2521991"/>
                </a:lnTo>
                <a:lnTo>
                  <a:pt x="1362189" y="2523807"/>
                </a:lnTo>
                <a:lnTo>
                  <a:pt x="1338173" y="2521991"/>
                </a:lnTo>
                <a:lnTo>
                  <a:pt x="1319276" y="2517152"/>
                </a:lnTo>
                <a:lnTo>
                  <a:pt x="1303655" y="2510218"/>
                </a:lnTo>
                <a:lnTo>
                  <a:pt x="1274610" y="2493645"/>
                </a:lnTo>
                <a:lnTo>
                  <a:pt x="1257744" y="2486164"/>
                </a:lnTo>
                <a:lnTo>
                  <a:pt x="1237107" y="2480843"/>
                </a:lnTo>
                <a:lnTo>
                  <a:pt x="1210919" y="2478811"/>
                </a:lnTo>
                <a:lnTo>
                  <a:pt x="1184732" y="2480843"/>
                </a:lnTo>
                <a:lnTo>
                  <a:pt x="1164082" y="2486164"/>
                </a:lnTo>
                <a:lnTo>
                  <a:pt x="1147203" y="2493645"/>
                </a:lnTo>
                <a:lnTo>
                  <a:pt x="1118158" y="2510218"/>
                </a:lnTo>
                <a:lnTo>
                  <a:pt x="1102537" y="2517152"/>
                </a:lnTo>
                <a:lnTo>
                  <a:pt x="1083627" y="2521991"/>
                </a:lnTo>
                <a:lnTo>
                  <a:pt x="1059599" y="2523807"/>
                </a:lnTo>
                <a:lnTo>
                  <a:pt x="1035583" y="2521991"/>
                </a:lnTo>
                <a:lnTo>
                  <a:pt x="1016685" y="2517152"/>
                </a:lnTo>
                <a:lnTo>
                  <a:pt x="1001064" y="2510218"/>
                </a:lnTo>
                <a:lnTo>
                  <a:pt x="972019" y="2493645"/>
                </a:lnTo>
                <a:lnTo>
                  <a:pt x="955154" y="2486164"/>
                </a:lnTo>
                <a:lnTo>
                  <a:pt x="934504" y="2480843"/>
                </a:lnTo>
                <a:lnTo>
                  <a:pt x="908304" y="2478811"/>
                </a:lnTo>
                <a:lnTo>
                  <a:pt x="882129" y="2480843"/>
                </a:lnTo>
                <a:lnTo>
                  <a:pt x="861491" y="2486164"/>
                </a:lnTo>
                <a:lnTo>
                  <a:pt x="844613" y="2493645"/>
                </a:lnTo>
                <a:lnTo>
                  <a:pt x="815581" y="2510218"/>
                </a:lnTo>
                <a:lnTo>
                  <a:pt x="799960" y="2517152"/>
                </a:lnTo>
                <a:lnTo>
                  <a:pt x="781062" y="2521991"/>
                </a:lnTo>
                <a:lnTo>
                  <a:pt x="757047" y="2523807"/>
                </a:lnTo>
                <a:lnTo>
                  <a:pt x="733031" y="2521991"/>
                </a:lnTo>
                <a:lnTo>
                  <a:pt x="714121" y="2517152"/>
                </a:lnTo>
                <a:lnTo>
                  <a:pt x="698500" y="2510218"/>
                </a:lnTo>
                <a:lnTo>
                  <a:pt x="669455" y="2493645"/>
                </a:lnTo>
                <a:lnTo>
                  <a:pt x="652576" y="2486164"/>
                </a:lnTo>
                <a:lnTo>
                  <a:pt x="631926" y="2480843"/>
                </a:lnTo>
                <a:lnTo>
                  <a:pt x="605739" y="2478811"/>
                </a:lnTo>
                <a:lnTo>
                  <a:pt x="579551" y="2480843"/>
                </a:lnTo>
                <a:lnTo>
                  <a:pt x="558914" y="2486164"/>
                </a:lnTo>
                <a:lnTo>
                  <a:pt x="542036" y="2493645"/>
                </a:lnTo>
                <a:lnTo>
                  <a:pt x="513003" y="2510218"/>
                </a:lnTo>
                <a:lnTo>
                  <a:pt x="497382" y="2517152"/>
                </a:lnTo>
                <a:lnTo>
                  <a:pt x="478472" y="2521991"/>
                </a:lnTo>
                <a:lnTo>
                  <a:pt x="454456" y="2523807"/>
                </a:lnTo>
                <a:lnTo>
                  <a:pt x="430441" y="2521991"/>
                </a:lnTo>
                <a:lnTo>
                  <a:pt x="411530" y="2517152"/>
                </a:lnTo>
                <a:lnTo>
                  <a:pt x="395909" y="2510218"/>
                </a:lnTo>
                <a:lnTo>
                  <a:pt x="366877" y="2493645"/>
                </a:lnTo>
                <a:lnTo>
                  <a:pt x="349999" y="2486164"/>
                </a:lnTo>
                <a:lnTo>
                  <a:pt x="329361" y="2480843"/>
                </a:lnTo>
                <a:lnTo>
                  <a:pt x="303174" y="2478811"/>
                </a:lnTo>
                <a:lnTo>
                  <a:pt x="276999" y="2480843"/>
                </a:lnTo>
                <a:lnTo>
                  <a:pt x="256349" y="2486164"/>
                </a:lnTo>
                <a:lnTo>
                  <a:pt x="239483" y="2493645"/>
                </a:lnTo>
                <a:lnTo>
                  <a:pt x="210451" y="2510218"/>
                </a:lnTo>
                <a:lnTo>
                  <a:pt x="194830" y="2517152"/>
                </a:lnTo>
                <a:lnTo>
                  <a:pt x="175920" y="2521991"/>
                </a:lnTo>
                <a:lnTo>
                  <a:pt x="151904" y="2523807"/>
                </a:lnTo>
                <a:lnTo>
                  <a:pt x="127876" y="2521991"/>
                </a:lnTo>
                <a:lnTo>
                  <a:pt x="108966" y="2517152"/>
                </a:lnTo>
                <a:lnTo>
                  <a:pt x="93345" y="2510218"/>
                </a:lnTo>
                <a:lnTo>
                  <a:pt x="64300" y="2493645"/>
                </a:lnTo>
                <a:lnTo>
                  <a:pt x="47421" y="2486164"/>
                </a:lnTo>
                <a:lnTo>
                  <a:pt x="26771" y="2480843"/>
                </a:lnTo>
                <a:lnTo>
                  <a:pt x="584" y="2478811"/>
                </a:lnTo>
                <a:lnTo>
                  <a:pt x="584" y="2490063"/>
                </a:lnTo>
                <a:lnTo>
                  <a:pt x="44361" y="2497099"/>
                </a:lnTo>
                <a:lnTo>
                  <a:pt x="74739" y="2512568"/>
                </a:lnTo>
                <a:lnTo>
                  <a:pt x="105879" y="2528036"/>
                </a:lnTo>
                <a:lnTo>
                  <a:pt x="151904" y="2535059"/>
                </a:lnTo>
                <a:lnTo>
                  <a:pt x="197942" y="2528036"/>
                </a:lnTo>
                <a:lnTo>
                  <a:pt x="229057" y="2512568"/>
                </a:lnTo>
                <a:lnTo>
                  <a:pt x="259410" y="2497099"/>
                </a:lnTo>
                <a:lnTo>
                  <a:pt x="303174" y="2490063"/>
                </a:lnTo>
                <a:lnTo>
                  <a:pt x="346938" y="2497099"/>
                </a:lnTo>
                <a:lnTo>
                  <a:pt x="377304" y="2512568"/>
                </a:lnTo>
                <a:lnTo>
                  <a:pt x="408432" y="2528036"/>
                </a:lnTo>
                <a:lnTo>
                  <a:pt x="454456" y="2535059"/>
                </a:lnTo>
                <a:lnTo>
                  <a:pt x="500494" y="2528036"/>
                </a:lnTo>
                <a:lnTo>
                  <a:pt x="531609" y="2512568"/>
                </a:lnTo>
                <a:lnTo>
                  <a:pt x="561962" y="2497099"/>
                </a:lnTo>
                <a:lnTo>
                  <a:pt x="605739" y="2490063"/>
                </a:lnTo>
                <a:lnTo>
                  <a:pt x="649516" y="2497099"/>
                </a:lnTo>
                <a:lnTo>
                  <a:pt x="679894" y="2512568"/>
                </a:lnTo>
                <a:lnTo>
                  <a:pt x="711034" y="2528036"/>
                </a:lnTo>
                <a:lnTo>
                  <a:pt x="757047" y="2535059"/>
                </a:lnTo>
                <a:lnTo>
                  <a:pt x="803071" y="2528036"/>
                </a:lnTo>
                <a:lnTo>
                  <a:pt x="834186" y="2512568"/>
                </a:lnTo>
                <a:lnTo>
                  <a:pt x="864539" y="2497099"/>
                </a:lnTo>
                <a:lnTo>
                  <a:pt x="908304" y="2490063"/>
                </a:lnTo>
                <a:lnTo>
                  <a:pt x="952080" y="2497099"/>
                </a:lnTo>
                <a:lnTo>
                  <a:pt x="982472" y="2512568"/>
                </a:lnTo>
                <a:lnTo>
                  <a:pt x="1013599" y="2528036"/>
                </a:lnTo>
                <a:lnTo>
                  <a:pt x="1059599" y="2535059"/>
                </a:lnTo>
                <a:lnTo>
                  <a:pt x="1105649" y="2528036"/>
                </a:lnTo>
                <a:lnTo>
                  <a:pt x="1136764" y="2512568"/>
                </a:lnTo>
                <a:lnTo>
                  <a:pt x="1167142" y="2497099"/>
                </a:lnTo>
                <a:lnTo>
                  <a:pt x="1210919" y="2490063"/>
                </a:lnTo>
                <a:lnTo>
                  <a:pt x="1254683" y="2497099"/>
                </a:lnTo>
                <a:lnTo>
                  <a:pt x="1285062" y="2512568"/>
                </a:lnTo>
                <a:lnTo>
                  <a:pt x="1316177" y="2528036"/>
                </a:lnTo>
                <a:lnTo>
                  <a:pt x="1362189" y="2535059"/>
                </a:lnTo>
                <a:lnTo>
                  <a:pt x="1408226" y="2528036"/>
                </a:lnTo>
                <a:lnTo>
                  <a:pt x="1439354" y="2512568"/>
                </a:lnTo>
                <a:lnTo>
                  <a:pt x="1469720" y="2497099"/>
                </a:lnTo>
                <a:lnTo>
                  <a:pt x="1513497" y="2490063"/>
                </a:lnTo>
                <a:lnTo>
                  <a:pt x="1557274" y="2497099"/>
                </a:lnTo>
                <a:lnTo>
                  <a:pt x="1587665" y="2512568"/>
                </a:lnTo>
                <a:lnTo>
                  <a:pt x="1618792" y="2528036"/>
                </a:lnTo>
                <a:lnTo>
                  <a:pt x="1664792" y="2535059"/>
                </a:lnTo>
                <a:lnTo>
                  <a:pt x="1710817" y="2528036"/>
                </a:lnTo>
                <a:lnTo>
                  <a:pt x="1741944" y="2512568"/>
                </a:lnTo>
                <a:lnTo>
                  <a:pt x="1772323" y="2497099"/>
                </a:lnTo>
                <a:lnTo>
                  <a:pt x="1816087" y="2490063"/>
                </a:lnTo>
                <a:lnTo>
                  <a:pt x="1859876" y="2497099"/>
                </a:lnTo>
                <a:lnTo>
                  <a:pt x="1890255" y="2512568"/>
                </a:lnTo>
                <a:lnTo>
                  <a:pt x="1921370" y="2528036"/>
                </a:lnTo>
                <a:lnTo>
                  <a:pt x="1967407" y="2535059"/>
                </a:lnTo>
                <a:lnTo>
                  <a:pt x="2013445" y="2528036"/>
                </a:lnTo>
                <a:lnTo>
                  <a:pt x="2044573" y="2512568"/>
                </a:lnTo>
                <a:lnTo>
                  <a:pt x="2074938" y="2497099"/>
                </a:lnTo>
                <a:lnTo>
                  <a:pt x="2118715" y="2490063"/>
                </a:lnTo>
                <a:lnTo>
                  <a:pt x="2142744" y="2491892"/>
                </a:lnTo>
                <a:lnTo>
                  <a:pt x="2161654" y="2496731"/>
                </a:lnTo>
                <a:lnTo>
                  <a:pt x="2177275" y="2503665"/>
                </a:lnTo>
                <a:lnTo>
                  <a:pt x="2206320" y="2520238"/>
                </a:lnTo>
                <a:lnTo>
                  <a:pt x="2223198" y="2527706"/>
                </a:lnTo>
                <a:lnTo>
                  <a:pt x="2243848" y="2533027"/>
                </a:lnTo>
                <a:lnTo>
                  <a:pt x="2270036" y="2535059"/>
                </a:lnTo>
                <a:lnTo>
                  <a:pt x="2296223" y="2533027"/>
                </a:lnTo>
                <a:lnTo>
                  <a:pt x="2316861" y="2527706"/>
                </a:lnTo>
                <a:lnTo>
                  <a:pt x="2333739" y="2520238"/>
                </a:lnTo>
                <a:lnTo>
                  <a:pt x="2362771" y="2503665"/>
                </a:lnTo>
                <a:lnTo>
                  <a:pt x="2378405" y="2496731"/>
                </a:lnTo>
                <a:lnTo>
                  <a:pt x="2397315" y="2491892"/>
                </a:lnTo>
                <a:lnTo>
                  <a:pt x="2421331" y="2490063"/>
                </a:lnTo>
                <a:lnTo>
                  <a:pt x="2445359" y="2491892"/>
                </a:lnTo>
                <a:lnTo>
                  <a:pt x="2464282" y="2496731"/>
                </a:lnTo>
                <a:lnTo>
                  <a:pt x="2479916" y="2503665"/>
                </a:lnTo>
                <a:lnTo>
                  <a:pt x="2508961" y="2520238"/>
                </a:lnTo>
                <a:lnTo>
                  <a:pt x="2525839" y="2527706"/>
                </a:lnTo>
                <a:lnTo>
                  <a:pt x="2546489" y="2533027"/>
                </a:lnTo>
                <a:lnTo>
                  <a:pt x="2572677" y="2535059"/>
                </a:lnTo>
                <a:lnTo>
                  <a:pt x="2598864" y="2533027"/>
                </a:lnTo>
                <a:lnTo>
                  <a:pt x="2619502" y="2527706"/>
                </a:lnTo>
                <a:lnTo>
                  <a:pt x="2636380" y="2520238"/>
                </a:lnTo>
                <a:lnTo>
                  <a:pt x="2665412" y="2503665"/>
                </a:lnTo>
                <a:lnTo>
                  <a:pt x="2681033" y="2496731"/>
                </a:lnTo>
                <a:lnTo>
                  <a:pt x="2699943" y="2491892"/>
                </a:lnTo>
                <a:lnTo>
                  <a:pt x="2723972" y="2490063"/>
                </a:lnTo>
                <a:lnTo>
                  <a:pt x="2748000" y="2491892"/>
                </a:lnTo>
                <a:lnTo>
                  <a:pt x="2766898" y="2496731"/>
                </a:lnTo>
                <a:lnTo>
                  <a:pt x="2782532" y="2503665"/>
                </a:lnTo>
                <a:lnTo>
                  <a:pt x="2811576" y="2520238"/>
                </a:lnTo>
                <a:lnTo>
                  <a:pt x="2828455" y="2527706"/>
                </a:lnTo>
                <a:lnTo>
                  <a:pt x="2849105" y="2533027"/>
                </a:lnTo>
                <a:lnTo>
                  <a:pt x="2875292" y="2535059"/>
                </a:lnTo>
                <a:lnTo>
                  <a:pt x="2901480" y="2533027"/>
                </a:lnTo>
                <a:lnTo>
                  <a:pt x="2922130" y="2527706"/>
                </a:lnTo>
                <a:lnTo>
                  <a:pt x="2938996" y="2520238"/>
                </a:lnTo>
                <a:lnTo>
                  <a:pt x="2968053" y="2503665"/>
                </a:lnTo>
                <a:lnTo>
                  <a:pt x="2983687" y="2496731"/>
                </a:lnTo>
                <a:lnTo>
                  <a:pt x="3002597" y="2491892"/>
                </a:lnTo>
                <a:lnTo>
                  <a:pt x="3026626" y="2490063"/>
                </a:lnTo>
                <a:lnTo>
                  <a:pt x="3050641" y="2491892"/>
                </a:lnTo>
                <a:lnTo>
                  <a:pt x="3069552" y="2496731"/>
                </a:lnTo>
                <a:lnTo>
                  <a:pt x="3085173" y="2503665"/>
                </a:lnTo>
                <a:lnTo>
                  <a:pt x="3114217" y="2520238"/>
                </a:lnTo>
                <a:lnTo>
                  <a:pt x="3131096" y="2527706"/>
                </a:lnTo>
                <a:lnTo>
                  <a:pt x="3151733" y="2533027"/>
                </a:lnTo>
                <a:lnTo>
                  <a:pt x="3177921" y="2535059"/>
                </a:lnTo>
                <a:lnTo>
                  <a:pt x="3204108" y="2533027"/>
                </a:lnTo>
                <a:lnTo>
                  <a:pt x="3224758" y="2527706"/>
                </a:lnTo>
                <a:lnTo>
                  <a:pt x="3241624" y="2520238"/>
                </a:lnTo>
                <a:lnTo>
                  <a:pt x="3270669" y="2503665"/>
                </a:lnTo>
                <a:lnTo>
                  <a:pt x="3286302" y="2496731"/>
                </a:lnTo>
                <a:lnTo>
                  <a:pt x="3305213" y="2491892"/>
                </a:lnTo>
                <a:lnTo>
                  <a:pt x="3329241" y="2490063"/>
                </a:lnTo>
                <a:lnTo>
                  <a:pt x="3353270" y="2491892"/>
                </a:lnTo>
                <a:lnTo>
                  <a:pt x="3372180" y="2496731"/>
                </a:lnTo>
                <a:lnTo>
                  <a:pt x="3387801" y="2503665"/>
                </a:lnTo>
                <a:lnTo>
                  <a:pt x="3416846" y="2520238"/>
                </a:lnTo>
                <a:lnTo>
                  <a:pt x="3433724" y="2527706"/>
                </a:lnTo>
                <a:lnTo>
                  <a:pt x="3454387" y="2533027"/>
                </a:lnTo>
                <a:lnTo>
                  <a:pt x="3480574" y="2535059"/>
                </a:lnTo>
                <a:lnTo>
                  <a:pt x="3506774" y="2533027"/>
                </a:lnTo>
                <a:lnTo>
                  <a:pt x="3527425" y="2527706"/>
                </a:lnTo>
                <a:lnTo>
                  <a:pt x="3544290" y="2520238"/>
                </a:lnTo>
                <a:lnTo>
                  <a:pt x="3573335" y="2503665"/>
                </a:lnTo>
                <a:lnTo>
                  <a:pt x="3588969" y="2496731"/>
                </a:lnTo>
                <a:lnTo>
                  <a:pt x="3607879" y="2491892"/>
                </a:lnTo>
                <a:lnTo>
                  <a:pt x="3631908" y="2490063"/>
                </a:lnTo>
                <a:lnTo>
                  <a:pt x="3655936" y="2491892"/>
                </a:lnTo>
                <a:lnTo>
                  <a:pt x="3674846" y="2496731"/>
                </a:lnTo>
                <a:lnTo>
                  <a:pt x="3690467" y="2503665"/>
                </a:lnTo>
                <a:lnTo>
                  <a:pt x="3719512" y="2520238"/>
                </a:lnTo>
                <a:lnTo>
                  <a:pt x="3736390" y="2527706"/>
                </a:lnTo>
                <a:lnTo>
                  <a:pt x="3757041" y="2533027"/>
                </a:lnTo>
                <a:lnTo>
                  <a:pt x="3783228" y="2535059"/>
                </a:lnTo>
                <a:lnTo>
                  <a:pt x="3809428" y="2533027"/>
                </a:lnTo>
                <a:lnTo>
                  <a:pt x="3830078" y="2527706"/>
                </a:lnTo>
                <a:lnTo>
                  <a:pt x="3846944" y="2520238"/>
                </a:lnTo>
                <a:lnTo>
                  <a:pt x="3875989" y="2503665"/>
                </a:lnTo>
                <a:lnTo>
                  <a:pt x="3891623" y="2496731"/>
                </a:lnTo>
                <a:lnTo>
                  <a:pt x="3910533" y="2491892"/>
                </a:lnTo>
                <a:lnTo>
                  <a:pt x="3934549" y="2490063"/>
                </a:lnTo>
                <a:lnTo>
                  <a:pt x="3958577" y="2491892"/>
                </a:lnTo>
                <a:lnTo>
                  <a:pt x="3977487" y="2496731"/>
                </a:lnTo>
                <a:lnTo>
                  <a:pt x="3993121" y="2503665"/>
                </a:lnTo>
                <a:lnTo>
                  <a:pt x="4022166" y="2520238"/>
                </a:lnTo>
                <a:lnTo>
                  <a:pt x="4039044" y="2527706"/>
                </a:lnTo>
                <a:lnTo>
                  <a:pt x="4059694" y="2533027"/>
                </a:lnTo>
                <a:lnTo>
                  <a:pt x="4085882" y="2535059"/>
                </a:lnTo>
                <a:lnTo>
                  <a:pt x="4112082" y="2533027"/>
                </a:lnTo>
                <a:lnTo>
                  <a:pt x="4132732" y="2527706"/>
                </a:lnTo>
                <a:lnTo>
                  <a:pt x="4149598" y="2520238"/>
                </a:lnTo>
                <a:lnTo>
                  <a:pt x="4178643" y="2503665"/>
                </a:lnTo>
                <a:lnTo>
                  <a:pt x="4194276" y="2496731"/>
                </a:lnTo>
                <a:lnTo>
                  <a:pt x="4213174" y="2491892"/>
                </a:lnTo>
                <a:lnTo>
                  <a:pt x="4237190" y="2490063"/>
                </a:lnTo>
                <a:lnTo>
                  <a:pt x="4261205" y="2491892"/>
                </a:lnTo>
                <a:lnTo>
                  <a:pt x="4280116" y="2496731"/>
                </a:lnTo>
                <a:lnTo>
                  <a:pt x="4295737" y="2503665"/>
                </a:lnTo>
                <a:lnTo>
                  <a:pt x="4324756" y="2520238"/>
                </a:lnTo>
                <a:lnTo>
                  <a:pt x="4341634" y="2527706"/>
                </a:lnTo>
                <a:lnTo>
                  <a:pt x="4362285" y="2533027"/>
                </a:lnTo>
                <a:lnTo>
                  <a:pt x="4388459" y="2535059"/>
                </a:lnTo>
                <a:lnTo>
                  <a:pt x="4414659" y="2533027"/>
                </a:lnTo>
                <a:lnTo>
                  <a:pt x="4435310" y="2527706"/>
                </a:lnTo>
                <a:lnTo>
                  <a:pt x="4452188" y="2520238"/>
                </a:lnTo>
                <a:lnTo>
                  <a:pt x="4481233" y="2503665"/>
                </a:lnTo>
                <a:lnTo>
                  <a:pt x="4496867" y="2496731"/>
                </a:lnTo>
                <a:lnTo>
                  <a:pt x="4515764" y="2491892"/>
                </a:lnTo>
                <a:lnTo>
                  <a:pt x="4539780" y="2490063"/>
                </a:lnTo>
                <a:lnTo>
                  <a:pt x="4563821" y="2491892"/>
                </a:lnTo>
                <a:lnTo>
                  <a:pt x="4582731" y="2496731"/>
                </a:lnTo>
                <a:lnTo>
                  <a:pt x="4598365" y="2503665"/>
                </a:lnTo>
                <a:lnTo>
                  <a:pt x="4627410" y="2520238"/>
                </a:lnTo>
                <a:lnTo>
                  <a:pt x="4644275" y="2527706"/>
                </a:lnTo>
                <a:lnTo>
                  <a:pt x="4664926" y="2533027"/>
                </a:lnTo>
                <a:lnTo>
                  <a:pt x="4691113" y="2535059"/>
                </a:lnTo>
                <a:lnTo>
                  <a:pt x="4717313" y="2533027"/>
                </a:lnTo>
                <a:lnTo>
                  <a:pt x="4737963" y="2527706"/>
                </a:lnTo>
                <a:lnTo>
                  <a:pt x="4754842" y="2520238"/>
                </a:lnTo>
                <a:lnTo>
                  <a:pt x="4783887" y="2503665"/>
                </a:lnTo>
                <a:lnTo>
                  <a:pt x="4799520" y="2496731"/>
                </a:lnTo>
                <a:lnTo>
                  <a:pt x="4818418" y="2491892"/>
                </a:lnTo>
                <a:lnTo>
                  <a:pt x="4842434" y="2490063"/>
                </a:lnTo>
                <a:lnTo>
                  <a:pt x="4866462" y="2491892"/>
                </a:lnTo>
                <a:lnTo>
                  <a:pt x="4885360" y="2496731"/>
                </a:lnTo>
                <a:lnTo>
                  <a:pt x="4900993" y="2503665"/>
                </a:lnTo>
                <a:lnTo>
                  <a:pt x="4930038" y="2520238"/>
                </a:lnTo>
                <a:lnTo>
                  <a:pt x="4946916" y="2527706"/>
                </a:lnTo>
                <a:lnTo>
                  <a:pt x="4967567" y="2533027"/>
                </a:lnTo>
                <a:lnTo>
                  <a:pt x="4993754" y="2535059"/>
                </a:lnTo>
                <a:lnTo>
                  <a:pt x="5019954" y="2533027"/>
                </a:lnTo>
                <a:lnTo>
                  <a:pt x="5040604" y="2527706"/>
                </a:lnTo>
                <a:lnTo>
                  <a:pt x="5057470" y="2520238"/>
                </a:lnTo>
                <a:lnTo>
                  <a:pt x="5086528" y="2503665"/>
                </a:lnTo>
                <a:lnTo>
                  <a:pt x="5102161" y="2496731"/>
                </a:lnTo>
                <a:lnTo>
                  <a:pt x="5121072" y="2491892"/>
                </a:lnTo>
                <a:lnTo>
                  <a:pt x="5145087" y="2490063"/>
                </a:lnTo>
                <a:lnTo>
                  <a:pt x="5169128" y="2491892"/>
                </a:lnTo>
                <a:lnTo>
                  <a:pt x="5188051" y="2496731"/>
                </a:lnTo>
                <a:lnTo>
                  <a:pt x="5203672" y="2503665"/>
                </a:lnTo>
                <a:lnTo>
                  <a:pt x="5232730" y="2520238"/>
                </a:lnTo>
                <a:lnTo>
                  <a:pt x="5249608" y="2527706"/>
                </a:lnTo>
                <a:lnTo>
                  <a:pt x="5270271" y="2533027"/>
                </a:lnTo>
                <a:lnTo>
                  <a:pt x="5296459" y="2535059"/>
                </a:lnTo>
                <a:lnTo>
                  <a:pt x="5322659" y="2533027"/>
                </a:lnTo>
                <a:lnTo>
                  <a:pt x="5343309" y="2527706"/>
                </a:lnTo>
                <a:lnTo>
                  <a:pt x="5360187" y="2520238"/>
                </a:lnTo>
                <a:lnTo>
                  <a:pt x="5389232" y="2503665"/>
                </a:lnTo>
                <a:lnTo>
                  <a:pt x="5404866" y="2496731"/>
                </a:lnTo>
                <a:lnTo>
                  <a:pt x="5423776" y="2491892"/>
                </a:lnTo>
                <a:lnTo>
                  <a:pt x="5447792" y="2490063"/>
                </a:lnTo>
                <a:lnTo>
                  <a:pt x="5471833" y="2491892"/>
                </a:lnTo>
                <a:lnTo>
                  <a:pt x="5490743" y="2496731"/>
                </a:lnTo>
                <a:lnTo>
                  <a:pt x="5506364" y="2503665"/>
                </a:lnTo>
                <a:lnTo>
                  <a:pt x="5535422" y="2520238"/>
                </a:lnTo>
                <a:lnTo>
                  <a:pt x="5552300" y="2527706"/>
                </a:lnTo>
                <a:lnTo>
                  <a:pt x="5572963" y="2533027"/>
                </a:lnTo>
                <a:lnTo>
                  <a:pt x="5599150" y="2535059"/>
                </a:lnTo>
                <a:lnTo>
                  <a:pt x="5625350" y="2533027"/>
                </a:lnTo>
                <a:lnTo>
                  <a:pt x="5646013" y="2527706"/>
                </a:lnTo>
                <a:lnTo>
                  <a:pt x="5662879" y="2520238"/>
                </a:lnTo>
                <a:lnTo>
                  <a:pt x="5691937" y="2503665"/>
                </a:lnTo>
                <a:lnTo>
                  <a:pt x="5707570" y="2496731"/>
                </a:lnTo>
                <a:lnTo>
                  <a:pt x="5726481" y="2491892"/>
                </a:lnTo>
                <a:lnTo>
                  <a:pt x="5750509" y="2490063"/>
                </a:lnTo>
                <a:lnTo>
                  <a:pt x="5774537" y="2491892"/>
                </a:lnTo>
                <a:lnTo>
                  <a:pt x="5793435" y="2496731"/>
                </a:lnTo>
                <a:lnTo>
                  <a:pt x="5809069" y="2503665"/>
                </a:lnTo>
                <a:lnTo>
                  <a:pt x="5838101" y="2520238"/>
                </a:lnTo>
                <a:lnTo>
                  <a:pt x="5854979" y="2527706"/>
                </a:lnTo>
                <a:lnTo>
                  <a:pt x="5875617" y="2533027"/>
                </a:lnTo>
                <a:lnTo>
                  <a:pt x="5901804" y="2535059"/>
                </a:lnTo>
                <a:lnTo>
                  <a:pt x="5928004" y="2533027"/>
                </a:lnTo>
                <a:lnTo>
                  <a:pt x="5948667" y="2527706"/>
                </a:lnTo>
                <a:lnTo>
                  <a:pt x="5965533" y="2520238"/>
                </a:lnTo>
                <a:lnTo>
                  <a:pt x="5994590" y="2503665"/>
                </a:lnTo>
                <a:lnTo>
                  <a:pt x="6010224" y="2496731"/>
                </a:lnTo>
                <a:lnTo>
                  <a:pt x="6029134" y="2491892"/>
                </a:lnTo>
                <a:lnTo>
                  <a:pt x="6053150" y="2490063"/>
                </a:lnTo>
                <a:lnTo>
                  <a:pt x="6077191" y="2491892"/>
                </a:lnTo>
                <a:lnTo>
                  <a:pt x="6096114" y="2496731"/>
                </a:lnTo>
                <a:lnTo>
                  <a:pt x="6111760" y="2503665"/>
                </a:lnTo>
                <a:lnTo>
                  <a:pt x="6140805" y="2520238"/>
                </a:lnTo>
                <a:lnTo>
                  <a:pt x="6157684" y="2527706"/>
                </a:lnTo>
                <a:lnTo>
                  <a:pt x="6178347" y="2533027"/>
                </a:lnTo>
                <a:lnTo>
                  <a:pt x="6204547" y="2535059"/>
                </a:lnTo>
                <a:lnTo>
                  <a:pt x="6230759" y="2533027"/>
                </a:lnTo>
                <a:lnTo>
                  <a:pt x="6251410" y="2527706"/>
                </a:lnTo>
                <a:lnTo>
                  <a:pt x="6268288" y="2520238"/>
                </a:lnTo>
                <a:lnTo>
                  <a:pt x="6297333" y="2503665"/>
                </a:lnTo>
                <a:lnTo>
                  <a:pt x="6312967" y="2496731"/>
                </a:lnTo>
                <a:lnTo>
                  <a:pt x="6331877" y="2491892"/>
                </a:lnTo>
                <a:lnTo>
                  <a:pt x="6355893" y="2490063"/>
                </a:lnTo>
                <a:lnTo>
                  <a:pt x="6379946" y="2491892"/>
                </a:lnTo>
                <a:lnTo>
                  <a:pt x="6398882" y="2496731"/>
                </a:lnTo>
                <a:lnTo>
                  <a:pt x="6414529" y="2503665"/>
                </a:lnTo>
                <a:lnTo>
                  <a:pt x="6443599" y="2520238"/>
                </a:lnTo>
                <a:lnTo>
                  <a:pt x="6460490" y="2527706"/>
                </a:lnTo>
                <a:lnTo>
                  <a:pt x="6481153" y="2533027"/>
                </a:lnTo>
                <a:lnTo>
                  <a:pt x="6507366" y="2535059"/>
                </a:lnTo>
                <a:lnTo>
                  <a:pt x="6533578" y="2533027"/>
                </a:lnTo>
                <a:lnTo>
                  <a:pt x="6554254" y="2527706"/>
                </a:lnTo>
                <a:lnTo>
                  <a:pt x="6571145" y="2520238"/>
                </a:lnTo>
                <a:lnTo>
                  <a:pt x="6600203" y="2503665"/>
                </a:lnTo>
                <a:lnTo>
                  <a:pt x="6615849" y="2496731"/>
                </a:lnTo>
                <a:lnTo>
                  <a:pt x="6634772" y="2491892"/>
                </a:lnTo>
                <a:lnTo>
                  <a:pt x="6658813" y="2490063"/>
                </a:lnTo>
                <a:lnTo>
                  <a:pt x="6658813" y="2478811"/>
                </a:lnTo>
                <a:close/>
              </a:path>
              <a:path w="6660515" h="7380605">
                <a:moveTo>
                  <a:pt x="6658851" y="2591485"/>
                </a:moveTo>
                <a:lnTo>
                  <a:pt x="6612776" y="2598521"/>
                </a:lnTo>
                <a:lnTo>
                  <a:pt x="6581622" y="2613990"/>
                </a:lnTo>
                <a:lnTo>
                  <a:pt x="6551219" y="2629458"/>
                </a:lnTo>
                <a:lnTo>
                  <a:pt x="6507391" y="2636482"/>
                </a:lnTo>
                <a:lnTo>
                  <a:pt x="6463563" y="2629458"/>
                </a:lnTo>
                <a:lnTo>
                  <a:pt x="6433159" y="2613990"/>
                </a:lnTo>
                <a:lnTo>
                  <a:pt x="6401994" y="2598521"/>
                </a:lnTo>
                <a:lnTo>
                  <a:pt x="6355931" y="2591485"/>
                </a:lnTo>
                <a:lnTo>
                  <a:pt x="6309880" y="2598521"/>
                </a:lnTo>
                <a:lnTo>
                  <a:pt x="6278753" y="2613990"/>
                </a:lnTo>
                <a:lnTo>
                  <a:pt x="6248374" y="2629458"/>
                </a:lnTo>
                <a:lnTo>
                  <a:pt x="6204585" y="2636482"/>
                </a:lnTo>
                <a:lnTo>
                  <a:pt x="6160782" y="2629458"/>
                </a:lnTo>
                <a:lnTo>
                  <a:pt x="6130391" y="2613990"/>
                </a:lnTo>
                <a:lnTo>
                  <a:pt x="6099251" y="2598521"/>
                </a:lnTo>
                <a:lnTo>
                  <a:pt x="6053188" y="2591485"/>
                </a:lnTo>
                <a:lnTo>
                  <a:pt x="6007138" y="2598521"/>
                </a:lnTo>
                <a:lnTo>
                  <a:pt x="5976010" y="2613990"/>
                </a:lnTo>
                <a:lnTo>
                  <a:pt x="5945632" y="2629458"/>
                </a:lnTo>
                <a:lnTo>
                  <a:pt x="5901829" y="2636482"/>
                </a:lnTo>
                <a:lnTo>
                  <a:pt x="5858065" y="2629458"/>
                </a:lnTo>
                <a:lnTo>
                  <a:pt x="5827687" y="2613990"/>
                </a:lnTo>
                <a:lnTo>
                  <a:pt x="5796546" y="2598521"/>
                </a:lnTo>
                <a:lnTo>
                  <a:pt x="5750534" y="2591485"/>
                </a:lnTo>
                <a:lnTo>
                  <a:pt x="5704484" y="2598521"/>
                </a:lnTo>
                <a:lnTo>
                  <a:pt x="5673356" y="2613990"/>
                </a:lnTo>
                <a:lnTo>
                  <a:pt x="5642978" y="2629458"/>
                </a:lnTo>
                <a:lnTo>
                  <a:pt x="5599176" y="2636482"/>
                </a:lnTo>
                <a:lnTo>
                  <a:pt x="5555373" y="2629458"/>
                </a:lnTo>
                <a:lnTo>
                  <a:pt x="5524995" y="2613990"/>
                </a:lnTo>
                <a:lnTo>
                  <a:pt x="5493867" y="2598521"/>
                </a:lnTo>
                <a:lnTo>
                  <a:pt x="5447817" y="2591485"/>
                </a:lnTo>
                <a:lnTo>
                  <a:pt x="5401780" y="2598521"/>
                </a:lnTo>
                <a:lnTo>
                  <a:pt x="5370652" y="2613990"/>
                </a:lnTo>
                <a:lnTo>
                  <a:pt x="5340286" y="2629458"/>
                </a:lnTo>
                <a:lnTo>
                  <a:pt x="5296497" y="2636482"/>
                </a:lnTo>
                <a:lnTo>
                  <a:pt x="5252694" y="2629458"/>
                </a:lnTo>
                <a:lnTo>
                  <a:pt x="5222316" y="2613990"/>
                </a:lnTo>
                <a:lnTo>
                  <a:pt x="5191176" y="2598521"/>
                </a:lnTo>
                <a:lnTo>
                  <a:pt x="5145125" y="2591485"/>
                </a:lnTo>
                <a:lnTo>
                  <a:pt x="5099075" y="2598521"/>
                </a:lnTo>
                <a:lnTo>
                  <a:pt x="5067935" y="2613990"/>
                </a:lnTo>
                <a:lnTo>
                  <a:pt x="5037556" y="2629458"/>
                </a:lnTo>
                <a:lnTo>
                  <a:pt x="4993779" y="2636482"/>
                </a:lnTo>
                <a:lnTo>
                  <a:pt x="4950003" y="2629458"/>
                </a:lnTo>
                <a:lnTo>
                  <a:pt x="4919637" y="2613990"/>
                </a:lnTo>
                <a:lnTo>
                  <a:pt x="4888509" y="2598521"/>
                </a:lnTo>
                <a:lnTo>
                  <a:pt x="4842472" y="2591485"/>
                </a:lnTo>
                <a:lnTo>
                  <a:pt x="4796460" y="2598521"/>
                </a:lnTo>
                <a:lnTo>
                  <a:pt x="4765306" y="2613990"/>
                </a:lnTo>
                <a:lnTo>
                  <a:pt x="4734915" y="2629458"/>
                </a:lnTo>
                <a:lnTo>
                  <a:pt x="4691151" y="2636482"/>
                </a:lnTo>
                <a:lnTo>
                  <a:pt x="4647374" y="2629458"/>
                </a:lnTo>
                <a:lnTo>
                  <a:pt x="4616996" y="2613990"/>
                </a:lnTo>
                <a:lnTo>
                  <a:pt x="4585855" y="2598521"/>
                </a:lnTo>
                <a:lnTo>
                  <a:pt x="4539805" y="2591485"/>
                </a:lnTo>
                <a:lnTo>
                  <a:pt x="4493780" y="2598521"/>
                </a:lnTo>
                <a:lnTo>
                  <a:pt x="4462653" y="2613990"/>
                </a:lnTo>
                <a:lnTo>
                  <a:pt x="4432287" y="2629458"/>
                </a:lnTo>
                <a:lnTo>
                  <a:pt x="4388497" y="2636482"/>
                </a:lnTo>
                <a:lnTo>
                  <a:pt x="4344721" y="2629458"/>
                </a:lnTo>
                <a:lnTo>
                  <a:pt x="4314355" y="2613990"/>
                </a:lnTo>
                <a:lnTo>
                  <a:pt x="4283240" y="2598521"/>
                </a:lnTo>
                <a:lnTo>
                  <a:pt x="4237228" y="2591485"/>
                </a:lnTo>
                <a:lnTo>
                  <a:pt x="4191216" y="2598521"/>
                </a:lnTo>
                <a:lnTo>
                  <a:pt x="4160062" y="2613990"/>
                </a:lnTo>
                <a:lnTo>
                  <a:pt x="4129671" y="2629458"/>
                </a:lnTo>
                <a:lnTo>
                  <a:pt x="4085907" y="2636482"/>
                </a:lnTo>
                <a:lnTo>
                  <a:pt x="4042118" y="2629458"/>
                </a:lnTo>
                <a:lnTo>
                  <a:pt x="4011752" y="2613990"/>
                </a:lnTo>
                <a:lnTo>
                  <a:pt x="3980624" y="2598521"/>
                </a:lnTo>
                <a:lnTo>
                  <a:pt x="3934587" y="2591485"/>
                </a:lnTo>
                <a:lnTo>
                  <a:pt x="3888562" y="2598521"/>
                </a:lnTo>
                <a:lnTo>
                  <a:pt x="3857421" y="2613990"/>
                </a:lnTo>
                <a:lnTo>
                  <a:pt x="3827043" y="2629458"/>
                </a:lnTo>
                <a:lnTo>
                  <a:pt x="3783266" y="2636482"/>
                </a:lnTo>
                <a:lnTo>
                  <a:pt x="3739489" y="2629458"/>
                </a:lnTo>
                <a:lnTo>
                  <a:pt x="3709111" y="2613990"/>
                </a:lnTo>
                <a:lnTo>
                  <a:pt x="3677983" y="2598521"/>
                </a:lnTo>
                <a:lnTo>
                  <a:pt x="3631946" y="2591485"/>
                </a:lnTo>
                <a:lnTo>
                  <a:pt x="3585921" y="2598521"/>
                </a:lnTo>
                <a:lnTo>
                  <a:pt x="3554768" y="2613990"/>
                </a:lnTo>
                <a:lnTo>
                  <a:pt x="3524364" y="2629458"/>
                </a:lnTo>
                <a:lnTo>
                  <a:pt x="3480600" y="2636482"/>
                </a:lnTo>
                <a:lnTo>
                  <a:pt x="3436823" y="2629458"/>
                </a:lnTo>
                <a:lnTo>
                  <a:pt x="3406444" y="2613990"/>
                </a:lnTo>
                <a:lnTo>
                  <a:pt x="3375317" y="2598521"/>
                </a:lnTo>
                <a:lnTo>
                  <a:pt x="3329279" y="2591485"/>
                </a:lnTo>
                <a:lnTo>
                  <a:pt x="3303092" y="2593517"/>
                </a:lnTo>
                <a:lnTo>
                  <a:pt x="3282442" y="2598851"/>
                </a:lnTo>
                <a:lnTo>
                  <a:pt x="3265563" y="2606319"/>
                </a:lnTo>
                <a:lnTo>
                  <a:pt x="3236518" y="2622893"/>
                </a:lnTo>
                <a:lnTo>
                  <a:pt x="3220885" y="2629827"/>
                </a:lnTo>
                <a:lnTo>
                  <a:pt x="3201987" y="2634665"/>
                </a:lnTo>
                <a:lnTo>
                  <a:pt x="3177959" y="2636482"/>
                </a:lnTo>
                <a:lnTo>
                  <a:pt x="3153943" y="2634665"/>
                </a:lnTo>
                <a:lnTo>
                  <a:pt x="3135033" y="2629827"/>
                </a:lnTo>
                <a:lnTo>
                  <a:pt x="3119399" y="2622893"/>
                </a:lnTo>
                <a:lnTo>
                  <a:pt x="3090354" y="2606319"/>
                </a:lnTo>
                <a:lnTo>
                  <a:pt x="3073489" y="2598851"/>
                </a:lnTo>
                <a:lnTo>
                  <a:pt x="3052838" y="2593517"/>
                </a:lnTo>
                <a:lnTo>
                  <a:pt x="3026638" y="2591485"/>
                </a:lnTo>
                <a:lnTo>
                  <a:pt x="3000451" y="2593517"/>
                </a:lnTo>
                <a:lnTo>
                  <a:pt x="2979788" y="2598851"/>
                </a:lnTo>
                <a:lnTo>
                  <a:pt x="2962910" y="2606319"/>
                </a:lnTo>
                <a:lnTo>
                  <a:pt x="2933865" y="2622893"/>
                </a:lnTo>
                <a:lnTo>
                  <a:pt x="2918244" y="2629827"/>
                </a:lnTo>
                <a:lnTo>
                  <a:pt x="2899333" y="2634665"/>
                </a:lnTo>
                <a:lnTo>
                  <a:pt x="2875318" y="2636482"/>
                </a:lnTo>
                <a:lnTo>
                  <a:pt x="2851302" y="2634665"/>
                </a:lnTo>
                <a:lnTo>
                  <a:pt x="2832392" y="2629827"/>
                </a:lnTo>
                <a:lnTo>
                  <a:pt x="2816758" y="2622893"/>
                </a:lnTo>
                <a:lnTo>
                  <a:pt x="2787713" y="2606319"/>
                </a:lnTo>
                <a:lnTo>
                  <a:pt x="2770848" y="2598851"/>
                </a:lnTo>
                <a:lnTo>
                  <a:pt x="2750197" y="2593517"/>
                </a:lnTo>
                <a:lnTo>
                  <a:pt x="2723997" y="2591485"/>
                </a:lnTo>
                <a:lnTo>
                  <a:pt x="2697810" y="2593517"/>
                </a:lnTo>
                <a:lnTo>
                  <a:pt x="2677160" y="2598851"/>
                </a:lnTo>
                <a:lnTo>
                  <a:pt x="2660294" y="2606319"/>
                </a:lnTo>
                <a:lnTo>
                  <a:pt x="2631249" y="2622893"/>
                </a:lnTo>
                <a:lnTo>
                  <a:pt x="2615628" y="2629827"/>
                </a:lnTo>
                <a:lnTo>
                  <a:pt x="2596731" y="2634665"/>
                </a:lnTo>
                <a:lnTo>
                  <a:pt x="2572702" y="2636482"/>
                </a:lnTo>
                <a:lnTo>
                  <a:pt x="2548674" y="2634665"/>
                </a:lnTo>
                <a:lnTo>
                  <a:pt x="2529776" y="2629827"/>
                </a:lnTo>
                <a:lnTo>
                  <a:pt x="2514142" y="2622893"/>
                </a:lnTo>
                <a:lnTo>
                  <a:pt x="2485098" y="2606319"/>
                </a:lnTo>
                <a:lnTo>
                  <a:pt x="2468232" y="2598851"/>
                </a:lnTo>
                <a:lnTo>
                  <a:pt x="2447569" y="2593517"/>
                </a:lnTo>
                <a:lnTo>
                  <a:pt x="2421369" y="2591485"/>
                </a:lnTo>
                <a:lnTo>
                  <a:pt x="2395182" y="2593517"/>
                </a:lnTo>
                <a:lnTo>
                  <a:pt x="2374531" y="2598851"/>
                </a:lnTo>
                <a:lnTo>
                  <a:pt x="2357666" y="2606319"/>
                </a:lnTo>
                <a:lnTo>
                  <a:pt x="2328621" y="2622893"/>
                </a:lnTo>
                <a:lnTo>
                  <a:pt x="2313000" y="2629827"/>
                </a:lnTo>
                <a:lnTo>
                  <a:pt x="2294102" y="2634665"/>
                </a:lnTo>
                <a:lnTo>
                  <a:pt x="2270074" y="2636482"/>
                </a:lnTo>
                <a:lnTo>
                  <a:pt x="2246045" y="2634665"/>
                </a:lnTo>
                <a:lnTo>
                  <a:pt x="2227148" y="2629827"/>
                </a:lnTo>
                <a:lnTo>
                  <a:pt x="2211514" y="2622893"/>
                </a:lnTo>
                <a:lnTo>
                  <a:pt x="2182457" y="2606319"/>
                </a:lnTo>
                <a:lnTo>
                  <a:pt x="2165591" y="2598839"/>
                </a:lnTo>
                <a:lnTo>
                  <a:pt x="2144941" y="2593517"/>
                </a:lnTo>
                <a:lnTo>
                  <a:pt x="2118753" y="2591485"/>
                </a:lnTo>
                <a:lnTo>
                  <a:pt x="2092566" y="2593517"/>
                </a:lnTo>
                <a:lnTo>
                  <a:pt x="2071928" y="2598839"/>
                </a:lnTo>
                <a:lnTo>
                  <a:pt x="2055050" y="2606319"/>
                </a:lnTo>
                <a:lnTo>
                  <a:pt x="2026005" y="2622893"/>
                </a:lnTo>
                <a:lnTo>
                  <a:pt x="2010384" y="2629827"/>
                </a:lnTo>
                <a:lnTo>
                  <a:pt x="1991474" y="2634665"/>
                </a:lnTo>
                <a:lnTo>
                  <a:pt x="1967445" y="2636482"/>
                </a:lnTo>
                <a:lnTo>
                  <a:pt x="1943430" y="2634665"/>
                </a:lnTo>
                <a:lnTo>
                  <a:pt x="1924519" y="2629827"/>
                </a:lnTo>
                <a:lnTo>
                  <a:pt x="1908886" y="2622893"/>
                </a:lnTo>
                <a:lnTo>
                  <a:pt x="1879841" y="2606319"/>
                </a:lnTo>
                <a:lnTo>
                  <a:pt x="1862963" y="2598851"/>
                </a:lnTo>
                <a:lnTo>
                  <a:pt x="1842312" y="2593517"/>
                </a:lnTo>
                <a:lnTo>
                  <a:pt x="1816100" y="2591485"/>
                </a:lnTo>
                <a:lnTo>
                  <a:pt x="1770075" y="2598521"/>
                </a:lnTo>
                <a:lnTo>
                  <a:pt x="1738947" y="2613990"/>
                </a:lnTo>
                <a:lnTo>
                  <a:pt x="1708569" y="2629458"/>
                </a:lnTo>
                <a:lnTo>
                  <a:pt x="1664817" y="2636482"/>
                </a:lnTo>
                <a:lnTo>
                  <a:pt x="1621053" y="2629458"/>
                </a:lnTo>
                <a:lnTo>
                  <a:pt x="1590687" y="2613990"/>
                </a:lnTo>
                <a:lnTo>
                  <a:pt x="1559572" y="2598521"/>
                </a:lnTo>
                <a:lnTo>
                  <a:pt x="1513535" y="2591485"/>
                </a:lnTo>
                <a:lnTo>
                  <a:pt x="1467510" y="2598521"/>
                </a:lnTo>
                <a:lnTo>
                  <a:pt x="1436382" y="2613990"/>
                </a:lnTo>
                <a:lnTo>
                  <a:pt x="1406004" y="2629458"/>
                </a:lnTo>
                <a:lnTo>
                  <a:pt x="1362227" y="2636482"/>
                </a:lnTo>
                <a:lnTo>
                  <a:pt x="1318450" y="2629458"/>
                </a:lnTo>
                <a:lnTo>
                  <a:pt x="1288084" y="2613990"/>
                </a:lnTo>
                <a:lnTo>
                  <a:pt x="1256969" y="2598521"/>
                </a:lnTo>
                <a:lnTo>
                  <a:pt x="1210945" y="2591485"/>
                </a:lnTo>
                <a:lnTo>
                  <a:pt x="1164907" y="2598521"/>
                </a:lnTo>
                <a:lnTo>
                  <a:pt x="1133792" y="2613990"/>
                </a:lnTo>
                <a:lnTo>
                  <a:pt x="1103426" y="2629458"/>
                </a:lnTo>
                <a:lnTo>
                  <a:pt x="1059637" y="2636482"/>
                </a:lnTo>
                <a:lnTo>
                  <a:pt x="1015873" y="2629458"/>
                </a:lnTo>
                <a:lnTo>
                  <a:pt x="985494" y="2613990"/>
                </a:lnTo>
                <a:lnTo>
                  <a:pt x="954366" y="2598521"/>
                </a:lnTo>
                <a:lnTo>
                  <a:pt x="908342" y="2591485"/>
                </a:lnTo>
                <a:lnTo>
                  <a:pt x="862355" y="2598521"/>
                </a:lnTo>
                <a:lnTo>
                  <a:pt x="831202" y="2613990"/>
                </a:lnTo>
                <a:lnTo>
                  <a:pt x="800798" y="2629458"/>
                </a:lnTo>
                <a:lnTo>
                  <a:pt x="757072" y="2636482"/>
                </a:lnTo>
                <a:lnTo>
                  <a:pt x="713308" y="2629458"/>
                </a:lnTo>
                <a:lnTo>
                  <a:pt x="682929" y="2613990"/>
                </a:lnTo>
                <a:lnTo>
                  <a:pt x="651789" y="2598521"/>
                </a:lnTo>
                <a:lnTo>
                  <a:pt x="605764" y="2591485"/>
                </a:lnTo>
                <a:lnTo>
                  <a:pt x="559739" y="2598521"/>
                </a:lnTo>
                <a:lnTo>
                  <a:pt x="528612" y="2613990"/>
                </a:lnTo>
                <a:lnTo>
                  <a:pt x="498246" y="2629458"/>
                </a:lnTo>
                <a:lnTo>
                  <a:pt x="454469" y="2636482"/>
                </a:lnTo>
                <a:lnTo>
                  <a:pt x="410705" y="2629458"/>
                </a:lnTo>
                <a:lnTo>
                  <a:pt x="380352" y="2613990"/>
                </a:lnTo>
                <a:lnTo>
                  <a:pt x="349237" y="2598521"/>
                </a:lnTo>
                <a:lnTo>
                  <a:pt x="303212" y="2591485"/>
                </a:lnTo>
                <a:lnTo>
                  <a:pt x="257187" y="2598521"/>
                </a:lnTo>
                <a:lnTo>
                  <a:pt x="226072" y="2613990"/>
                </a:lnTo>
                <a:lnTo>
                  <a:pt x="195694" y="2629458"/>
                </a:lnTo>
                <a:lnTo>
                  <a:pt x="151930" y="2636482"/>
                </a:lnTo>
                <a:lnTo>
                  <a:pt x="108165" y="2629458"/>
                </a:lnTo>
                <a:lnTo>
                  <a:pt x="77774" y="2613990"/>
                </a:lnTo>
                <a:lnTo>
                  <a:pt x="46634" y="2598521"/>
                </a:lnTo>
                <a:lnTo>
                  <a:pt x="609" y="2591485"/>
                </a:lnTo>
                <a:lnTo>
                  <a:pt x="609" y="2602738"/>
                </a:lnTo>
                <a:lnTo>
                  <a:pt x="24638" y="2604566"/>
                </a:lnTo>
                <a:lnTo>
                  <a:pt x="43548" y="2609405"/>
                </a:lnTo>
                <a:lnTo>
                  <a:pt x="59169" y="2616339"/>
                </a:lnTo>
                <a:lnTo>
                  <a:pt x="88214" y="2632913"/>
                </a:lnTo>
                <a:lnTo>
                  <a:pt x="105092" y="2640380"/>
                </a:lnTo>
                <a:lnTo>
                  <a:pt x="125742" y="2645702"/>
                </a:lnTo>
                <a:lnTo>
                  <a:pt x="151930" y="2647734"/>
                </a:lnTo>
                <a:lnTo>
                  <a:pt x="178117" y="2645702"/>
                </a:lnTo>
                <a:lnTo>
                  <a:pt x="198767" y="2640380"/>
                </a:lnTo>
                <a:lnTo>
                  <a:pt x="215633" y="2632913"/>
                </a:lnTo>
                <a:lnTo>
                  <a:pt x="244678" y="2616339"/>
                </a:lnTo>
                <a:lnTo>
                  <a:pt x="260299" y="2609405"/>
                </a:lnTo>
                <a:lnTo>
                  <a:pt x="279196" y="2604566"/>
                </a:lnTo>
                <a:lnTo>
                  <a:pt x="303212" y="2602738"/>
                </a:lnTo>
                <a:lnTo>
                  <a:pt x="327228" y="2604566"/>
                </a:lnTo>
                <a:lnTo>
                  <a:pt x="346125" y="2609405"/>
                </a:lnTo>
                <a:lnTo>
                  <a:pt x="361746" y="2616339"/>
                </a:lnTo>
                <a:lnTo>
                  <a:pt x="390791" y="2632913"/>
                </a:lnTo>
                <a:lnTo>
                  <a:pt x="407657" y="2640380"/>
                </a:lnTo>
                <a:lnTo>
                  <a:pt x="428294" y="2645702"/>
                </a:lnTo>
                <a:lnTo>
                  <a:pt x="454469" y="2647734"/>
                </a:lnTo>
                <a:lnTo>
                  <a:pt x="480669" y="2645702"/>
                </a:lnTo>
                <a:lnTo>
                  <a:pt x="501319" y="2640380"/>
                </a:lnTo>
                <a:lnTo>
                  <a:pt x="518185" y="2632913"/>
                </a:lnTo>
                <a:lnTo>
                  <a:pt x="547230" y="2616339"/>
                </a:lnTo>
                <a:lnTo>
                  <a:pt x="562851" y="2609405"/>
                </a:lnTo>
                <a:lnTo>
                  <a:pt x="581748" y="2604566"/>
                </a:lnTo>
                <a:lnTo>
                  <a:pt x="605764" y="2602738"/>
                </a:lnTo>
                <a:lnTo>
                  <a:pt x="629793" y="2604566"/>
                </a:lnTo>
                <a:lnTo>
                  <a:pt x="648703" y="2609405"/>
                </a:lnTo>
                <a:lnTo>
                  <a:pt x="664324" y="2616339"/>
                </a:lnTo>
                <a:lnTo>
                  <a:pt x="693369" y="2632913"/>
                </a:lnTo>
                <a:lnTo>
                  <a:pt x="710247" y="2640380"/>
                </a:lnTo>
                <a:lnTo>
                  <a:pt x="730885" y="2645702"/>
                </a:lnTo>
                <a:lnTo>
                  <a:pt x="757072" y="2647734"/>
                </a:lnTo>
                <a:lnTo>
                  <a:pt x="783259" y="2645702"/>
                </a:lnTo>
                <a:lnTo>
                  <a:pt x="803897" y="2640380"/>
                </a:lnTo>
                <a:lnTo>
                  <a:pt x="820775" y="2632913"/>
                </a:lnTo>
                <a:lnTo>
                  <a:pt x="849795" y="2616339"/>
                </a:lnTo>
                <a:lnTo>
                  <a:pt x="865416" y="2609405"/>
                </a:lnTo>
                <a:lnTo>
                  <a:pt x="884326" y="2604566"/>
                </a:lnTo>
                <a:lnTo>
                  <a:pt x="908342" y="2602738"/>
                </a:lnTo>
                <a:lnTo>
                  <a:pt x="932357" y="2604566"/>
                </a:lnTo>
                <a:lnTo>
                  <a:pt x="951268" y="2609405"/>
                </a:lnTo>
                <a:lnTo>
                  <a:pt x="966889" y="2616339"/>
                </a:lnTo>
                <a:lnTo>
                  <a:pt x="995934" y="2632913"/>
                </a:lnTo>
                <a:lnTo>
                  <a:pt x="1012812" y="2640380"/>
                </a:lnTo>
                <a:lnTo>
                  <a:pt x="1033449" y="2645702"/>
                </a:lnTo>
                <a:lnTo>
                  <a:pt x="1059637" y="2647734"/>
                </a:lnTo>
                <a:lnTo>
                  <a:pt x="1085837" y="2645702"/>
                </a:lnTo>
                <a:lnTo>
                  <a:pt x="1106487" y="2640380"/>
                </a:lnTo>
                <a:lnTo>
                  <a:pt x="1123353" y="2632913"/>
                </a:lnTo>
                <a:lnTo>
                  <a:pt x="1152398" y="2616339"/>
                </a:lnTo>
                <a:lnTo>
                  <a:pt x="1168019" y="2609405"/>
                </a:lnTo>
                <a:lnTo>
                  <a:pt x="1186929" y="2604566"/>
                </a:lnTo>
                <a:lnTo>
                  <a:pt x="1210945" y="2602738"/>
                </a:lnTo>
                <a:lnTo>
                  <a:pt x="1234973" y="2604566"/>
                </a:lnTo>
                <a:lnTo>
                  <a:pt x="1253871" y="2609405"/>
                </a:lnTo>
                <a:lnTo>
                  <a:pt x="1269504" y="2616339"/>
                </a:lnTo>
                <a:lnTo>
                  <a:pt x="1298536" y="2632913"/>
                </a:lnTo>
                <a:lnTo>
                  <a:pt x="1315415" y="2640380"/>
                </a:lnTo>
                <a:lnTo>
                  <a:pt x="1336052" y="2645702"/>
                </a:lnTo>
                <a:lnTo>
                  <a:pt x="1362227" y="2647734"/>
                </a:lnTo>
                <a:lnTo>
                  <a:pt x="1388414" y="2645702"/>
                </a:lnTo>
                <a:lnTo>
                  <a:pt x="1409065" y="2640380"/>
                </a:lnTo>
                <a:lnTo>
                  <a:pt x="1425943" y="2632913"/>
                </a:lnTo>
                <a:lnTo>
                  <a:pt x="1454988" y="2616339"/>
                </a:lnTo>
                <a:lnTo>
                  <a:pt x="1470609" y="2609405"/>
                </a:lnTo>
                <a:lnTo>
                  <a:pt x="1489519" y="2604566"/>
                </a:lnTo>
                <a:lnTo>
                  <a:pt x="1513535" y="2602738"/>
                </a:lnTo>
                <a:lnTo>
                  <a:pt x="1537563" y="2604566"/>
                </a:lnTo>
                <a:lnTo>
                  <a:pt x="1556473" y="2609405"/>
                </a:lnTo>
                <a:lnTo>
                  <a:pt x="1572094" y="2616339"/>
                </a:lnTo>
                <a:lnTo>
                  <a:pt x="1601127" y="2632913"/>
                </a:lnTo>
                <a:lnTo>
                  <a:pt x="1618005" y="2640380"/>
                </a:lnTo>
                <a:lnTo>
                  <a:pt x="1638642" y="2645702"/>
                </a:lnTo>
                <a:lnTo>
                  <a:pt x="1664817" y="2647734"/>
                </a:lnTo>
                <a:lnTo>
                  <a:pt x="1691005" y="2645702"/>
                </a:lnTo>
                <a:lnTo>
                  <a:pt x="1711655" y="2640380"/>
                </a:lnTo>
                <a:lnTo>
                  <a:pt x="1728520" y="2632913"/>
                </a:lnTo>
                <a:lnTo>
                  <a:pt x="1757553" y="2616339"/>
                </a:lnTo>
                <a:lnTo>
                  <a:pt x="1773186" y="2609405"/>
                </a:lnTo>
                <a:lnTo>
                  <a:pt x="1792084" y="2604566"/>
                </a:lnTo>
                <a:lnTo>
                  <a:pt x="1816100" y="2602738"/>
                </a:lnTo>
                <a:lnTo>
                  <a:pt x="1840141" y="2604566"/>
                </a:lnTo>
                <a:lnTo>
                  <a:pt x="1859051" y="2609405"/>
                </a:lnTo>
                <a:lnTo>
                  <a:pt x="1874685" y="2616339"/>
                </a:lnTo>
                <a:lnTo>
                  <a:pt x="1903742" y="2632913"/>
                </a:lnTo>
                <a:lnTo>
                  <a:pt x="1920621" y="2640380"/>
                </a:lnTo>
                <a:lnTo>
                  <a:pt x="1941258" y="2645702"/>
                </a:lnTo>
                <a:lnTo>
                  <a:pt x="1967445" y="2647734"/>
                </a:lnTo>
                <a:lnTo>
                  <a:pt x="1993633" y="2645702"/>
                </a:lnTo>
                <a:lnTo>
                  <a:pt x="2014283" y="2640380"/>
                </a:lnTo>
                <a:lnTo>
                  <a:pt x="2031161" y="2632913"/>
                </a:lnTo>
                <a:lnTo>
                  <a:pt x="2060206" y="2616339"/>
                </a:lnTo>
                <a:lnTo>
                  <a:pt x="2075827" y="2609405"/>
                </a:lnTo>
                <a:lnTo>
                  <a:pt x="2094725" y="2604566"/>
                </a:lnTo>
                <a:lnTo>
                  <a:pt x="2118753" y="2602738"/>
                </a:lnTo>
                <a:lnTo>
                  <a:pt x="2142782" y="2604566"/>
                </a:lnTo>
                <a:lnTo>
                  <a:pt x="2161679" y="2609405"/>
                </a:lnTo>
                <a:lnTo>
                  <a:pt x="2177313" y="2616339"/>
                </a:lnTo>
                <a:lnTo>
                  <a:pt x="2206358" y="2632913"/>
                </a:lnTo>
                <a:lnTo>
                  <a:pt x="2223236" y="2640380"/>
                </a:lnTo>
                <a:lnTo>
                  <a:pt x="2243886" y="2645702"/>
                </a:lnTo>
                <a:lnTo>
                  <a:pt x="2270074" y="2647734"/>
                </a:lnTo>
                <a:lnTo>
                  <a:pt x="2296261" y="2645702"/>
                </a:lnTo>
                <a:lnTo>
                  <a:pt x="2316899" y="2640380"/>
                </a:lnTo>
                <a:lnTo>
                  <a:pt x="2333764" y="2632913"/>
                </a:lnTo>
                <a:lnTo>
                  <a:pt x="2362809" y="2616339"/>
                </a:lnTo>
                <a:lnTo>
                  <a:pt x="2378443" y="2609405"/>
                </a:lnTo>
                <a:lnTo>
                  <a:pt x="2397353" y="2604566"/>
                </a:lnTo>
                <a:lnTo>
                  <a:pt x="2421369" y="2602738"/>
                </a:lnTo>
                <a:lnTo>
                  <a:pt x="2445397" y="2604566"/>
                </a:lnTo>
                <a:lnTo>
                  <a:pt x="2464308" y="2609405"/>
                </a:lnTo>
                <a:lnTo>
                  <a:pt x="2479941" y="2616339"/>
                </a:lnTo>
                <a:lnTo>
                  <a:pt x="2508986" y="2632913"/>
                </a:lnTo>
                <a:lnTo>
                  <a:pt x="2525865" y="2640380"/>
                </a:lnTo>
                <a:lnTo>
                  <a:pt x="2546515" y="2645702"/>
                </a:lnTo>
                <a:lnTo>
                  <a:pt x="2572702" y="2647734"/>
                </a:lnTo>
                <a:lnTo>
                  <a:pt x="2598890" y="2645702"/>
                </a:lnTo>
                <a:lnTo>
                  <a:pt x="2619540" y="2640380"/>
                </a:lnTo>
                <a:lnTo>
                  <a:pt x="2636405" y="2632913"/>
                </a:lnTo>
                <a:lnTo>
                  <a:pt x="2665438" y="2616339"/>
                </a:lnTo>
                <a:lnTo>
                  <a:pt x="2681071" y="2609405"/>
                </a:lnTo>
                <a:lnTo>
                  <a:pt x="2699982" y="2604566"/>
                </a:lnTo>
                <a:lnTo>
                  <a:pt x="2723997" y="2602738"/>
                </a:lnTo>
                <a:lnTo>
                  <a:pt x="2748026" y="2604566"/>
                </a:lnTo>
                <a:lnTo>
                  <a:pt x="2766936" y="2609405"/>
                </a:lnTo>
                <a:lnTo>
                  <a:pt x="2782570" y="2616339"/>
                </a:lnTo>
                <a:lnTo>
                  <a:pt x="2811615" y="2632913"/>
                </a:lnTo>
                <a:lnTo>
                  <a:pt x="2828480" y="2640380"/>
                </a:lnTo>
                <a:lnTo>
                  <a:pt x="2849130" y="2645702"/>
                </a:lnTo>
                <a:lnTo>
                  <a:pt x="2875318" y="2647734"/>
                </a:lnTo>
                <a:lnTo>
                  <a:pt x="2901505" y="2645702"/>
                </a:lnTo>
                <a:lnTo>
                  <a:pt x="2922155" y="2640380"/>
                </a:lnTo>
                <a:lnTo>
                  <a:pt x="2939021" y="2632913"/>
                </a:lnTo>
                <a:lnTo>
                  <a:pt x="2968066" y="2616339"/>
                </a:lnTo>
                <a:lnTo>
                  <a:pt x="2983700" y="2609405"/>
                </a:lnTo>
                <a:lnTo>
                  <a:pt x="3002610" y="2604566"/>
                </a:lnTo>
                <a:lnTo>
                  <a:pt x="3026638" y="2602738"/>
                </a:lnTo>
                <a:lnTo>
                  <a:pt x="3050667" y="2604566"/>
                </a:lnTo>
                <a:lnTo>
                  <a:pt x="3069577" y="2609405"/>
                </a:lnTo>
                <a:lnTo>
                  <a:pt x="3085211" y="2616339"/>
                </a:lnTo>
                <a:lnTo>
                  <a:pt x="3114256" y="2632913"/>
                </a:lnTo>
                <a:lnTo>
                  <a:pt x="3131121" y="2640380"/>
                </a:lnTo>
                <a:lnTo>
                  <a:pt x="3151771" y="2645702"/>
                </a:lnTo>
                <a:lnTo>
                  <a:pt x="3177959" y="2647734"/>
                </a:lnTo>
                <a:lnTo>
                  <a:pt x="3204146" y="2645702"/>
                </a:lnTo>
                <a:lnTo>
                  <a:pt x="3224796" y="2640380"/>
                </a:lnTo>
                <a:lnTo>
                  <a:pt x="3241662" y="2632913"/>
                </a:lnTo>
                <a:lnTo>
                  <a:pt x="3270707" y="2616339"/>
                </a:lnTo>
                <a:lnTo>
                  <a:pt x="3286341" y="2609405"/>
                </a:lnTo>
                <a:lnTo>
                  <a:pt x="3305251" y="2604566"/>
                </a:lnTo>
                <a:lnTo>
                  <a:pt x="3329279" y="2602738"/>
                </a:lnTo>
                <a:lnTo>
                  <a:pt x="3353308" y="2604566"/>
                </a:lnTo>
                <a:lnTo>
                  <a:pt x="3372218" y="2609405"/>
                </a:lnTo>
                <a:lnTo>
                  <a:pt x="3387839" y="2616339"/>
                </a:lnTo>
                <a:lnTo>
                  <a:pt x="3416884" y="2632913"/>
                </a:lnTo>
                <a:lnTo>
                  <a:pt x="3433762" y="2640380"/>
                </a:lnTo>
                <a:lnTo>
                  <a:pt x="3454412" y="2645702"/>
                </a:lnTo>
                <a:lnTo>
                  <a:pt x="3480600" y="2647734"/>
                </a:lnTo>
                <a:lnTo>
                  <a:pt x="3506800" y="2645702"/>
                </a:lnTo>
                <a:lnTo>
                  <a:pt x="3527463" y="2640380"/>
                </a:lnTo>
                <a:lnTo>
                  <a:pt x="3544328" y="2632913"/>
                </a:lnTo>
                <a:lnTo>
                  <a:pt x="3573373" y="2616339"/>
                </a:lnTo>
                <a:lnTo>
                  <a:pt x="3589007" y="2609405"/>
                </a:lnTo>
                <a:lnTo>
                  <a:pt x="3607917" y="2604566"/>
                </a:lnTo>
                <a:lnTo>
                  <a:pt x="3631946" y="2602738"/>
                </a:lnTo>
                <a:lnTo>
                  <a:pt x="3655974" y="2604566"/>
                </a:lnTo>
                <a:lnTo>
                  <a:pt x="3674872" y="2609405"/>
                </a:lnTo>
                <a:lnTo>
                  <a:pt x="3690505" y="2616339"/>
                </a:lnTo>
                <a:lnTo>
                  <a:pt x="3719550" y="2632913"/>
                </a:lnTo>
                <a:lnTo>
                  <a:pt x="3736429" y="2640380"/>
                </a:lnTo>
                <a:lnTo>
                  <a:pt x="3757079" y="2645702"/>
                </a:lnTo>
                <a:lnTo>
                  <a:pt x="3783266" y="2647734"/>
                </a:lnTo>
                <a:lnTo>
                  <a:pt x="3809454" y="2645702"/>
                </a:lnTo>
                <a:lnTo>
                  <a:pt x="3830104" y="2640380"/>
                </a:lnTo>
                <a:lnTo>
                  <a:pt x="3846969" y="2632913"/>
                </a:lnTo>
                <a:lnTo>
                  <a:pt x="3876027" y="2616339"/>
                </a:lnTo>
                <a:lnTo>
                  <a:pt x="3891661" y="2609405"/>
                </a:lnTo>
                <a:lnTo>
                  <a:pt x="3910571" y="2604566"/>
                </a:lnTo>
                <a:lnTo>
                  <a:pt x="3934587" y="2602738"/>
                </a:lnTo>
                <a:lnTo>
                  <a:pt x="3958602" y="2604566"/>
                </a:lnTo>
                <a:lnTo>
                  <a:pt x="3977513" y="2609405"/>
                </a:lnTo>
                <a:lnTo>
                  <a:pt x="3993134" y="2616339"/>
                </a:lnTo>
                <a:lnTo>
                  <a:pt x="4022179" y="2632913"/>
                </a:lnTo>
                <a:lnTo>
                  <a:pt x="4039057" y="2640380"/>
                </a:lnTo>
                <a:lnTo>
                  <a:pt x="4059720" y="2645702"/>
                </a:lnTo>
                <a:lnTo>
                  <a:pt x="4085907" y="2647734"/>
                </a:lnTo>
                <a:lnTo>
                  <a:pt x="4112107" y="2645702"/>
                </a:lnTo>
                <a:lnTo>
                  <a:pt x="4132757" y="2640380"/>
                </a:lnTo>
                <a:lnTo>
                  <a:pt x="4149636" y="2632913"/>
                </a:lnTo>
                <a:lnTo>
                  <a:pt x="4178681" y="2616339"/>
                </a:lnTo>
                <a:lnTo>
                  <a:pt x="4194314" y="2609405"/>
                </a:lnTo>
                <a:lnTo>
                  <a:pt x="4213212" y="2604566"/>
                </a:lnTo>
                <a:lnTo>
                  <a:pt x="4237228" y="2602738"/>
                </a:lnTo>
                <a:lnTo>
                  <a:pt x="4261243" y="2604566"/>
                </a:lnTo>
                <a:lnTo>
                  <a:pt x="4280141" y="2609405"/>
                </a:lnTo>
                <a:lnTo>
                  <a:pt x="4295762" y="2616339"/>
                </a:lnTo>
                <a:lnTo>
                  <a:pt x="4324782" y="2632913"/>
                </a:lnTo>
                <a:lnTo>
                  <a:pt x="4341660" y="2640380"/>
                </a:lnTo>
                <a:lnTo>
                  <a:pt x="4362310" y="2645702"/>
                </a:lnTo>
                <a:lnTo>
                  <a:pt x="4388497" y="2647734"/>
                </a:lnTo>
                <a:lnTo>
                  <a:pt x="4414698" y="2645702"/>
                </a:lnTo>
                <a:lnTo>
                  <a:pt x="4435348" y="2640380"/>
                </a:lnTo>
                <a:lnTo>
                  <a:pt x="4452213" y="2632913"/>
                </a:lnTo>
                <a:lnTo>
                  <a:pt x="4481258" y="2616339"/>
                </a:lnTo>
                <a:lnTo>
                  <a:pt x="4496892" y="2609405"/>
                </a:lnTo>
                <a:lnTo>
                  <a:pt x="4515790" y="2604566"/>
                </a:lnTo>
                <a:lnTo>
                  <a:pt x="4539805" y="2602738"/>
                </a:lnTo>
                <a:lnTo>
                  <a:pt x="4563846" y="2604566"/>
                </a:lnTo>
                <a:lnTo>
                  <a:pt x="4582757" y="2609405"/>
                </a:lnTo>
                <a:lnTo>
                  <a:pt x="4598390" y="2616339"/>
                </a:lnTo>
                <a:lnTo>
                  <a:pt x="4627435" y="2632913"/>
                </a:lnTo>
                <a:lnTo>
                  <a:pt x="4644314" y="2640380"/>
                </a:lnTo>
                <a:lnTo>
                  <a:pt x="4664964" y="2645702"/>
                </a:lnTo>
                <a:lnTo>
                  <a:pt x="4691151" y="2647734"/>
                </a:lnTo>
                <a:lnTo>
                  <a:pt x="4717351" y="2645702"/>
                </a:lnTo>
                <a:lnTo>
                  <a:pt x="4738001" y="2640380"/>
                </a:lnTo>
                <a:lnTo>
                  <a:pt x="4754880" y="2632913"/>
                </a:lnTo>
                <a:lnTo>
                  <a:pt x="4783925" y="2616339"/>
                </a:lnTo>
                <a:lnTo>
                  <a:pt x="4799546" y="2609405"/>
                </a:lnTo>
                <a:lnTo>
                  <a:pt x="4818456" y="2604566"/>
                </a:lnTo>
                <a:lnTo>
                  <a:pt x="4842472" y="2602738"/>
                </a:lnTo>
                <a:lnTo>
                  <a:pt x="4866500" y="2604566"/>
                </a:lnTo>
                <a:lnTo>
                  <a:pt x="4885398" y="2609405"/>
                </a:lnTo>
                <a:lnTo>
                  <a:pt x="4901031" y="2616339"/>
                </a:lnTo>
                <a:lnTo>
                  <a:pt x="4930076" y="2632913"/>
                </a:lnTo>
                <a:lnTo>
                  <a:pt x="4946942" y="2640380"/>
                </a:lnTo>
                <a:lnTo>
                  <a:pt x="4967592" y="2645702"/>
                </a:lnTo>
                <a:lnTo>
                  <a:pt x="4993779" y="2647734"/>
                </a:lnTo>
                <a:lnTo>
                  <a:pt x="5019967" y="2645702"/>
                </a:lnTo>
                <a:lnTo>
                  <a:pt x="5040617" y="2640380"/>
                </a:lnTo>
                <a:lnTo>
                  <a:pt x="5057495" y="2632913"/>
                </a:lnTo>
                <a:lnTo>
                  <a:pt x="5086540" y="2616339"/>
                </a:lnTo>
                <a:lnTo>
                  <a:pt x="5102174" y="2609405"/>
                </a:lnTo>
                <a:lnTo>
                  <a:pt x="5121097" y="2604566"/>
                </a:lnTo>
                <a:lnTo>
                  <a:pt x="5145125" y="2602738"/>
                </a:lnTo>
                <a:lnTo>
                  <a:pt x="5169166" y="2604566"/>
                </a:lnTo>
                <a:lnTo>
                  <a:pt x="5188089" y="2609405"/>
                </a:lnTo>
                <a:lnTo>
                  <a:pt x="5203710" y="2616339"/>
                </a:lnTo>
                <a:lnTo>
                  <a:pt x="5232768" y="2632913"/>
                </a:lnTo>
                <a:lnTo>
                  <a:pt x="5249646" y="2640380"/>
                </a:lnTo>
                <a:lnTo>
                  <a:pt x="5270309" y="2645702"/>
                </a:lnTo>
                <a:lnTo>
                  <a:pt x="5296497" y="2647734"/>
                </a:lnTo>
                <a:lnTo>
                  <a:pt x="5322697" y="2645702"/>
                </a:lnTo>
                <a:lnTo>
                  <a:pt x="5343347" y="2640380"/>
                </a:lnTo>
                <a:lnTo>
                  <a:pt x="5360213" y="2632913"/>
                </a:lnTo>
                <a:lnTo>
                  <a:pt x="5389257" y="2616339"/>
                </a:lnTo>
                <a:lnTo>
                  <a:pt x="5404891" y="2609405"/>
                </a:lnTo>
                <a:lnTo>
                  <a:pt x="5423801" y="2604566"/>
                </a:lnTo>
                <a:lnTo>
                  <a:pt x="5447817" y="2602738"/>
                </a:lnTo>
                <a:lnTo>
                  <a:pt x="5471846" y="2604566"/>
                </a:lnTo>
                <a:lnTo>
                  <a:pt x="5490756" y="2609405"/>
                </a:lnTo>
                <a:lnTo>
                  <a:pt x="5506390" y="2616339"/>
                </a:lnTo>
                <a:lnTo>
                  <a:pt x="5535447" y="2632913"/>
                </a:lnTo>
                <a:lnTo>
                  <a:pt x="5552325" y="2640380"/>
                </a:lnTo>
                <a:lnTo>
                  <a:pt x="5572988" y="2645702"/>
                </a:lnTo>
                <a:lnTo>
                  <a:pt x="5599176" y="2647734"/>
                </a:lnTo>
                <a:lnTo>
                  <a:pt x="5625389" y="2645702"/>
                </a:lnTo>
                <a:lnTo>
                  <a:pt x="5646039" y="2640380"/>
                </a:lnTo>
                <a:lnTo>
                  <a:pt x="5662917" y="2632913"/>
                </a:lnTo>
                <a:lnTo>
                  <a:pt x="5691962" y="2616339"/>
                </a:lnTo>
                <a:lnTo>
                  <a:pt x="5707596" y="2609405"/>
                </a:lnTo>
                <a:lnTo>
                  <a:pt x="5726506" y="2604566"/>
                </a:lnTo>
                <a:lnTo>
                  <a:pt x="5750534" y="2602738"/>
                </a:lnTo>
                <a:lnTo>
                  <a:pt x="5774563" y="2604566"/>
                </a:lnTo>
                <a:lnTo>
                  <a:pt x="5793460" y="2609405"/>
                </a:lnTo>
                <a:lnTo>
                  <a:pt x="5809094" y="2616339"/>
                </a:lnTo>
                <a:lnTo>
                  <a:pt x="5838139" y="2632913"/>
                </a:lnTo>
                <a:lnTo>
                  <a:pt x="5855005" y="2640380"/>
                </a:lnTo>
                <a:lnTo>
                  <a:pt x="5875655" y="2645702"/>
                </a:lnTo>
                <a:lnTo>
                  <a:pt x="5901829" y="2647734"/>
                </a:lnTo>
                <a:lnTo>
                  <a:pt x="5928042" y="2645702"/>
                </a:lnTo>
                <a:lnTo>
                  <a:pt x="5948692" y="2640380"/>
                </a:lnTo>
                <a:lnTo>
                  <a:pt x="5965571" y="2632913"/>
                </a:lnTo>
                <a:lnTo>
                  <a:pt x="5994616" y="2616339"/>
                </a:lnTo>
                <a:lnTo>
                  <a:pt x="6010249" y="2609405"/>
                </a:lnTo>
                <a:lnTo>
                  <a:pt x="6029160" y="2604566"/>
                </a:lnTo>
                <a:lnTo>
                  <a:pt x="6053188" y="2602738"/>
                </a:lnTo>
                <a:lnTo>
                  <a:pt x="6077229" y="2604566"/>
                </a:lnTo>
                <a:lnTo>
                  <a:pt x="6096152" y="2609405"/>
                </a:lnTo>
                <a:lnTo>
                  <a:pt x="6111786" y="2616339"/>
                </a:lnTo>
                <a:lnTo>
                  <a:pt x="6140843" y="2632913"/>
                </a:lnTo>
                <a:lnTo>
                  <a:pt x="6157722" y="2640380"/>
                </a:lnTo>
                <a:lnTo>
                  <a:pt x="6178385" y="2645702"/>
                </a:lnTo>
                <a:lnTo>
                  <a:pt x="6204585" y="2647734"/>
                </a:lnTo>
                <a:lnTo>
                  <a:pt x="6230785" y="2645702"/>
                </a:lnTo>
                <a:lnTo>
                  <a:pt x="6251448" y="2640380"/>
                </a:lnTo>
                <a:lnTo>
                  <a:pt x="6268313" y="2632913"/>
                </a:lnTo>
                <a:lnTo>
                  <a:pt x="6297371" y="2616339"/>
                </a:lnTo>
                <a:lnTo>
                  <a:pt x="6313005" y="2609405"/>
                </a:lnTo>
                <a:lnTo>
                  <a:pt x="6331915" y="2604566"/>
                </a:lnTo>
                <a:lnTo>
                  <a:pt x="6355931" y="2602738"/>
                </a:lnTo>
                <a:lnTo>
                  <a:pt x="6379985" y="2604566"/>
                </a:lnTo>
                <a:lnTo>
                  <a:pt x="6398908" y="2609405"/>
                </a:lnTo>
                <a:lnTo>
                  <a:pt x="6414554" y="2616339"/>
                </a:lnTo>
                <a:lnTo>
                  <a:pt x="6443624" y="2632913"/>
                </a:lnTo>
                <a:lnTo>
                  <a:pt x="6460515" y="2640380"/>
                </a:lnTo>
                <a:lnTo>
                  <a:pt x="6481178" y="2645702"/>
                </a:lnTo>
                <a:lnTo>
                  <a:pt x="6507391" y="2647734"/>
                </a:lnTo>
                <a:lnTo>
                  <a:pt x="6533604" y="2645702"/>
                </a:lnTo>
                <a:lnTo>
                  <a:pt x="6554279" y="2640380"/>
                </a:lnTo>
                <a:lnTo>
                  <a:pt x="6571170" y="2632913"/>
                </a:lnTo>
                <a:lnTo>
                  <a:pt x="6600241" y="2616339"/>
                </a:lnTo>
                <a:lnTo>
                  <a:pt x="6615887" y="2609405"/>
                </a:lnTo>
                <a:lnTo>
                  <a:pt x="6634810" y="2604566"/>
                </a:lnTo>
                <a:lnTo>
                  <a:pt x="6658851" y="2602738"/>
                </a:lnTo>
                <a:lnTo>
                  <a:pt x="6658851" y="2591485"/>
                </a:lnTo>
                <a:close/>
              </a:path>
              <a:path w="6660515" h="7380605">
                <a:moveTo>
                  <a:pt x="6658864" y="2704160"/>
                </a:moveTo>
                <a:lnTo>
                  <a:pt x="6612826" y="2711196"/>
                </a:lnTo>
                <a:lnTo>
                  <a:pt x="6581635" y="2726664"/>
                </a:lnTo>
                <a:lnTo>
                  <a:pt x="6551219" y="2742133"/>
                </a:lnTo>
                <a:lnTo>
                  <a:pt x="6507416" y="2749156"/>
                </a:lnTo>
                <a:lnTo>
                  <a:pt x="6463589" y="2742133"/>
                </a:lnTo>
                <a:lnTo>
                  <a:pt x="6433185" y="2726664"/>
                </a:lnTo>
                <a:lnTo>
                  <a:pt x="6402032" y="2711196"/>
                </a:lnTo>
                <a:lnTo>
                  <a:pt x="6355956" y="2704160"/>
                </a:lnTo>
                <a:lnTo>
                  <a:pt x="6309893" y="2711196"/>
                </a:lnTo>
                <a:lnTo>
                  <a:pt x="6278778" y="2726664"/>
                </a:lnTo>
                <a:lnTo>
                  <a:pt x="6248412" y="2742133"/>
                </a:lnTo>
                <a:lnTo>
                  <a:pt x="6204597" y="2749156"/>
                </a:lnTo>
                <a:lnTo>
                  <a:pt x="6160795" y="2742133"/>
                </a:lnTo>
                <a:lnTo>
                  <a:pt x="6130417" y="2726664"/>
                </a:lnTo>
                <a:lnTo>
                  <a:pt x="6099276" y="2711196"/>
                </a:lnTo>
                <a:lnTo>
                  <a:pt x="6053213" y="2704160"/>
                </a:lnTo>
                <a:lnTo>
                  <a:pt x="6007151" y="2711196"/>
                </a:lnTo>
                <a:lnTo>
                  <a:pt x="5976036" y="2726664"/>
                </a:lnTo>
                <a:lnTo>
                  <a:pt x="5945670" y="2742133"/>
                </a:lnTo>
                <a:lnTo>
                  <a:pt x="5901855" y="2749156"/>
                </a:lnTo>
                <a:lnTo>
                  <a:pt x="5858078" y="2742133"/>
                </a:lnTo>
                <a:lnTo>
                  <a:pt x="5827712" y="2726664"/>
                </a:lnTo>
                <a:lnTo>
                  <a:pt x="5796597" y="2711196"/>
                </a:lnTo>
                <a:lnTo>
                  <a:pt x="5750560" y="2704160"/>
                </a:lnTo>
                <a:lnTo>
                  <a:pt x="5704497" y="2711196"/>
                </a:lnTo>
                <a:lnTo>
                  <a:pt x="5673382" y="2726664"/>
                </a:lnTo>
                <a:lnTo>
                  <a:pt x="5643016" y="2742133"/>
                </a:lnTo>
                <a:lnTo>
                  <a:pt x="5599201" y="2749156"/>
                </a:lnTo>
                <a:lnTo>
                  <a:pt x="5555412" y="2742133"/>
                </a:lnTo>
                <a:lnTo>
                  <a:pt x="5525033" y="2726664"/>
                </a:lnTo>
                <a:lnTo>
                  <a:pt x="5493905" y="2711196"/>
                </a:lnTo>
                <a:lnTo>
                  <a:pt x="5447843" y="2704160"/>
                </a:lnTo>
                <a:lnTo>
                  <a:pt x="5401818" y="2711196"/>
                </a:lnTo>
                <a:lnTo>
                  <a:pt x="5370690" y="2726664"/>
                </a:lnTo>
                <a:lnTo>
                  <a:pt x="5340312" y="2742133"/>
                </a:lnTo>
                <a:lnTo>
                  <a:pt x="5296522" y="2749156"/>
                </a:lnTo>
                <a:lnTo>
                  <a:pt x="5252720" y="2742133"/>
                </a:lnTo>
                <a:lnTo>
                  <a:pt x="5222341" y="2726664"/>
                </a:lnTo>
                <a:lnTo>
                  <a:pt x="5191201" y="2711196"/>
                </a:lnTo>
                <a:lnTo>
                  <a:pt x="5145138" y="2704160"/>
                </a:lnTo>
                <a:lnTo>
                  <a:pt x="5099101" y="2711196"/>
                </a:lnTo>
                <a:lnTo>
                  <a:pt x="5067973" y="2726664"/>
                </a:lnTo>
                <a:lnTo>
                  <a:pt x="5037594" y="2742133"/>
                </a:lnTo>
                <a:lnTo>
                  <a:pt x="4993805" y="2749156"/>
                </a:lnTo>
                <a:lnTo>
                  <a:pt x="4950028" y="2742133"/>
                </a:lnTo>
                <a:lnTo>
                  <a:pt x="4919650" y="2726664"/>
                </a:lnTo>
                <a:lnTo>
                  <a:pt x="4888522" y="2711196"/>
                </a:lnTo>
                <a:lnTo>
                  <a:pt x="4842484" y="2704160"/>
                </a:lnTo>
                <a:lnTo>
                  <a:pt x="4796460" y="2711196"/>
                </a:lnTo>
                <a:lnTo>
                  <a:pt x="4765332" y="2726664"/>
                </a:lnTo>
                <a:lnTo>
                  <a:pt x="4734966" y="2742133"/>
                </a:lnTo>
                <a:lnTo>
                  <a:pt x="4691177" y="2749156"/>
                </a:lnTo>
                <a:lnTo>
                  <a:pt x="4647387" y="2742133"/>
                </a:lnTo>
                <a:lnTo>
                  <a:pt x="4617009" y="2726664"/>
                </a:lnTo>
                <a:lnTo>
                  <a:pt x="4585894" y="2711196"/>
                </a:lnTo>
                <a:lnTo>
                  <a:pt x="4539831" y="2704160"/>
                </a:lnTo>
                <a:lnTo>
                  <a:pt x="4493806" y="2711196"/>
                </a:lnTo>
                <a:lnTo>
                  <a:pt x="4462678" y="2726664"/>
                </a:lnTo>
                <a:lnTo>
                  <a:pt x="4432312" y="2742133"/>
                </a:lnTo>
                <a:lnTo>
                  <a:pt x="4388523" y="2749156"/>
                </a:lnTo>
                <a:lnTo>
                  <a:pt x="4344759" y="2742133"/>
                </a:lnTo>
                <a:lnTo>
                  <a:pt x="4314393" y="2726664"/>
                </a:lnTo>
                <a:lnTo>
                  <a:pt x="4283278" y="2711196"/>
                </a:lnTo>
                <a:lnTo>
                  <a:pt x="4237253" y="2704160"/>
                </a:lnTo>
                <a:lnTo>
                  <a:pt x="4191228" y="2711196"/>
                </a:lnTo>
                <a:lnTo>
                  <a:pt x="4160101" y="2726664"/>
                </a:lnTo>
                <a:lnTo>
                  <a:pt x="4129722" y="2742133"/>
                </a:lnTo>
                <a:lnTo>
                  <a:pt x="4085933" y="2749156"/>
                </a:lnTo>
                <a:lnTo>
                  <a:pt x="4042156" y="2742133"/>
                </a:lnTo>
                <a:lnTo>
                  <a:pt x="4011777" y="2726664"/>
                </a:lnTo>
                <a:lnTo>
                  <a:pt x="3980650" y="2711196"/>
                </a:lnTo>
                <a:lnTo>
                  <a:pt x="3934599" y="2704160"/>
                </a:lnTo>
                <a:lnTo>
                  <a:pt x="3888575" y="2711196"/>
                </a:lnTo>
                <a:lnTo>
                  <a:pt x="3857447" y="2726664"/>
                </a:lnTo>
                <a:lnTo>
                  <a:pt x="3827068" y="2742133"/>
                </a:lnTo>
                <a:lnTo>
                  <a:pt x="3783292" y="2749156"/>
                </a:lnTo>
                <a:lnTo>
                  <a:pt x="3739502" y="2742133"/>
                </a:lnTo>
                <a:lnTo>
                  <a:pt x="3709136" y="2726664"/>
                </a:lnTo>
                <a:lnTo>
                  <a:pt x="3678009" y="2711196"/>
                </a:lnTo>
                <a:lnTo>
                  <a:pt x="3631958" y="2704160"/>
                </a:lnTo>
                <a:lnTo>
                  <a:pt x="3585934" y="2711196"/>
                </a:lnTo>
                <a:lnTo>
                  <a:pt x="3554806" y="2726664"/>
                </a:lnTo>
                <a:lnTo>
                  <a:pt x="3524427" y="2742133"/>
                </a:lnTo>
                <a:lnTo>
                  <a:pt x="3480638" y="2749156"/>
                </a:lnTo>
                <a:lnTo>
                  <a:pt x="3436848" y="2742133"/>
                </a:lnTo>
                <a:lnTo>
                  <a:pt x="3406470" y="2726664"/>
                </a:lnTo>
                <a:lnTo>
                  <a:pt x="3375329" y="2711196"/>
                </a:lnTo>
                <a:lnTo>
                  <a:pt x="3329292" y="2704160"/>
                </a:lnTo>
                <a:lnTo>
                  <a:pt x="3303105" y="2706192"/>
                </a:lnTo>
                <a:lnTo>
                  <a:pt x="3282454" y="2711513"/>
                </a:lnTo>
                <a:lnTo>
                  <a:pt x="3265576" y="2718993"/>
                </a:lnTo>
                <a:lnTo>
                  <a:pt x="3236531" y="2735567"/>
                </a:lnTo>
                <a:lnTo>
                  <a:pt x="3220910" y="2742501"/>
                </a:lnTo>
                <a:lnTo>
                  <a:pt x="3202000" y="2747340"/>
                </a:lnTo>
                <a:lnTo>
                  <a:pt x="3177984" y="2749156"/>
                </a:lnTo>
                <a:lnTo>
                  <a:pt x="3153968" y="2747340"/>
                </a:lnTo>
                <a:lnTo>
                  <a:pt x="3135058" y="2742501"/>
                </a:lnTo>
                <a:lnTo>
                  <a:pt x="3119424" y="2735567"/>
                </a:lnTo>
                <a:lnTo>
                  <a:pt x="3090380" y="2718993"/>
                </a:lnTo>
                <a:lnTo>
                  <a:pt x="3073514" y="2711513"/>
                </a:lnTo>
                <a:lnTo>
                  <a:pt x="3052864" y="2706192"/>
                </a:lnTo>
                <a:lnTo>
                  <a:pt x="3026664" y="2704160"/>
                </a:lnTo>
                <a:lnTo>
                  <a:pt x="3000476" y="2706192"/>
                </a:lnTo>
                <a:lnTo>
                  <a:pt x="2979826" y="2711513"/>
                </a:lnTo>
                <a:lnTo>
                  <a:pt x="2962948" y="2718993"/>
                </a:lnTo>
                <a:lnTo>
                  <a:pt x="2933903" y="2735567"/>
                </a:lnTo>
                <a:lnTo>
                  <a:pt x="2918282" y="2742501"/>
                </a:lnTo>
                <a:lnTo>
                  <a:pt x="2899372" y="2747340"/>
                </a:lnTo>
                <a:lnTo>
                  <a:pt x="2875356" y="2749156"/>
                </a:lnTo>
                <a:lnTo>
                  <a:pt x="2851327" y="2747340"/>
                </a:lnTo>
                <a:lnTo>
                  <a:pt x="2832417" y="2742501"/>
                </a:lnTo>
                <a:lnTo>
                  <a:pt x="2816783" y="2735554"/>
                </a:lnTo>
                <a:lnTo>
                  <a:pt x="2787739" y="2718981"/>
                </a:lnTo>
                <a:lnTo>
                  <a:pt x="2770873" y="2711513"/>
                </a:lnTo>
                <a:lnTo>
                  <a:pt x="2750223" y="2706192"/>
                </a:lnTo>
                <a:lnTo>
                  <a:pt x="2724035" y="2704160"/>
                </a:lnTo>
                <a:lnTo>
                  <a:pt x="2697835" y="2706192"/>
                </a:lnTo>
                <a:lnTo>
                  <a:pt x="2677185" y="2711513"/>
                </a:lnTo>
                <a:lnTo>
                  <a:pt x="2660319" y="2718993"/>
                </a:lnTo>
                <a:lnTo>
                  <a:pt x="2631275" y="2735567"/>
                </a:lnTo>
                <a:lnTo>
                  <a:pt x="2615654" y="2742501"/>
                </a:lnTo>
                <a:lnTo>
                  <a:pt x="2596743" y="2747340"/>
                </a:lnTo>
                <a:lnTo>
                  <a:pt x="2572728" y="2749156"/>
                </a:lnTo>
                <a:lnTo>
                  <a:pt x="2548699" y="2747340"/>
                </a:lnTo>
                <a:lnTo>
                  <a:pt x="2529802" y="2742501"/>
                </a:lnTo>
                <a:lnTo>
                  <a:pt x="2514168" y="2735567"/>
                </a:lnTo>
                <a:lnTo>
                  <a:pt x="2485123" y="2718993"/>
                </a:lnTo>
                <a:lnTo>
                  <a:pt x="2468245" y="2711513"/>
                </a:lnTo>
                <a:lnTo>
                  <a:pt x="2447594" y="2706192"/>
                </a:lnTo>
                <a:lnTo>
                  <a:pt x="2421394" y="2704160"/>
                </a:lnTo>
                <a:lnTo>
                  <a:pt x="2395207" y="2706192"/>
                </a:lnTo>
                <a:lnTo>
                  <a:pt x="2374557" y="2711513"/>
                </a:lnTo>
                <a:lnTo>
                  <a:pt x="2357691" y="2718993"/>
                </a:lnTo>
                <a:lnTo>
                  <a:pt x="2328646" y="2735567"/>
                </a:lnTo>
                <a:lnTo>
                  <a:pt x="2313025" y="2742501"/>
                </a:lnTo>
                <a:lnTo>
                  <a:pt x="2294115" y="2747340"/>
                </a:lnTo>
                <a:lnTo>
                  <a:pt x="2270099" y="2749156"/>
                </a:lnTo>
                <a:lnTo>
                  <a:pt x="2246071" y="2747340"/>
                </a:lnTo>
                <a:lnTo>
                  <a:pt x="2227161" y="2742501"/>
                </a:lnTo>
                <a:lnTo>
                  <a:pt x="2211527" y="2735554"/>
                </a:lnTo>
                <a:lnTo>
                  <a:pt x="2182482" y="2718981"/>
                </a:lnTo>
                <a:lnTo>
                  <a:pt x="2165604" y="2711513"/>
                </a:lnTo>
                <a:lnTo>
                  <a:pt x="2144953" y="2706192"/>
                </a:lnTo>
                <a:lnTo>
                  <a:pt x="2118766" y="2704160"/>
                </a:lnTo>
                <a:lnTo>
                  <a:pt x="2092591" y="2706192"/>
                </a:lnTo>
                <a:lnTo>
                  <a:pt x="2071941" y="2711513"/>
                </a:lnTo>
                <a:lnTo>
                  <a:pt x="2055075" y="2718981"/>
                </a:lnTo>
                <a:lnTo>
                  <a:pt x="2026031" y="2735554"/>
                </a:lnTo>
                <a:lnTo>
                  <a:pt x="2010410" y="2742501"/>
                </a:lnTo>
                <a:lnTo>
                  <a:pt x="1991499" y="2747340"/>
                </a:lnTo>
                <a:lnTo>
                  <a:pt x="1967458" y="2749156"/>
                </a:lnTo>
                <a:lnTo>
                  <a:pt x="1943442" y="2747340"/>
                </a:lnTo>
                <a:lnTo>
                  <a:pt x="1924532" y="2742501"/>
                </a:lnTo>
                <a:lnTo>
                  <a:pt x="1908911" y="2735554"/>
                </a:lnTo>
                <a:lnTo>
                  <a:pt x="1879866" y="2718981"/>
                </a:lnTo>
                <a:lnTo>
                  <a:pt x="1862988" y="2711513"/>
                </a:lnTo>
                <a:lnTo>
                  <a:pt x="1842338" y="2706192"/>
                </a:lnTo>
                <a:lnTo>
                  <a:pt x="1816138" y="2704160"/>
                </a:lnTo>
                <a:lnTo>
                  <a:pt x="1789950" y="2706192"/>
                </a:lnTo>
                <a:lnTo>
                  <a:pt x="1769313" y="2711513"/>
                </a:lnTo>
                <a:lnTo>
                  <a:pt x="1752434" y="2718993"/>
                </a:lnTo>
                <a:lnTo>
                  <a:pt x="1723402" y="2735567"/>
                </a:lnTo>
                <a:lnTo>
                  <a:pt x="1707781" y="2742501"/>
                </a:lnTo>
                <a:lnTo>
                  <a:pt x="1688871" y="2747340"/>
                </a:lnTo>
                <a:lnTo>
                  <a:pt x="1664843" y="2749156"/>
                </a:lnTo>
                <a:lnTo>
                  <a:pt x="1640827" y="2747340"/>
                </a:lnTo>
                <a:lnTo>
                  <a:pt x="1621929" y="2742501"/>
                </a:lnTo>
                <a:lnTo>
                  <a:pt x="1606308" y="2735567"/>
                </a:lnTo>
                <a:lnTo>
                  <a:pt x="1577263" y="2718993"/>
                </a:lnTo>
                <a:lnTo>
                  <a:pt x="1560398" y="2711513"/>
                </a:lnTo>
                <a:lnTo>
                  <a:pt x="1539748" y="2706192"/>
                </a:lnTo>
                <a:lnTo>
                  <a:pt x="1513547" y="2704160"/>
                </a:lnTo>
                <a:lnTo>
                  <a:pt x="1487373" y="2706192"/>
                </a:lnTo>
                <a:lnTo>
                  <a:pt x="1466723" y="2711513"/>
                </a:lnTo>
                <a:lnTo>
                  <a:pt x="1449844" y="2718981"/>
                </a:lnTo>
                <a:lnTo>
                  <a:pt x="1420799" y="2735554"/>
                </a:lnTo>
                <a:lnTo>
                  <a:pt x="1405178" y="2742501"/>
                </a:lnTo>
                <a:lnTo>
                  <a:pt x="1386268" y="2747340"/>
                </a:lnTo>
                <a:lnTo>
                  <a:pt x="1362252" y="2749156"/>
                </a:lnTo>
                <a:lnTo>
                  <a:pt x="1338237" y="2747340"/>
                </a:lnTo>
                <a:lnTo>
                  <a:pt x="1319326" y="2742501"/>
                </a:lnTo>
                <a:lnTo>
                  <a:pt x="1303705" y="2735554"/>
                </a:lnTo>
                <a:lnTo>
                  <a:pt x="1274673" y="2718981"/>
                </a:lnTo>
                <a:lnTo>
                  <a:pt x="1257808" y="2711513"/>
                </a:lnTo>
                <a:lnTo>
                  <a:pt x="1237157" y="2706192"/>
                </a:lnTo>
                <a:lnTo>
                  <a:pt x="1210970" y="2704160"/>
                </a:lnTo>
                <a:lnTo>
                  <a:pt x="1184783" y="2706192"/>
                </a:lnTo>
                <a:lnTo>
                  <a:pt x="1164132" y="2711513"/>
                </a:lnTo>
                <a:lnTo>
                  <a:pt x="1147267" y="2718981"/>
                </a:lnTo>
                <a:lnTo>
                  <a:pt x="1118222" y="2735554"/>
                </a:lnTo>
                <a:lnTo>
                  <a:pt x="1102588" y="2742501"/>
                </a:lnTo>
                <a:lnTo>
                  <a:pt x="1083691" y="2747340"/>
                </a:lnTo>
                <a:lnTo>
                  <a:pt x="1059662" y="2749156"/>
                </a:lnTo>
                <a:lnTo>
                  <a:pt x="1035646" y="2747340"/>
                </a:lnTo>
                <a:lnTo>
                  <a:pt x="1016736" y="2742501"/>
                </a:lnTo>
                <a:lnTo>
                  <a:pt x="1001115" y="2735554"/>
                </a:lnTo>
                <a:lnTo>
                  <a:pt x="972070" y="2718981"/>
                </a:lnTo>
                <a:lnTo>
                  <a:pt x="955205" y="2711513"/>
                </a:lnTo>
                <a:lnTo>
                  <a:pt x="934554" y="2706192"/>
                </a:lnTo>
                <a:lnTo>
                  <a:pt x="908367" y="2704160"/>
                </a:lnTo>
                <a:lnTo>
                  <a:pt x="882192" y="2706192"/>
                </a:lnTo>
                <a:lnTo>
                  <a:pt x="861555" y="2711513"/>
                </a:lnTo>
                <a:lnTo>
                  <a:pt x="844677" y="2718981"/>
                </a:lnTo>
                <a:lnTo>
                  <a:pt x="815644" y="2735554"/>
                </a:lnTo>
                <a:lnTo>
                  <a:pt x="800023" y="2742501"/>
                </a:lnTo>
                <a:lnTo>
                  <a:pt x="781113" y="2747340"/>
                </a:lnTo>
                <a:lnTo>
                  <a:pt x="757097" y="2749156"/>
                </a:lnTo>
                <a:lnTo>
                  <a:pt x="733082" y="2747340"/>
                </a:lnTo>
                <a:lnTo>
                  <a:pt x="714171" y="2742501"/>
                </a:lnTo>
                <a:lnTo>
                  <a:pt x="698550" y="2735554"/>
                </a:lnTo>
                <a:lnTo>
                  <a:pt x="669505" y="2718981"/>
                </a:lnTo>
                <a:lnTo>
                  <a:pt x="652640" y="2711513"/>
                </a:lnTo>
                <a:lnTo>
                  <a:pt x="631990" y="2706192"/>
                </a:lnTo>
                <a:lnTo>
                  <a:pt x="605802" y="2704160"/>
                </a:lnTo>
                <a:lnTo>
                  <a:pt x="579615" y="2706192"/>
                </a:lnTo>
                <a:lnTo>
                  <a:pt x="558977" y="2711513"/>
                </a:lnTo>
                <a:lnTo>
                  <a:pt x="542099" y="2718981"/>
                </a:lnTo>
                <a:lnTo>
                  <a:pt x="513054" y="2735554"/>
                </a:lnTo>
                <a:lnTo>
                  <a:pt x="497433" y="2742501"/>
                </a:lnTo>
                <a:lnTo>
                  <a:pt x="478523" y="2747340"/>
                </a:lnTo>
                <a:lnTo>
                  <a:pt x="454507" y="2749156"/>
                </a:lnTo>
                <a:lnTo>
                  <a:pt x="430491" y="2747340"/>
                </a:lnTo>
                <a:lnTo>
                  <a:pt x="411581" y="2742501"/>
                </a:lnTo>
                <a:lnTo>
                  <a:pt x="395960" y="2735554"/>
                </a:lnTo>
                <a:lnTo>
                  <a:pt x="366928" y="2718981"/>
                </a:lnTo>
                <a:lnTo>
                  <a:pt x="350062" y="2711513"/>
                </a:lnTo>
                <a:lnTo>
                  <a:pt x="329425" y="2706192"/>
                </a:lnTo>
                <a:lnTo>
                  <a:pt x="303237" y="2704160"/>
                </a:lnTo>
                <a:lnTo>
                  <a:pt x="277050" y="2706192"/>
                </a:lnTo>
                <a:lnTo>
                  <a:pt x="256413" y="2711513"/>
                </a:lnTo>
                <a:lnTo>
                  <a:pt x="239534" y="2718993"/>
                </a:lnTo>
                <a:lnTo>
                  <a:pt x="210502" y="2735567"/>
                </a:lnTo>
                <a:lnTo>
                  <a:pt x="194881" y="2742501"/>
                </a:lnTo>
                <a:lnTo>
                  <a:pt x="175971" y="2747340"/>
                </a:lnTo>
                <a:lnTo>
                  <a:pt x="151955" y="2749156"/>
                </a:lnTo>
                <a:lnTo>
                  <a:pt x="127939" y="2747340"/>
                </a:lnTo>
                <a:lnTo>
                  <a:pt x="109029" y="2742501"/>
                </a:lnTo>
                <a:lnTo>
                  <a:pt x="93408" y="2735554"/>
                </a:lnTo>
                <a:lnTo>
                  <a:pt x="64363" y="2718981"/>
                </a:lnTo>
                <a:lnTo>
                  <a:pt x="47485" y="2711513"/>
                </a:lnTo>
                <a:lnTo>
                  <a:pt x="26835" y="2706192"/>
                </a:lnTo>
                <a:lnTo>
                  <a:pt x="635" y="2704160"/>
                </a:lnTo>
                <a:lnTo>
                  <a:pt x="635" y="2715412"/>
                </a:lnTo>
                <a:lnTo>
                  <a:pt x="44424" y="2722448"/>
                </a:lnTo>
                <a:lnTo>
                  <a:pt x="74803" y="2737916"/>
                </a:lnTo>
                <a:lnTo>
                  <a:pt x="105943" y="2753385"/>
                </a:lnTo>
                <a:lnTo>
                  <a:pt x="151955" y="2760408"/>
                </a:lnTo>
                <a:lnTo>
                  <a:pt x="197993" y="2753385"/>
                </a:lnTo>
                <a:lnTo>
                  <a:pt x="229108" y="2737916"/>
                </a:lnTo>
                <a:lnTo>
                  <a:pt x="259473" y="2722448"/>
                </a:lnTo>
                <a:lnTo>
                  <a:pt x="303237" y="2715412"/>
                </a:lnTo>
                <a:lnTo>
                  <a:pt x="347002" y="2722448"/>
                </a:lnTo>
                <a:lnTo>
                  <a:pt x="377380" y="2737916"/>
                </a:lnTo>
                <a:lnTo>
                  <a:pt x="408495" y="2753385"/>
                </a:lnTo>
                <a:lnTo>
                  <a:pt x="454507" y="2760408"/>
                </a:lnTo>
                <a:lnTo>
                  <a:pt x="500545" y="2753385"/>
                </a:lnTo>
                <a:lnTo>
                  <a:pt x="531660" y="2737916"/>
                </a:lnTo>
                <a:lnTo>
                  <a:pt x="562025" y="2722448"/>
                </a:lnTo>
                <a:lnTo>
                  <a:pt x="605802" y="2715412"/>
                </a:lnTo>
                <a:lnTo>
                  <a:pt x="649579" y="2722448"/>
                </a:lnTo>
                <a:lnTo>
                  <a:pt x="679945" y="2737916"/>
                </a:lnTo>
                <a:lnTo>
                  <a:pt x="711073" y="2753385"/>
                </a:lnTo>
                <a:lnTo>
                  <a:pt x="757097" y="2760408"/>
                </a:lnTo>
                <a:lnTo>
                  <a:pt x="803122" y="2753385"/>
                </a:lnTo>
                <a:lnTo>
                  <a:pt x="834237" y="2737916"/>
                </a:lnTo>
                <a:lnTo>
                  <a:pt x="864603" y="2722448"/>
                </a:lnTo>
                <a:lnTo>
                  <a:pt x="908367" y="2715412"/>
                </a:lnTo>
                <a:lnTo>
                  <a:pt x="952144" y="2722448"/>
                </a:lnTo>
                <a:lnTo>
                  <a:pt x="982510" y="2737916"/>
                </a:lnTo>
                <a:lnTo>
                  <a:pt x="1013637" y="2753385"/>
                </a:lnTo>
                <a:lnTo>
                  <a:pt x="1059662" y="2760408"/>
                </a:lnTo>
                <a:lnTo>
                  <a:pt x="1105700" y="2753385"/>
                </a:lnTo>
                <a:lnTo>
                  <a:pt x="1136827" y="2737916"/>
                </a:lnTo>
                <a:lnTo>
                  <a:pt x="1167206" y="2722448"/>
                </a:lnTo>
                <a:lnTo>
                  <a:pt x="1210970" y="2715412"/>
                </a:lnTo>
                <a:lnTo>
                  <a:pt x="1254734" y="2722448"/>
                </a:lnTo>
                <a:lnTo>
                  <a:pt x="1285125" y="2737916"/>
                </a:lnTo>
                <a:lnTo>
                  <a:pt x="1316253" y="2753385"/>
                </a:lnTo>
                <a:lnTo>
                  <a:pt x="1362252" y="2760408"/>
                </a:lnTo>
                <a:lnTo>
                  <a:pt x="1408290" y="2753385"/>
                </a:lnTo>
                <a:lnTo>
                  <a:pt x="1439405" y="2737916"/>
                </a:lnTo>
                <a:lnTo>
                  <a:pt x="1469783" y="2722448"/>
                </a:lnTo>
                <a:lnTo>
                  <a:pt x="1513547" y="2715412"/>
                </a:lnTo>
                <a:lnTo>
                  <a:pt x="1557337" y="2722448"/>
                </a:lnTo>
                <a:lnTo>
                  <a:pt x="1587703" y="2737916"/>
                </a:lnTo>
                <a:lnTo>
                  <a:pt x="1618818" y="2753385"/>
                </a:lnTo>
                <a:lnTo>
                  <a:pt x="1664843" y="2760408"/>
                </a:lnTo>
                <a:lnTo>
                  <a:pt x="1691030" y="2758389"/>
                </a:lnTo>
                <a:lnTo>
                  <a:pt x="1711680" y="2753055"/>
                </a:lnTo>
                <a:lnTo>
                  <a:pt x="1728546" y="2745587"/>
                </a:lnTo>
                <a:lnTo>
                  <a:pt x="1757591" y="2729014"/>
                </a:lnTo>
                <a:lnTo>
                  <a:pt x="1773212" y="2722080"/>
                </a:lnTo>
                <a:lnTo>
                  <a:pt x="1792122" y="2717241"/>
                </a:lnTo>
                <a:lnTo>
                  <a:pt x="1816138" y="2715412"/>
                </a:lnTo>
                <a:lnTo>
                  <a:pt x="1840166" y="2717241"/>
                </a:lnTo>
                <a:lnTo>
                  <a:pt x="1859076" y="2722080"/>
                </a:lnTo>
                <a:lnTo>
                  <a:pt x="1874710" y="2729014"/>
                </a:lnTo>
                <a:lnTo>
                  <a:pt x="1903755" y="2745587"/>
                </a:lnTo>
                <a:lnTo>
                  <a:pt x="1920633" y="2753055"/>
                </a:lnTo>
                <a:lnTo>
                  <a:pt x="1941283" y="2758389"/>
                </a:lnTo>
                <a:lnTo>
                  <a:pt x="1967458" y="2760408"/>
                </a:lnTo>
                <a:lnTo>
                  <a:pt x="1993658" y="2758389"/>
                </a:lnTo>
                <a:lnTo>
                  <a:pt x="2014308" y="2753055"/>
                </a:lnTo>
                <a:lnTo>
                  <a:pt x="2031174" y="2745587"/>
                </a:lnTo>
                <a:lnTo>
                  <a:pt x="2060219" y="2729014"/>
                </a:lnTo>
                <a:lnTo>
                  <a:pt x="2075853" y="2722080"/>
                </a:lnTo>
                <a:lnTo>
                  <a:pt x="2094750" y="2717241"/>
                </a:lnTo>
                <a:lnTo>
                  <a:pt x="2118766" y="2715412"/>
                </a:lnTo>
                <a:lnTo>
                  <a:pt x="2142794" y="2717241"/>
                </a:lnTo>
                <a:lnTo>
                  <a:pt x="2161705" y="2722080"/>
                </a:lnTo>
                <a:lnTo>
                  <a:pt x="2177338" y="2729014"/>
                </a:lnTo>
                <a:lnTo>
                  <a:pt x="2206383" y="2745587"/>
                </a:lnTo>
                <a:lnTo>
                  <a:pt x="2223262" y="2753055"/>
                </a:lnTo>
                <a:lnTo>
                  <a:pt x="2243912" y="2758389"/>
                </a:lnTo>
                <a:lnTo>
                  <a:pt x="2270099" y="2760408"/>
                </a:lnTo>
                <a:lnTo>
                  <a:pt x="2296287" y="2758389"/>
                </a:lnTo>
                <a:lnTo>
                  <a:pt x="2316924" y="2753055"/>
                </a:lnTo>
                <a:lnTo>
                  <a:pt x="2333790" y="2745587"/>
                </a:lnTo>
                <a:lnTo>
                  <a:pt x="2362835" y="2729014"/>
                </a:lnTo>
                <a:lnTo>
                  <a:pt x="2378468" y="2722080"/>
                </a:lnTo>
                <a:lnTo>
                  <a:pt x="2397379" y="2717241"/>
                </a:lnTo>
                <a:lnTo>
                  <a:pt x="2421394" y="2715412"/>
                </a:lnTo>
                <a:lnTo>
                  <a:pt x="2445423" y="2717241"/>
                </a:lnTo>
                <a:lnTo>
                  <a:pt x="2464333" y="2722080"/>
                </a:lnTo>
                <a:lnTo>
                  <a:pt x="2479967" y="2729014"/>
                </a:lnTo>
                <a:lnTo>
                  <a:pt x="2509012" y="2745587"/>
                </a:lnTo>
                <a:lnTo>
                  <a:pt x="2525890" y="2753055"/>
                </a:lnTo>
                <a:lnTo>
                  <a:pt x="2546540" y="2758389"/>
                </a:lnTo>
                <a:lnTo>
                  <a:pt x="2572728" y="2760408"/>
                </a:lnTo>
                <a:lnTo>
                  <a:pt x="2598915" y="2758389"/>
                </a:lnTo>
                <a:lnTo>
                  <a:pt x="2619552" y="2753055"/>
                </a:lnTo>
                <a:lnTo>
                  <a:pt x="2636431" y="2745587"/>
                </a:lnTo>
                <a:lnTo>
                  <a:pt x="2665463" y="2729014"/>
                </a:lnTo>
                <a:lnTo>
                  <a:pt x="2681097" y="2722080"/>
                </a:lnTo>
                <a:lnTo>
                  <a:pt x="2700007" y="2717241"/>
                </a:lnTo>
                <a:lnTo>
                  <a:pt x="2724035" y="2715412"/>
                </a:lnTo>
                <a:lnTo>
                  <a:pt x="2748051" y="2717241"/>
                </a:lnTo>
                <a:lnTo>
                  <a:pt x="2766961" y="2722080"/>
                </a:lnTo>
                <a:lnTo>
                  <a:pt x="2782582" y="2729014"/>
                </a:lnTo>
                <a:lnTo>
                  <a:pt x="2811627" y="2745587"/>
                </a:lnTo>
                <a:lnTo>
                  <a:pt x="2828506" y="2753055"/>
                </a:lnTo>
                <a:lnTo>
                  <a:pt x="2849168" y="2758389"/>
                </a:lnTo>
                <a:lnTo>
                  <a:pt x="2875356" y="2760408"/>
                </a:lnTo>
                <a:lnTo>
                  <a:pt x="2901543" y="2758389"/>
                </a:lnTo>
                <a:lnTo>
                  <a:pt x="2922193" y="2753055"/>
                </a:lnTo>
                <a:lnTo>
                  <a:pt x="2939059" y="2745587"/>
                </a:lnTo>
                <a:lnTo>
                  <a:pt x="2968104" y="2729014"/>
                </a:lnTo>
                <a:lnTo>
                  <a:pt x="2983738" y="2722080"/>
                </a:lnTo>
                <a:lnTo>
                  <a:pt x="3002635" y="2717241"/>
                </a:lnTo>
                <a:lnTo>
                  <a:pt x="3026664" y="2715412"/>
                </a:lnTo>
                <a:lnTo>
                  <a:pt x="3050692" y="2717241"/>
                </a:lnTo>
                <a:lnTo>
                  <a:pt x="3069602" y="2722080"/>
                </a:lnTo>
                <a:lnTo>
                  <a:pt x="3085236" y="2729014"/>
                </a:lnTo>
                <a:lnTo>
                  <a:pt x="3114281" y="2745587"/>
                </a:lnTo>
                <a:lnTo>
                  <a:pt x="3131147" y="2753055"/>
                </a:lnTo>
                <a:lnTo>
                  <a:pt x="3151797" y="2758389"/>
                </a:lnTo>
                <a:lnTo>
                  <a:pt x="3177984" y="2760408"/>
                </a:lnTo>
                <a:lnTo>
                  <a:pt x="3204172" y="2758389"/>
                </a:lnTo>
                <a:lnTo>
                  <a:pt x="3224822" y="2753055"/>
                </a:lnTo>
                <a:lnTo>
                  <a:pt x="3241687" y="2745587"/>
                </a:lnTo>
                <a:lnTo>
                  <a:pt x="3270732" y="2729014"/>
                </a:lnTo>
                <a:lnTo>
                  <a:pt x="3286366" y="2722080"/>
                </a:lnTo>
                <a:lnTo>
                  <a:pt x="3305264" y="2717241"/>
                </a:lnTo>
                <a:lnTo>
                  <a:pt x="3329292" y="2715412"/>
                </a:lnTo>
                <a:lnTo>
                  <a:pt x="3353320" y="2717241"/>
                </a:lnTo>
                <a:lnTo>
                  <a:pt x="3372231" y="2722080"/>
                </a:lnTo>
                <a:lnTo>
                  <a:pt x="3387864" y="2729014"/>
                </a:lnTo>
                <a:lnTo>
                  <a:pt x="3416909" y="2745587"/>
                </a:lnTo>
                <a:lnTo>
                  <a:pt x="3433788" y="2753055"/>
                </a:lnTo>
                <a:lnTo>
                  <a:pt x="3454438" y="2758389"/>
                </a:lnTo>
                <a:lnTo>
                  <a:pt x="3480638" y="2760408"/>
                </a:lnTo>
                <a:lnTo>
                  <a:pt x="3506838" y="2758389"/>
                </a:lnTo>
                <a:lnTo>
                  <a:pt x="3527488" y="2753055"/>
                </a:lnTo>
                <a:lnTo>
                  <a:pt x="3544354" y="2745587"/>
                </a:lnTo>
                <a:lnTo>
                  <a:pt x="3573399" y="2729014"/>
                </a:lnTo>
                <a:lnTo>
                  <a:pt x="3589032" y="2722080"/>
                </a:lnTo>
                <a:lnTo>
                  <a:pt x="3607930" y="2717241"/>
                </a:lnTo>
                <a:lnTo>
                  <a:pt x="3631958" y="2715412"/>
                </a:lnTo>
                <a:lnTo>
                  <a:pt x="3655987" y="2717241"/>
                </a:lnTo>
                <a:lnTo>
                  <a:pt x="3674897" y="2722080"/>
                </a:lnTo>
                <a:lnTo>
                  <a:pt x="3690531" y="2729014"/>
                </a:lnTo>
                <a:lnTo>
                  <a:pt x="3719576" y="2745587"/>
                </a:lnTo>
                <a:lnTo>
                  <a:pt x="3736454" y="2753055"/>
                </a:lnTo>
                <a:lnTo>
                  <a:pt x="3757104" y="2758389"/>
                </a:lnTo>
                <a:lnTo>
                  <a:pt x="3783292" y="2760408"/>
                </a:lnTo>
                <a:lnTo>
                  <a:pt x="3809479" y="2758389"/>
                </a:lnTo>
                <a:lnTo>
                  <a:pt x="3830129" y="2753055"/>
                </a:lnTo>
                <a:lnTo>
                  <a:pt x="3846995" y="2745587"/>
                </a:lnTo>
                <a:lnTo>
                  <a:pt x="3876052" y="2729014"/>
                </a:lnTo>
                <a:lnTo>
                  <a:pt x="3891673" y="2722080"/>
                </a:lnTo>
                <a:lnTo>
                  <a:pt x="3910584" y="2717241"/>
                </a:lnTo>
                <a:lnTo>
                  <a:pt x="3934599" y="2715412"/>
                </a:lnTo>
                <a:lnTo>
                  <a:pt x="3958628" y="2717241"/>
                </a:lnTo>
                <a:lnTo>
                  <a:pt x="3977538" y="2722080"/>
                </a:lnTo>
                <a:lnTo>
                  <a:pt x="3993172" y="2729014"/>
                </a:lnTo>
                <a:lnTo>
                  <a:pt x="4022217" y="2745587"/>
                </a:lnTo>
                <a:lnTo>
                  <a:pt x="4039095" y="2753055"/>
                </a:lnTo>
                <a:lnTo>
                  <a:pt x="4059745" y="2758389"/>
                </a:lnTo>
                <a:lnTo>
                  <a:pt x="4085933" y="2760408"/>
                </a:lnTo>
                <a:lnTo>
                  <a:pt x="4112133" y="2758389"/>
                </a:lnTo>
                <a:lnTo>
                  <a:pt x="4132783" y="2753055"/>
                </a:lnTo>
                <a:lnTo>
                  <a:pt x="4149661" y="2745587"/>
                </a:lnTo>
                <a:lnTo>
                  <a:pt x="4178706" y="2729014"/>
                </a:lnTo>
                <a:lnTo>
                  <a:pt x="4194340" y="2722080"/>
                </a:lnTo>
                <a:lnTo>
                  <a:pt x="4213237" y="2717241"/>
                </a:lnTo>
                <a:lnTo>
                  <a:pt x="4237253" y="2715412"/>
                </a:lnTo>
                <a:lnTo>
                  <a:pt x="4261269" y="2717241"/>
                </a:lnTo>
                <a:lnTo>
                  <a:pt x="4280166" y="2722080"/>
                </a:lnTo>
                <a:lnTo>
                  <a:pt x="4295800" y="2729014"/>
                </a:lnTo>
                <a:lnTo>
                  <a:pt x="4324820" y="2745587"/>
                </a:lnTo>
                <a:lnTo>
                  <a:pt x="4341698" y="2753055"/>
                </a:lnTo>
                <a:lnTo>
                  <a:pt x="4362348" y="2758389"/>
                </a:lnTo>
                <a:lnTo>
                  <a:pt x="4388523" y="2760408"/>
                </a:lnTo>
                <a:lnTo>
                  <a:pt x="4414723" y="2758389"/>
                </a:lnTo>
                <a:lnTo>
                  <a:pt x="4435373" y="2753055"/>
                </a:lnTo>
                <a:lnTo>
                  <a:pt x="4452239" y="2745587"/>
                </a:lnTo>
                <a:lnTo>
                  <a:pt x="4481284" y="2729014"/>
                </a:lnTo>
                <a:lnTo>
                  <a:pt x="4496917" y="2722080"/>
                </a:lnTo>
                <a:lnTo>
                  <a:pt x="4515815" y="2717241"/>
                </a:lnTo>
                <a:lnTo>
                  <a:pt x="4539831" y="2715412"/>
                </a:lnTo>
                <a:lnTo>
                  <a:pt x="4563872" y="2717241"/>
                </a:lnTo>
                <a:lnTo>
                  <a:pt x="4582782" y="2722080"/>
                </a:lnTo>
                <a:lnTo>
                  <a:pt x="4598416" y="2729014"/>
                </a:lnTo>
                <a:lnTo>
                  <a:pt x="4627461" y="2745587"/>
                </a:lnTo>
                <a:lnTo>
                  <a:pt x="4644339" y="2753055"/>
                </a:lnTo>
                <a:lnTo>
                  <a:pt x="4664989" y="2758389"/>
                </a:lnTo>
                <a:lnTo>
                  <a:pt x="4691177" y="2760408"/>
                </a:lnTo>
                <a:lnTo>
                  <a:pt x="4717377" y="2758389"/>
                </a:lnTo>
                <a:lnTo>
                  <a:pt x="4738027" y="2753055"/>
                </a:lnTo>
                <a:lnTo>
                  <a:pt x="4754892" y="2745587"/>
                </a:lnTo>
                <a:lnTo>
                  <a:pt x="4783937" y="2729014"/>
                </a:lnTo>
                <a:lnTo>
                  <a:pt x="4799571" y="2722080"/>
                </a:lnTo>
                <a:lnTo>
                  <a:pt x="4818469" y="2717241"/>
                </a:lnTo>
                <a:lnTo>
                  <a:pt x="4842484" y="2715412"/>
                </a:lnTo>
                <a:lnTo>
                  <a:pt x="4866513" y="2717241"/>
                </a:lnTo>
                <a:lnTo>
                  <a:pt x="4885423" y="2722080"/>
                </a:lnTo>
                <a:lnTo>
                  <a:pt x="4901044" y="2729014"/>
                </a:lnTo>
                <a:lnTo>
                  <a:pt x="4930089" y="2745587"/>
                </a:lnTo>
                <a:lnTo>
                  <a:pt x="4946967" y="2753055"/>
                </a:lnTo>
                <a:lnTo>
                  <a:pt x="4967617" y="2758389"/>
                </a:lnTo>
                <a:lnTo>
                  <a:pt x="4993805" y="2760408"/>
                </a:lnTo>
                <a:lnTo>
                  <a:pt x="5020005" y="2758389"/>
                </a:lnTo>
                <a:lnTo>
                  <a:pt x="5040655" y="2753055"/>
                </a:lnTo>
                <a:lnTo>
                  <a:pt x="5057533" y="2745587"/>
                </a:lnTo>
                <a:lnTo>
                  <a:pt x="5086578" y="2729014"/>
                </a:lnTo>
                <a:lnTo>
                  <a:pt x="5102212" y="2722080"/>
                </a:lnTo>
                <a:lnTo>
                  <a:pt x="5121122" y="2717241"/>
                </a:lnTo>
                <a:lnTo>
                  <a:pt x="5145138" y="2715412"/>
                </a:lnTo>
                <a:lnTo>
                  <a:pt x="5169179" y="2717241"/>
                </a:lnTo>
                <a:lnTo>
                  <a:pt x="5188102" y="2722080"/>
                </a:lnTo>
                <a:lnTo>
                  <a:pt x="5203736" y="2729014"/>
                </a:lnTo>
                <a:lnTo>
                  <a:pt x="5232793" y="2745587"/>
                </a:lnTo>
                <a:lnTo>
                  <a:pt x="5249672" y="2753055"/>
                </a:lnTo>
                <a:lnTo>
                  <a:pt x="5270335" y="2758389"/>
                </a:lnTo>
                <a:lnTo>
                  <a:pt x="5296522" y="2760408"/>
                </a:lnTo>
                <a:lnTo>
                  <a:pt x="5322722" y="2758389"/>
                </a:lnTo>
                <a:lnTo>
                  <a:pt x="5343372" y="2753055"/>
                </a:lnTo>
                <a:lnTo>
                  <a:pt x="5360238" y="2745587"/>
                </a:lnTo>
                <a:lnTo>
                  <a:pt x="5389283" y="2729014"/>
                </a:lnTo>
                <a:lnTo>
                  <a:pt x="5404917" y="2722080"/>
                </a:lnTo>
                <a:lnTo>
                  <a:pt x="5423827" y="2717241"/>
                </a:lnTo>
                <a:lnTo>
                  <a:pt x="5447843" y="2715412"/>
                </a:lnTo>
                <a:lnTo>
                  <a:pt x="5471884" y="2717241"/>
                </a:lnTo>
                <a:lnTo>
                  <a:pt x="5490794" y="2722080"/>
                </a:lnTo>
                <a:lnTo>
                  <a:pt x="5506428" y="2729014"/>
                </a:lnTo>
                <a:lnTo>
                  <a:pt x="5535485" y="2745587"/>
                </a:lnTo>
                <a:lnTo>
                  <a:pt x="5552364" y="2753055"/>
                </a:lnTo>
                <a:lnTo>
                  <a:pt x="5573014" y="2758389"/>
                </a:lnTo>
                <a:lnTo>
                  <a:pt x="5599201" y="2760408"/>
                </a:lnTo>
                <a:lnTo>
                  <a:pt x="5625414" y="2758389"/>
                </a:lnTo>
                <a:lnTo>
                  <a:pt x="5646064" y="2753055"/>
                </a:lnTo>
                <a:lnTo>
                  <a:pt x="5662942" y="2745587"/>
                </a:lnTo>
                <a:lnTo>
                  <a:pt x="5691987" y="2729014"/>
                </a:lnTo>
                <a:lnTo>
                  <a:pt x="5707621" y="2722080"/>
                </a:lnTo>
                <a:lnTo>
                  <a:pt x="5726531" y="2717241"/>
                </a:lnTo>
                <a:lnTo>
                  <a:pt x="5750560" y="2715412"/>
                </a:lnTo>
                <a:lnTo>
                  <a:pt x="5774588" y="2717241"/>
                </a:lnTo>
                <a:lnTo>
                  <a:pt x="5793486" y="2722080"/>
                </a:lnTo>
                <a:lnTo>
                  <a:pt x="5809119" y="2729014"/>
                </a:lnTo>
                <a:lnTo>
                  <a:pt x="5838152" y="2745587"/>
                </a:lnTo>
                <a:lnTo>
                  <a:pt x="5855030" y="2753055"/>
                </a:lnTo>
                <a:lnTo>
                  <a:pt x="5875667" y="2758389"/>
                </a:lnTo>
                <a:lnTo>
                  <a:pt x="5901855" y="2760408"/>
                </a:lnTo>
                <a:lnTo>
                  <a:pt x="5928068" y="2758389"/>
                </a:lnTo>
                <a:lnTo>
                  <a:pt x="5948718" y="2753055"/>
                </a:lnTo>
                <a:lnTo>
                  <a:pt x="5965596" y="2745587"/>
                </a:lnTo>
                <a:lnTo>
                  <a:pt x="5994641" y="2729014"/>
                </a:lnTo>
                <a:lnTo>
                  <a:pt x="6010275" y="2722080"/>
                </a:lnTo>
                <a:lnTo>
                  <a:pt x="6029185" y="2717241"/>
                </a:lnTo>
                <a:lnTo>
                  <a:pt x="6053213" y="2715412"/>
                </a:lnTo>
                <a:lnTo>
                  <a:pt x="6077255" y="2717241"/>
                </a:lnTo>
                <a:lnTo>
                  <a:pt x="6096178" y="2722080"/>
                </a:lnTo>
                <a:lnTo>
                  <a:pt x="6111811" y="2729014"/>
                </a:lnTo>
                <a:lnTo>
                  <a:pt x="6140869" y="2745587"/>
                </a:lnTo>
                <a:lnTo>
                  <a:pt x="6157747" y="2753055"/>
                </a:lnTo>
                <a:lnTo>
                  <a:pt x="6178410" y="2758389"/>
                </a:lnTo>
                <a:lnTo>
                  <a:pt x="6204597" y="2760408"/>
                </a:lnTo>
                <a:lnTo>
                  <a:pt x="6230810" y="2758389"/>
                </a:lnTo>
                <a:lnTo>
                  <a:pt x="6251460" y="2753055"/>
                </a:lnTo>
                <a:lnTo>
                  <a:pt x="6268339" y="2745587"/>
                </a:lnTo>
                <a:lnTo>
                  <a:pt x="6297384" y="2729014"/>
                </a:lnTo>
                <a:lnTo>
                  <a:pt x="6313017" y="2722080"/>
                </a:lnTo>
                <a:lnTo>
                  <a:pt x="6331928" y="2717241"/>
                </a:lnTo>
                <a:lnTo>
                  <a:pt x="6355956" y="2715412"/>
                </a:lnTo>
                <a:lnTo>
                  <a:pt x="6380010" y="2717241"/>
                </a:lnTo>
                <a:lnTo>
                  <a:pt x="6398946" y="2722080"/>
                </a:lnTo>
                <a:lnTo>
                  <a:pt x="6414579" y="2729014"/>
                </a:lnTo>
                <a:lnTo>
                  <a:pt x="6443650" y="2745587"/>
                </a:lnTo>
                <a:lnTo>
                  <a:pt x="6460541" y="2753055"/>
                </a:lnTo>
                <a:lnTo>
                  <a:pt x="6481216" y="2758389"/>
                </a:lnTo>
                <a:lnTo>
                  <a:pt x="6507416" y="2760408"/>
                </a:lnTo>
                <a:lnTo>
                  <a:pt x="6533629" y="2758389"/>
                </a:lnTo>
                <a:lnTo>
                  <a:pt x="6554305" y="2753055"/>
                </a:lnTo>
                <a:lnTo>
                  <a:pt x="6571196" y="2745587"/>
                </a:lnTo>
                <a:lnTo>
                  <a:pt x="6600253" y="2729014"/>
                </a:lnTo>
                <a:lnTo>
                  <a:pt x="6615900" y="2722080"/>
                </a:lnTo>
                <a:lnTo>
                  <a:pt x="6634823" y="2717241"/>
                </a:lnTo>
                <a:lnTo>
                  <a:pt x="6658864" y="2715412"/>
                </a:lnTo>
                <a:lnTo>
                  <a:pt x="6658864" y="2704160"/>
                </a:lnTo>
                <a:close/>
              </a:path>
              <a:path w="6660515" h="7380605">
                <a:moveTo>
                  <a:pt x="6658902" y="2816822"/>
                </a:moveTo>
                <a:lnTo>
                  <a:pt x="6612839" y="2823857"/>
                </a:lnTo>
                <a:lnTo>
                  <a:pt x="6581686" y="2839326"/>
                </a:lnTo>
                <a:lnTo>
                  <a:pt x="6551269" y="2854795"/>
                </a:lnTo>
                <a:lnTo>
                  <a:pt x="6507442" y="2861830"/>
                </a:lnTo>
                <a:lnTo>
                  <a:pt x="6463627" y="2854795"/>
                </a:lnTo>
                <a:lnTo>
                  <a:pt x="6433210" y="2839326"/>
                </a:lnTo>
                <a:lnTo>
                  <a:pt x="6402044" y="2823857"/>
                </a:lnTo>
                <a:lnTo>
                  <a:pt x="6355982" y="2816822"/>
                </a:lnTo>
                <a:lnTo>
                  <a:pt x="6309944" y="2823857"/>
                </a:lnTo>
                <a:lnTo>
                  <a:pt x="6278816" y="2839326"/>
                </a:lnTo>
                <a:lnTo>
                  <a:pt x="6248425" y="2854795"/>
                </a:lnTo>
                <a:lnTo>
                  <a:pt x="6204623" y="2861830"/>
                </a:lnTo>
                <a:lnTo>
                  <a:pt x="6160833" y="2854795"/>
                </a:lnTo>
                <a:lnTo>
                  <a:pt x="6130429" y="2839326"/>
                </a:lnTo>
                <a:lnTo>
                  <a:pt x="6099276" y="2823857"/>
                </a:lnTo>
                <a:lnTo>
                  <a:pt x="6053239" y="2816822"/>
                </a:lnTo>
                <a:lnTo>
                  <a:pt x="6007201" y="2823857"/>
                </a:lnTo>
                <a:lnTo>
                  <a:pt x="5976061" y="2839326"/>
                </a:lnTo>
                <a:lnTo>
                  <a:pt x="5945683" y="2854795"/>
                </a:lnTo>
                <a:lnTo>
                  <a:pt x="5901880" y="2861830"/>
                </a:lnTo>
                <a:lnTo>
                  <a:pt x="5858116" y="2854795"/>
                </a:lnTo>
                <a:lnTo>
                  <a:pt x="5827725" y="2839326"/>
                </a:lnTo>
                <a:lnTo>
                  <a:pt x="5796585" y="2823857"/>
                </a:lnTo>
                <a:lnTo>
                  <a:pt x="5750572" y="2816822"/>
                </a:lnTo>
                <a:lnTo>
                  <a:pt x="5704535" y="2823857"/>
                </a:lnTo>
                <a:lnTo>
                  <a:pt x="5673395" y="2839326"/>
                </a:lnTo>
                <a:lnTo>
                  <a:pt x="5643016" y="2854795"/>
                </a:lnTo>
                <a:lnTo>
                  <a:pt x="5599239" y="2861830"/>
                </a:lnTo>
                <a:lnTo>
                  <a:pt x="5555462" y="2854795"/>
                </a:lnTo>
                <a:lnTo>
                  <a:pt x="5525059" y="2839326"/>
                </a:lnTo>
                <a:lnTo>
                  <a:pt x="5493905" y="2823857"/>
                </a:lnTo>
                <a:lnTo>
                  <a:pt x="5447881" y="2816822"/>
                </a:lnTo>
                <a:lnTo>
                  <a:pt x="5401843" y="2823857"/>
                </a:lnTo>
                <a:lnTo>
                  <a:pt x="5370703" y="2839326"/>
                </a:lnTo>
                <a:lnTo>
                  <a:pt x="5340312" y="2854795"/>
                </a:lnTo>
                <a:lnTo>
                  <a:pt x="5296547" y="2861830"/>
                </a:lnTo>
                <a:lnTo>
                  <a:pt x="5252745" y="2854795"/>
                </a:lnTo>
                <a:lnTo>
                  <a:pt x="5222367" y="2839326"/>
                </a:lnTo>
                <a:lnTo>
                  <a:pt x="5191226" y="2823857"/>
                </a:lnTo>
                <a:lnTo>
                  <a:pt x="5145176" y="2816822"/>
                </a:lnTo>
                <a:lnTo>
                  <a:pt x="5099139" y="2823857"/>
                </a:lnTo>
                <a:lnTo>
                  <a:pt x="5067998" y="2839326"/>
                </a:lnTo>
                <a:lnTo>
                  <a:pt x="5037620" y="2854795"/>
                </a:lnTo>
                <a:lnTo>
                  <a:pt x="4993843" y="2861830"/>
                </a:lnTo>
                <a:lnTo>
                  <a:pt x="4950053" y="2854795"/>
                </a:lnTo>
                <a:lnTo>
                  <a:pt x="4919688" y="2839326"/>
                </a:lnTo>
                <a:lnTo>
                  <a:pt x="4888573" y="2823857"/>
                </a:lnTo>
                <a:lnTo>
                  <a:pt x="4842522" y="2816822"/>
                </a:lnTo>
                <a:lnTo>
                  <a:pt x="4796510" y="2823857"/>
                </a:lnTo>
                <a:lnTo>
                  <a:pt x="4765370" y="2839326"/>
                </a:lnTo>
                <a:lnTo>
                  <a:pt x="4734966" y="2854795"/>
                </a:lnTo>
                <a:lnTo>
                  <a:pt x="4691202" y="2861830"/>
                </a:lnTo>
                <a:lnTo>
                  <a:pt x="4647438" y="2854795"/>
                </a:lnTo>
                <a:lnTo>
                  <a:pt x="4617047" y="2839326"/>
                </a:lnTo>
                <a:lnTo>
                  <a:pt x="4585906" y="2823857"/>
                </a:lnTo>
                <a:lnTo>
                  <a:pt x="4539869" y="2816822"/>
                </a:lnTo>
                <a:lnTo>
                  <a:pt x="4493857" y="2823857"/>
                </a:lnTo>
                <a:lnTo>
                  <a:pt x="4462704" y="2839326"/>
                </a:lnTo>
                <a:lnTo>
                  <a:pt x="4432312" y="2854795"/>
                </a:lnTo>
                <a:lnTo>
                  <a:pt x="4388548" y="2861830"/>
                </a:lnTo>
                <a:lnTo>
                  <a:pt x="4344784" y="2854795"/>
                </a:lnTo>
                <a:lnTo>
                  <a:pt x="4314418" y="2839326"/>
                </a:lnTo>
                <a:lnTo>
                  <a:pt x="4283303" y="2823857"/>
                </a:lnTo>
                <a:lnTo>
                  <a:pt x="4237279" y="2816822"/>
                </a:lnTo>
                <a:lnTo>
                  <a:pt x="4191266" y="2823857"/>
                </a:lnTo>
                <a:lnTo>
                  <a:pt x="4160126" y="2839326"/>
                </a:lnTo>
                <a:lnTo>
                  <a:pt x="4129735" y="2854795"/>
                </a:lnTo>
                <a:lnTo>
                  <a:pt x="4085971" y="2861830"/>
                </a:lnTo>
                <a:lnTo>
                  <a:pt x="4042181" y="2854795"/>
                </a:lnTo>
                <a:lnTo>
                  <a:pt x="4011803" y="2839326"/>
                </a:lnTo>
                <a:lnTo>
                  <a:pt x="3980688" y="2823857"/>
                </a:lnTo>
                <a:lnTo>
                  <a:pt x="3934637" y="2816822"/>
                </a:lnTo>
                <a:lnTo>
                  <a:pt x="3888613" y="2823857"/>
                </a:lnTo>
                <a:lnTo>
                  <a:pt x="3857472" y="2839326"/>
                </a:lnTo>
                <a:lnTo>
                  <a:pt x="3827107" y="2854795"/>
                </a:lnTo>
                <a:lnTo>
                  <a:pt x="3783330" y="2861830"/>
                </a:lnTo>
                <a:lnTo>
                  <a:pt x="3739540" y="2854795"/>
                </a:lnTo>
                <a:lnTo>
                  <a:pt x="3709162" y="2839326"/>
                </a:lnTo>
                <a:lnTo>
                  <a:pt x="3678034" y="2823857"/>
                </a:lnTo>
                <a:lnTo>
                  <a:pt x="3631996" y="2816822"/>
                </a:lnTo>
                <a:lnTo>
                  <a:pt x="3585959" y="2823857"/>
                </a:lnTo>
                <a:lnTo>
                  <a:pt x="3554831" y="2839326"/>
                </a:lnTo>
                <a:lnTo>
                  <a:pt x="3524453" y="2854795"/>
                </a:lnTo>
                <a:lnTo>
                  <a:pt x="3480663" y="2861830"/>
                </a:lnTo>
                <a:lnTo>
                  <a:pt x="3436874" y="2854795"/>
                </a:lnTo>
                <a:lnTo>
                  <a:pt x="3406495" y="2839326"/>
                </a:lnTo>
                <a:lnTo>
                  <a:pt x="3375368" y="2823857"/>
                </a:lnTo>
                <a:lnTo>
                  <a:pt x="3329317" y="2816822"/>
                </a:lnTo>
                <a:lnTo>
                  <a:pt x="3303130" y="2818854"/>
                </a:lnTo>
                <a:lnTo>
                  <a:pt x="3282480" y="2824175"/>
                </a:lnTo>
                <a:lnTo>
                  <a:pt x="3265614" y="2831655"/>
                </a:lnTo>
                <a:lnTo>
                  <a:pt x="3236569" y="2848229"/>
                </a:lnTo>
                <a:lnTo>
                  <a:pt x="3220936" y="2855163"/>
                </a:lnTo>
                <a:lnTo>
                  <a:pt x="3202025" y="2860014"/>
                </a:lnTo>
                <a:lnTo>
                  <a:pt x="3177997" y="2861830"/>
                </a:lnTo>
                <a:lnTo>
                  <a:pt x="3153981" y="2860014"/>
                </a:lnTo>
                <a:lnTo>
                  <a:pt x="3135084" y="2855163"/>
                </a:lnTo>
                <a:lnTo>
                  <a:pt x="3119463" y="2848229"/>
                </a:lnTo>
                <a:lnTo>
                  <a:pt x="3090418" y="2831655"/>
                </a:lnTo>
                <a:lnTo>
                  <a:pt x="3073552" y="2824175"/>
                </a:lnTo>
                <a:lnTo>
                  <a:pt x="3052889" y="2818854"/>
                </a:lnTo>
                <a:lnTo>
                  <a:pt x="3026702" y="2816822"/>
                </a:lnTo>
                <a:lnTo>
                  <a:pt x="3000514" y="2818854"/>
                </a:lnTo>
                <a:lnTo>
                  <a:pt x="2979864" y="2824175"/>
                </a:lnTo>
                <a:lnTo>
                  <a:pt x="2962986" y="2831655"/>
                </a:lnTo>
                <a:lnTo>
                  <a:pt x="2933941" y="2848229"/>
                </a:lnTo>
                <a:lnTo>
                  <a:pt x="2918307" y="2855163"/>
                </a:lnTo>
                <a:lnTo>
                  <a:pt x="2899397" y="2860014"/>
                </a:lnTo>
                <a:lnTo>
                  <a:pt x="2875381" y="2861830"/>
                </a:lnTo>
                <a:lnTo>
                  <a:pt x="2851353" y="2860014"/>
                </a:lnTo>
                <a:lnTo>
                  <a:pt x="2832443" y="2855163"/>
                </a:lnTo>
                <a:lnTo>
                  <a:pt x="2816822" y="2848229"/>
                </a:lnTo>
                <a:lnTo>
                  <a:pt x="2787777" y="2831655"/>
                </a:lnTo>
                <a:lnTo>
                  <a:pt x="2770898" y="2824175"/>
                </a:lnTo>
                <a:lnTo>
                  <a:pt x="2750248" y="2818854"/>
                </a:lnTo>
                <a:lnTo>
                  <a:pt x="2724061" y="2816822"/>
                </a:lnTo>
                <a:lnTo>
                  <a:pt x="2697873" y="2818854"/>
                </a:lnTo>
                <a:lnTo>
                  <a:pt x="2677223" y="2824175"/>
                </a:lnTo>
                <a:lnTo>
                  <a:pt x="2660358" y="2831655"/>
                </a:lnTo>
                <a:lnTo>
                  <a:pt x="2631300" y="2848229"/>
                </a:lnTo>
                <a:lnTo>
                  <a:pt x="2615679" y="2855163"/>
                </a:lnTo>
                <a:lnTo>
                  <a:pt x="2596769" y="2860014"/>
                </a:lnTo>
                <a:lnTo>
                  <a:pt x="2572753" y="2861830"/>
                </a:lnTo>
                <a:lnTo>
                  <a:pt x="2548737" y="2860014"/>
                </a:lnTo>
                <a:lnTo>
                  <a:pt x="2529827" y="2855163"/>
                </a:lnTo>
                <a:lnTo>
                  <a:pt x="2514193" y="2848229"/>
                </a:lnTo>
                <a:lnTo>
                  <a:pt x="2485148" y="2831655"/>
                </a:lnTo>
                <a:lnTo>
                  <a:pt x="2468270" y="2824175"/>
                </a:lnTo>
                <a:lnTo>
                  <a:pt x="2447620" y="2818854"/>
                </a:lnTo>
                <a:lnTo>
                  <a:pt x="2421420" y="2816822"/>
                </a:lnTo>
                <a:lnTo>
                  <a:pt x="2395232" y="2818854"/>
                </a:lnTo>
                <a:lnTo>
                  <a:pt x="2374595" y="2824175"/>
                </a:lnTo>
                <a:lnTo>
                  <a:pt x="2357717" y="2831655"/>
                </a:lnTo>
                <a:lnTo>
                  <a:pt x="2328672" y="2848229"/>
                </a:lnTo>
                <a:lnTo>
                  <a:pt x="2313051" y="2855163"/>
                </a:lnTo>
                <a:lnTo>
                  <a:pt x="2294140" y="2860014"/>
                </a:lnTo>
                <a:lnTo>
                  <a:pt x="2270125" y="2861830"/>
                </a:lnTo>
                <a:lnTo>
                  <a:pt x="2246109" y="2860014"/>
                </a:lnTo>
                <a:lnTo>
                  <a:pt x="2227199" y="2855163"/>
                </a:lnTo>
                <a:lnTo>
                  <a:pt x="2211578" y="2848229"/>
                </a:lnTo>
                <a:lnTo>
                  <a:pt x="2182520" y="2831655"/>
                </a:lnTo>
                <a:lnTo>
                  <a:pt x="2165642" y="2824175"/>
                </a:lnTo>
                <a:lnTo>
                  <a:pt x="2144992" y="2818854"/>
                </a:lnTo>
                <a:lnTo>
                  <a:pt x="2118791" y="2816822"/>
                </a:lnTo>
                <a:lnTo>
                  <a:pt x="2092617" y="2818854"/>
                </a:lnTo>
                <a:lnTo>
                  <a:pt x="2071966" y="2824175"/>
                </a:lnTo>
                <a:lnTo>
                  <a:pt x="2055101" y="2831655"/>
                </a:lnTo>
                <a:lnTo>
                  <a:pt x="2026069" y="2848229"/>
                </a:lnTo>
                <a:lnTo>
                  <a:pt x="2010435" y="2855163"/>
                </a:lnTo>
                <a:lnTo>
                  <a:pt x="1991525" y="2860014"/>
                </a:lnTo>
                <a:lnTo>
                  <a:pt x="1967496" y="2861830"/>
                </a:lnTo>
                <a:lnTo>
                  <a:pt x="1943481" y="2860014"/>
                </a:lnTo>
                <a:lnTo>
                  <a:pt x="1924570" y="2855163"/>
                </a:lnTo>
                <a:lnTo>
                  <a:pt x="1908937" y="2848229"/>
                </a:lnTo>
                <a:lnTo>
                  <a:pt x="1879892" y="2831655"/>
                </a:lnTo>
                <a:lnTo>
                  <a:pt x="1863026" y="2824175"/>
                </a:lnTo>
                <a:lnTo>
                  <a:pt x="1842363" y="2818854"/>
                </a:lnTo>
                <a:lnTo>
                  <a:pt x="1816176" y="2816822"/>
                </a:lnTo>
                <a:lnTo>
                  <a:pt x="1789988" y="2818854"/>
                </a:lnTo>
                <a:lnTo>
                  <a:pt x="1769338" y="2824175"/>
                </a:lnTo>
                <a:lnTo>
                  <a:pt x="1752473" y="2831655"/>
                </a:lnTo>
                <a:lnTo>
                  <a:pt x="1723428" y="2848229"/>
                </a:lnTo>
                <a:lnTo>
                  <a:pt x="1707807" y="2855163"/>
                </a:lnTo>
                <a:lnTo>
                  <a:pt x="1688896" y="2860014"/>
                </a:lnTo>
                <a:lnTo>
                  <a:pt x="1664868" y="2861830"/>
                </a:lnTo>
                <a:lnTo>
                  <a:pt x="1640865" y="2860014"/>
                </a:lnTo>
                <a:lnTo>
                  <a:pt x="1621967" y="2855163"/>
                </a:lnTo>
                <a:lnTo>
                  <a:pt x="1606346" y="2848229"/>
                </a:lnTo>
                <a:lnTo>
                  <a:pt x="1577301" y="2831655"/>
                </a:lnTo>
                <a:lnTo>
                  <a:pt x="1560436" y="2824175"/>
                </a:lnTo>
                <a:lnTo>
                  <a:pt x="1539786" y="2818854"/>
                </a:lnTo>
                <a:lnTo>
                  <a:pt x="1513586" y="2816822"/>
                </a:lnTo>
                <a:lnTo>
                  <a:pt x="1487398" y="2818854"/>
                </a:lnTo>
                <a:lnTo>
                  <a:pt x="1466761" y="2824175"/>
                </a:lnTo>
                <a:lnTo>
                  <a:pt x="1449882" y="2831655"/>
                </a:lnTo>
                <a:lnTo>
                  <a:pt x="1420837" y="2848229"/>
                </a:lnTo>
                <a:lnTo>
                  <a:pt x="1405216" y="2855163"/>
                </a:lnTo>
                <a:lnTo>
                  <a:pt x="1386306" y="2860014"/>
                </a:lnTo>
                <a:lnTo>
                  <a:pt x="1362278" y="2861830"/>
                </a:lnTo>
                <a:lnTo>
                  <a:pt x="1338262" y="2860014"/>
                </a:lnTo>
                <a:lnTo>
                  <a:pt x="1319364" y="2855163"/>
                </a:lnTo>
                <a:lnTo>
                  <a:pt x="1303743" y="2848229"/>
                </a:lnTo>
                <a:lnTo>
                  <a:pt x="1274699" y="2831655"/>
                </a:lnTo>
                <a:lnTo>
                  <a:pt x="1257833" y="2824175"/>
                </a:lnTo>
                <a:lnTo>
                  <a:pt x="1237195" y="2818854"/>
                </a:lnTo>
                <a:lnTo>
                  <a:pt x="1211008" y="2816822"/>
                </a:lnTo>
                <a:lnTo>
                  <a:pt x="1184821" y="2818854"/>
                </a:lnTo>
                <a:lnTo>
                  <a:pt x="1164170" y="2824175"/>
                </a:lnTo>
                <a:lnTo>
                  <a:pt x="1147292" y="2831655"/>
                </a:lnTo>
                <a:lnTo>
                  <a:pt x="1118247" y="2848229"/>
                </a:lnTo>
                <a:lnTo>
                  <a:pt x="1102626" y="2855163"/>
                </a:lnTo>
                <a:lnTo>
                  <a:pt x="1083703" y="2860014"/>
                </a:lnTo>
                <a:lnTo>
                  <a:pt x="1059675" y="2861830"/>
                </a:lnTo>
                <a:lnTo>
                  <a:pt x="1035659" y="2860014"/>
                </a:lnTo>
                <a:lnTo>
                  <a:pt x="1016762" y="2855163"/>
                </a:lnTo>
                <a:lnTo>
                  <a:pt x="1001141" y="2848229"/>
                </a:lnTo>
                <a:lnTo>
                  <a:pt x="972096" y="2831655"/>
                </a:lnTo>
                <a:lnTo>
                  <a:pt x="955230" y="2824175"/>
                </a:lnTo>
                <a:lnTo>
                  <a:pt x="934580" y="2818854"/>
                </a:lnTo>
                <a:lnTo>
                  <a:pt x="908392" y="2816822"/>
                </a:lnTo>
                <a:lnTo>
                  <a:pt x="882218" y="2818854"/>
                </a:lnTo>
                <a:lnTo>
                  <a:pt x="861568" y="2824175"/>
                </a:lnTo>
                <a:lnTo>
                  <a:pt x="844702" y="2831655"/>
                </a:lnTo>
                <a:lnTo>
                  <a:pt x="815670" y="2848229"/>
                </a:lnTo>
                <a:lnTo>
                  <a:pt x="800049" y="2855163"/>
                </a:lnTo>
                <a:lnTo>
                  <a:pt x="781138" y="2860014"/>
                </a:lnTo>
                <a:lnTo>
                  <a:pt x="757123" y="2861830"/>
                </a:lnTo>
                <a:lnTo>
                  <a:pt x="733107" y="2860014"/>
                </a:lnTo>
                <a:lnTo>
                  <a:pt x="714197" y="2855163"/>
                </a:lnTo>
                <a:lnTo>
                  <a:pt x="698576" y="2848229"/>
                </a:lnTo>
                <a:lnTo>
                  <a:pt x="669531" y="2831655"/>
                </a:lnTo>
                <a:lnTo>
                  <a:pt x="652665" y="2824175"/>
                </a:lnTo>
                <a:lnTo>
                  <a:pt x="632015" y="2818854"/>
                </a:lnTo>
                <a:lnTo>
                  <a:pt x="605828" y="2816822"/>
                </a:lnTo>
                <a:lnTo>
                  <a:pt x="579640" y="2818854"/>
                </a:lnTo>
                <a:lnTo>
                  <a:pt x="559003" y="2824175"/>
                </a:lnTo>
                <a:lnTo>
                  <a:pt x="542124" y="2831655"/>
                </a:lnTo>
                <a:lnTo>
                  <a:pt x="513092" y="2848229"/>
                </a:lnTo>
                <a:lnTo>
                  <a:pt x="497471" y="2855163"/>
                </a:lnTo>
                <a:lnTo>
                  <a:pt x="478561" y="2860014"/>
                </a:lnTo>
                <a:lnTo>
                  <a:pt x="454533" y="2861830"/>
                </a:lnTo>
                <a:lnTo>
                  <a:pt x="430517" y="2860014"/>
                </a:lnTo>
                <a:lnTo>
                  <a:pt x="411619" y="2855163"/>
                </a:lnTo>
                <a:lnTo>
                  <a:pt x="395998" y="2848229"/>
                </a:lnTo>
                <a:lnTo>
                  <a:pt x="366953" y="2831655"/>
                </a:lnTo>
                <a:lnTo>
                  <a:pt x="350088" y="2824175"/>
                </a:lnTo>
                <a:lnTo>
                  <a:pt x="329450" y="2818854"/>
                </a:lnTo>
                <a:lnTo>
                  <a:pt x="303263" y="2816822"/>
                </a:lnTo>
                <a:lnTo>
                  <a:pt x="277075" y="2818854"/>
                </a:lnTo>
                <a:lnTo>
                  <a:pt x="256438" y="2824175"/>
                </a:lnTo>
                <a:lnTo>
                  <a:pt x="239572" y="2831655"/>
                </a:lnTo>
                <a:lnTo>
                  <a:pt x="210527" y="2848229"/>
                </a:lnTo>
                <a:lnTo>
                  <a:pt x="194906" y="2855163"/>
                </a:lnTo>
                <a:lnTo>
                  <a:pt x="175996" y="2860014"/>
                </a:lnTo>
                <a:lnTo>
                  <a:pt x="151980" y="2861830"/>
                </a:lnTo>
                <a:lnTo>
                  <a:pt x="127965" y="2860014"/>
                </a:lnTo>
                <a:lnTo>
                  <a:pt x="109054" y="2855163"/>
                </a:lnTo>
                <a:lnTo>
                  <a:pt x="93433" y="2848229"/>
                </a:lnTo>
                <a:lnTo>
                  <a:pt x="64389" y="2831655"/>
                </a:lnTo>
                <a:lnTo>
                  <a:pt x="47510" y="2824175"/>
                </a:lnTo>
                <a:lnTo>
                  <a:pt x="26860" y="2818854"/>
                </a:lnTo>
                <a:lnTo>
                  <a:pt x="673" y="2816822"/>
                </a:lnTo>
                <a:lnTo>
                  <a:pt x="673" y="2828074"/>
                </a:lnTo>
                <a:lnTo>
                  <a:pt x="24701" y="2829890"/>
                </a:lnTo>
                <a:lnTo>
                  <a:pt x="43611" y="2834741"/>
                </a:lnTo>
                <a:lnTo>
                  <a:pt x="59232" y="2841675"/>
                </a:lnTo>
                <a:lnTo>
                  <a:pt x="88277" y="2858249"/>
                </a:lnTo>
                <a:lnTo>
                  <a:pt x="105143" y="2865729"/>
                </a:lnTo>
                <a:lnTo>
                  <a:pt x="125793" y="2871051"/>
                </a:lnTo>
                <a:lnTo>
                  <a:pt x="151980" y="2873083"/>
                </a:lnTo>
                <a:lnTo>
                  <a:pt x="178168" y="2871051"/>
                </a:lnTo>
                <a:lnTo>
                  <a:pt x="198818" y="2865729"/>
                </a:lnTo>
                <a:lnTo>
                  <a:pt x="215684" y="2858249"/>
                </a:lnTo>
                <a:lnTo>
                  <a:pt x="244729" y="2841675"/>
                </a:lnTo>
                <a:lnTo>
                  <a:pt x="260350" y="2834741"/>
                </a:lnTo>
                <a:lnTo>
                  <a:pt x="279247" y="2829890"/>
                </a:lnTo>
                <a:lnTo>
                  <a:pt x="303263" y="2828074"/>
                </a:lnTo>
                <a:lnTo>
                  <a:pt x="347027" y="2835110"/>
                </a:lnTo>
                <a:lnTo>
                  <a:pt x="377393" y="2850578"/>
                </a:lnTo>
                <a:lnTo>
                  <a:pt x="408520" y="2866047"/>
                </a:lnTo>
                <a:lnTo>
                  <a:pt x="454533" y="2873083"/>
                </a:lnTo>
                <a:lnTo>
                  <a:pt x="480720" y="2871051"/>
                </a:lnTo>
                <a:lnTo>
                  <a:pt x="501370" y="2865729"/>
                </a:lnTo>
                <a:lnTo>
                  <a:pt x="518248" y="2858249"/>
                </a:lnTo>
                <a:lnTo>
                  <a:pt x="547293" y="2841675"/>
                </a:lnTo>
                <a:lnTo>
                  <a:pt x="562914" y="2834741"/>
                </a:lnTo>
                <a:lnTo>
                  <a:pt x="581812" y="2829890"/>
                </a:lnTo>
                <a:lnTo>
                  <a:pt x="605828" y="2828074"/>
                </a:lnTo>
                <a:lnTo>
                  <a:pt x="629843" y="2829890"/>
                </a:lnTo>
                <a:lnTo>
                  <a:pt x="648754" y="2834741"/>
                </a:lnTo>
                <a:lnTo>
                  <a:pt x="664387" y="2841675"/>
                </a:lnTo>
                <a:lnTo>
                  <a:pt x="693420" y="2858249"/>
                </a:lnTo>
                <a:lnTo>
                  <a:pt x="710298" y="2865729"/>
                </a:lnTo>
                <a:lnTo>
                  <a:pt x="730935" y="2871051"/>
                </a:lnTo>
                <a:lnTo>
                  <a:pt x="757123" y="2873083"/>
                </a:lnTo>
                <a:lnTo>
                  <a:pt x="783310" y="2871051"/>
                </a:lnTo>
                <a:lnTo>
                  <a:pt x="803948" y="2865729"/>
                </a:lnTo>
                <a:lnTo>
                  <a:pt x="820813" y="2858249"/>
                </a:lnTo>
                <a:lnTo>
                  <a:pt x="849858" y="2841675"/>
                </a:lnTo>
                <a:lnTo>
                  <a:pt x="865479" y="2834741"/>
                </a:lnTo>
                <a:lnTo>
                  <a:pt x="884377" y="2829890"/>
                </a:lnTo>
                <a:lnTo>
                  <a:pt x="908392" y="2828074"/>
                </a:lnTo>
                <a:lnTo>
                  <a:pt x="932421" y="2829890"/>
                </a:lnTo>
                <a:lnTo>
                  <a:pt x="951331" y="2834741"/>
                </a:lnTo>
                <a:lnTo>
                  <a:pt x="966952" y="2841675"/>
                </a:lnTo>
                <a:lnTo>
                  <a:pt x="995984" y="2858249"/>
                </a:lnTo>
                <a:lnTo>
                  <a:pt x="1012850" y="2865729"/>
                </a:lnTo>
                <a:lnTo>
                  <a:pt x="1033500" y="2871051"/>
                </a:lnTo>
                <a:lnTo>
                  <a:pt x="1059675" y="2873083"/>
                </a:lnTo>
                <a:lnTo>
                  <a:pt x="1085875" y="2871051"/>
                </a:lnTo>
                <a:lnTo>
                  <a:pt x="1106525" y="2865729"/>
                </a:lnTo>
                <a:lnTo>
                  <a:pt x="1123403" y="2858249"/>
                </a:lnTo>
                <a:lnTo>
                  <a:pt x="1152448" y="2841675"/>
                </a:lnTo>
                <a:lnTo>
                  <a:pt x="1168082" y="2834741"/>
                </a:lnTo>
                <a:lnTo>
                  <a:pt x="1186992" y="2829890"/>
                </a:lnTo>
                <a:lnTo>
                  <a:pt x="1211008" y="2828074"/>
                </a:lnTo>
                <a:lnTo>
                  <a:pt x="1235024" y="2829890"/>
                </a:lnTo>
                <a:lnTo>
                  <a:pt x="1253934" y="2834741"/>
                </a:lnTo>
                <a:lnTo>
                  <a:pt x="1269555" y="2841675"/>
                </a:lnTo>
                <a:lnTo>
                  <a:pt x="1298587" y="2858249"/>
                </a:lnTo>
                <a:lnTo>
                  <a:pt x="1315453" y="2865729"/>
                </a:lnTo>
                <a:lnTo>
                  <a:pt x="1336103" y="2871051"/>
                </a:lnTo>
                <a:lnTo>
                  <a:pt x="1362278" y="2873083"/>
                </a:lnTo>
                <a:lnTo>
                  <a:pt x="1388478" y="2871051"/>
                </a:lnTo>
                <a:lnTo>
                  <a:pt x="1409128" y="2865729"/>
                </a:lnTo>
                <a:lnTo>
                  <a:pt x="1425994" y="2858249"/>
                </a:lnTo>
                <a:lnTo>
                  <a:pt x="1455039" y="2841675"/>
                </a:lnTo>
                <a:lnTo>
                  <a:pt x="1470660" y="2834741"/>
                </a:lnTo>
                <a:lnTo>
                  <a:pt x="1489570" y="2829890"/>
                </a:lnTo>
                <a:lnTo>
                  <a:pt x="1513586" y="2828074"/>
                </a:lnTo>
                <a:lnTo>
                  <a:pt x="1537614" y="2829890"/>
                </a:lnTo>
                <a:lnTo>
                  <a:pt x="1556524" y="2834741"/>
                </a:lnTo>
                <a:lnTo>
                  <a:pt x="1572145" y="2841688"/>
                </a:lnTo>
                <a:lnTo>
                  <a:pt x="1601190" y="2858262"/>
                </a:lnTo>
                <a:lnTo>
                  <a:pt x="1618056" y="2865729"/>
                </a:lnTo>
                <a:lnTo>
                  <a:pt x="1638693" y="2871051"/>
                </a:lnTo>
                <a:lnTo>
                  <a:pt x="1664868" y="2873083"/>
                </a:lnTo>
                <a:lnTo>
                  <a:pt x="1691068" y="2871051"/>
                </a:lnTo>
                <a:lnTo>
                  <a:pt x="1711718" y="2865729"/>
                </a:lnTo>
                <a:lnTo>
                  <a:pt x="1728584" y="2858249"/>
                </a:lnTo>
                <a:lnTo>
                  <a:pt x="1757629" y="2841675"/>
                </a:lnTo>
                <a:lnTo>
                  <a:pt x="1773250" y="2834741"/>
                </a:lnTo>
                <a:lnTo>
                  <a:pt x="1792160" y="2829890"/>
                </a:lnTo>
                <a:lnTo>
                  <a:pt x="1816176" y="2828074"/>
                </a:lnTo>
                <a:lnTo>
                  <a:pt x="1840204" y="2829890"/>
                </a:lnTo>
                <a:lnTo>
                  <a:pt x="1859114" y="2834741"/>
                </a:lnTo>
                <a:lnTo>
                  <a:pt x="1874735" y="2841675"/>
                </a:lnTo>
                <a:lnTo>
                  <a:pt x="1903793" y="2858249"/>
                </a:lnTo>
                <a:lnTo>
                  <a:pt x="1920659" y="2865729"/>
                </a:lnTo>
                <a:lnTo>
                  <a:pt x="1941309" y="2871051"/>
                </a:lnTo>
                <a:lnTo>
                  <a:pt x="1967496" y="2873083"/>
                </a:lnTo>
                <a:lnTo>
                  <a:pt x="1993696" y="2871051"/>
                </a:lnTo>
                <a:lnTo>
                  <a:pt x="2014347" y="2865729"/>
                </a:lnTo>
                <a:lnTo>
                  <a:pt x="2031212" y="2858249"/>
                </a:lnTo>
                <a:lnTo>
                  <a:pt x="2060257" y="2841675"/>
                </a:lnTo>
                <a:lnTo>
                  <a:pt x="2075878" y="2834741"/>
                </a:lnTo>
                <a:lnTo>
                  <a:pt x="2094776" y="2829890"/>
                </a:lnTo>
                <a:lnTo>
                  <a:pt x="2118791" y="2828074"/>
                </a:lnTo>
                <a:lnTo>
                  <a:pt x="2142820" y="2829890"/>
                </a:lnTo>
                <a:lnTo>
                  <a:pt x="2161743" y="2834741"/>
                </a:lnTo>
                <a:lnTo>
                  <a:pt x="2177364" y="2841688"/>
                </a:lnTo>
                <a:lnTo>
                  <a:pt x="2206409" y="2858262"/>
                </a:lnTo>
                <a:lnTo>
                  <a:pt x="2223287" y="2865729"/>
                </a:lnTo>
                <a:lnTo>
                  <a:pt x="2243937" y="2871051"/>
                </a:lnTo>
                <a:lnTo>
                  <a:pt x="2270125" y="2873083"/>
                </a:lnTo>
                <a:lnTo>
                  <a:pt x="2296312" y="2871051"/>
                </a:lnTo>
                <a:lnTo>
                  <a:pt x="2316950" y="2865729"/>
                </a:lnTo>
                <a:lnTo>
                  <a:pt x="2333815" y="2858249"/>
                </a:lnTo>
                <a:lnTo>
                  <a:pt x="2362873" y="2841675"/>
                </a:lnTo>
                <a:lnTo>
                  <a:pt x="2378494" y="2834741"/>
                </a:lnTo>
                <a:lnTo>
                  <a:pt x="2397404" y="2829890"/>
                </a:lnTo>
                <a:lnTo>
                  <a:pt x="2421420" y="2828074"/>
                </a:lnTo>
                <a:lnTo>
                  <a:pt x="2445448" y="2829890"/>
                </a:lnTo>
                <a:lnTo>
                  <a:pt x="2464371" y="2834741"/>
                </a:lnTo>
                <a:lnTo>
                  <a:pt x="2480005" y="2841688"/>
                </a:lnTo>
                <a:lnTo>
                  <a:pt x="2509050" y="2858262"/>
                </a:lnTo>
                <a:lnTo>
                  <a:pt x="2525915" y="2865729"/>
                </a:lnTo>
                <a:lnTo>
                  <a:pt x="2546566" y="2871051"/>
                </a:lnTo>
                <a:lnTo>
                  <a:pt x="2572753" y="2873083"/>
                </a:lnTo>
                <a:lnTo>
                  <a:pt x="2598940" y="2871051"/>
                </a:lnTo>
                <a:lnTo>
                  <a:pt x="2619591" y="2865729"/>
                </a:lnTo>
                <a:lnTo>
                  <a:pt x="2636456" y="2858249"/>
                </a:lnTo>
                <a:lnTo>
                  <a:pt x="2665501" y="2841675"/>
                </a:lnTo>
                <a:lnTo>
                  <a:pt x="2681135" y="2834741"/>
                </a:lnTo>
                <a:lnTo>
                  <a:pt x="2700045" y="2829890"/>
                </a:lnTo>
                <a:lnTo>
                  <a:pt x="2724061" y="2828074"/>
                </a:lnTo>
                <a:lnTo>
                  <a:pt x="2748089" y="2829890"/>
                </a:lnTo>
                <a:lnTo>
                  <a:pt x="2766999" y="2834741"/>
                </a:lnTo>
                <a:lnTo>
                  <a:pt x="2782620" y="2841675"/>
                </a:lnTo>
                <a:lnTo>
                  <a:pt x="2811665" y="2858249"/>
                </a:lnTo>
                <a:lnTo>
                  <a:pt x="2828544" y="2865729"/>
                </a:lnTo>
                <a:lnTo>
                  <a:pt x="2849194" y="2871051"/>
                </a:lnTo>
                <a:lnTo>
                  <a:pt x="2875381" y="2873083"/>
                </a:lnTo>
                <a:lnTo>
                  <a:pt x="2901569" y="2871051"/>
                </a:lnTo>
                <a:lnTo>
                  <a:pt x="2922219" y="2865729"/>
                </a:lnTo>
                <a:lnTo>
                  <a:pt x="2939084" y="2858249"/>
                </a:lnTo>
                <a:lnTo>
                  <a:pt x="2968129" y="2841675"/>
                </a:lnTo>
                <a:lnTo>
                  <a:pt x="2983763" y="2834741"/>
                </a:lnTo>
                <a:lnTo>
                  <a:pt x="3002673" y="2829890"/>
                </a:lnTo>
                <a:lnTo>
                  <a:pt x="3026702" y="2828074"/>
                </a:lnTo>
                <a:lnTo>
                  <a:pt x="3050730" y="2829890"/>
                </a:lnTo>
                <a:lnTo>
                  <a:pt x="3069640" y="2834741"/>
                </a:lnTo>
                <a:lnTo>
                  <a:pt x="3085261" y="2841688"/>
                </a:lnTo>
                <a:lnTo>
                  <a:pt x="3114306" y="2858262"/>
                </a:lnTo>
                <a:lnTo>
                  <a:pt x="3131172" y="2865729"/>
                </a:lnTo>
                <a:lnTo>
                  <a:pt x="3151822" y="2871051"/>
                </a:lnTo>
                <a:lnTo>
                  <a:pt x="3177997" y="2873083"/>
                </a:lnTo>
                <a:lnTo>
                  <a:pt x="3204197" y="2871051"/>
                </a:lnTo>
                <a:lnTo>
                  <a:pt x="3224847" y="2865729"/>
                </a:lnTo>
                <a:lnTo>
                  <a:pt x="3241725" y="2858249"/>
                </a:lnTo>
                <a:lnTo>
                  <a:pt x="3270770" y="2841675"/>
                </a:lnTo>
                <a:lnTo>
                  <a:pt x="3286391" y="2834741"/>
                </a:lnTo>
                <a:lnTo>
                  <a:pt x="3305302" y="2829890"/>
                </a:lnTo>
                <a:lnTo>
                  <a:pt x="3329317" y="2828074"/>
                </a:lnTo>
                <a:lnTo>
                  <a:pt x="3353346" y="2829890"/>
                </a:lnTo>
                <a:lnTo>
                  <a:pt x="3372269" y="2834741"/>
                </a:lnTo>
                <a:lnTo>
                  <a:pt x="3387902" y="2841675"/>
                </a:lnTo>
                <a:lnTo>
                  <a:pt x="3416947" y="2858249"/>
                </a:lnTo>
                <a:lnTo>
                  <a:pt x="3433826" y="2865729"/>
                </a:lnTo>
                <a:lnTo>
                  <a:pt x="3454476" y="2871051"/>
                </a:lnTo>
                <a:lnTo>
                  <a:pt x="3480663" y="2873083"/>
                </a:lnTo>
                <a:lnTo>
                  <a:pt x="3506863" y="2871051"/>
                </a:lnTo>
                <a:lnTo>
                  <a:pt x="3527514" y="2865729"/>
                </a:lnTo>
                <a:lnTo>
                  <a:pt x="3544392" y="2858249"/>
                </a:lnTo>
                <a:lnTo>
                  <a:pt x="3573437" y="2841675"/>
                </a:lnTo>
                <a:lnTo>
                  <a:pt x="3589058" y="2834741"/>
                </a:lnTo>
                <a:lnTo>
                  <a:pt x="3607968" y="2829890"/>
                </a:lnTo>
                <a:lnTo>
                  <a:pt x="3631996" y="2828074"/>
                </a:lnTo>
                <a:lnTo>
                  <a:pt x="3656025" y="2829890"/>
                </a:lnTo>
                <a:lnTo>
                  <a:pt x="3674935" y="2834741"/>
                </a:lnTo>
                <a:lnTo>
                  <a:pt x="3690556" y="2841675"/>
                </a:lnTo>
                <a:lnTo>
                  <a:pt x="3719601" y="2858249"/>
                </a:lnTo>
                <a:lnTo>
                  <a:pt x="3736479" y="2865729"/>
                </a:lnTo>
                <a:lnTo>
                  <a:pt x="3757142" y="2871051"/>
                </a:lnTo>
                <a:lnTo>
                  <a:pt x="3783330" y="2873083"/>
                </a:lnTo>
                <a:lnTo>
                  <a:pt x="3809517" y="2871051"/>
                </a:lnTo>
                <a:lnTo>
                  <a:pt x="3830167" y="2865729"/>
                </a:lnTo>
                <a:lnTo>
                  <a:pt x="3847033" y="2858249"/>
                </a:lnTo>
                <a:lnTo>
                  <a:pt x="3876078" y="2841675"/>
                </a:lnTo>
                <a:lnTo>
                  <a:pt x="3891711" y="2834741"/>
                </a:lnTo>
                <a:lnTo>
                  <a:pt x="3910622" y="2829890"/>
                </a:lnTo>
                <a:lnTo>
                  <a:pt x="3934637" y="2828074"/>
                </a:lnTo>
                <a:lnTo>
                  <a:pt x="3958666" y="2829890"/>
                </a:lnTo>
                <a:lnTo>
                  <a:pt x="3977576" y="2834741"/>
                </a:lnTo>
                <a:lnTo>
                  <a:pt x="3993210" y="2841675"/>
                </a:lnTo>
                <a:lnTo>
                  <a:pt x="4022255" y="2858249"/>
                </a:lnTo>
                <a:lnTo>
                  <a:pt x="4039133" y="2865729"/>
                </a:lnTo>
                <a:lnTo>
                  <a:pt x="4059783" y="2871051"/>
                </a:lnTo>
                <a:lnTo>
                  <a:pt x="4085971" y="2873083"/>
                </a:lnTo>
                <a:lnTo>
                  <a:pt x="4112158" y="2871051"/>
                </a:lnTo>
                <a:lnTo>
                  <a:pt x="4132821" y="2865729"/>
                </a:lnTo>
                <a:lnTo>
                  <a:pt x="4149687" y="2858249"/>
                </a:lnTo>
                <a:lnTo>
                  <a:pt x="4178731" y="2841675"/>
                </a:lnTo>
                <a:lnTo>
                  <a:pt x="4194365" y="2834741"/>
                </a:lnTo>
                <a:lnTo>
                  <a:pt x="4213263" y="2829890"/>
                </a:lnTo>
                <a:lnTo>
                  <a:pt x="4237279" y="2828074"/>
                </a:lnTo>
                <a:lnTo>
                  <a:pt x="4261294" y="2829890"/>
                </a:lnTo>
                <a:lnTo>
                  <a:pt x="4280205" y="2834741"/>
                </a:lnTo>
                <a:lnTo>
                  <a:pt x="4295826" y="2841675"/>
                </a:lnTo>
                <a:lnTo>
                  <a:pt x="4324858" y="2858249"/>
                </a:lnTo>
                <a:lnTo>
                  <a:pt x="4341723" y="2865729"/>
                </a:lnTo>
                <a:lnTo>
                  <a:pt x="4362374" y="2871051"/>
                </a:lnTo>
                <a:lnTo>
                  <a:pt x="4388548" y="2873083"/>
                </a:lnTo>
                <a:lnTo>
                  <a:pt x="4414748" y="2871051"/>
                </a:lnTo>
                <a:lnTo>
                  <a:pt x="4435399" y="2865729"/>
                </a:lnTo>
                <a:lnTo>
                  <a:pt x="4452277" y="2858249"/>
                </a:lnTo>
                <a:lnTo>
                  <a:pt x="4481322" y="2841675"/>
                </a:lnTo>
                <a:lnTo>
                  <a:pt x="4496943" y="2834741"/>
                </a:lnTo>
                <a:lnTo>
                  <a:pt x="4515853" y="2829890"/>
                </a:lnTo>
                <a:lnTo>
                  <a:pt x="4539869" y="2828074"/>
                </a:lnTo>
                <a:lnTo>
                  <a:pt x="4563910" y="2829890"/>
                </a:lnTo>
                <a:lnTo>
                  <a:pt x="4582820" y="2834741"/>
                </a:lnTo>
                <a:lnTo>
                  <a:pt x="4598454" y="2841675"/>
                </a:lnTo>
                <a:lnTo>
                  <a:pt x="4627499" y="2858249"/>
                </a:lnTo>
                <a:lnTo>
                  <a:pt x="4644377" y="2865729"/>
                </a:lnTo>
                <a:lnTo>
                  <a:pt x="4665027" y="2871051"/>
                </a:lnTo>
                <a:lnTo>
                  <a:pt x="4691202" y="2873083"/>
                </a:lnTo>
                <a:lnTo>
                  <a:pt x="4717402" y="2871051"/>
                </a:lnTo>
                <a:lnTo>
                  <a:pt x="4738052" y="2865729"/>
                </a:lnTo>
                <a:lnTo>
                  <a:pt x="4754931" y="2858249"/>
                </a:lnTo>
                <a:lnTo>
                  <a:pt x="4783975" y="2841675"/>
                </a:lnTo>
                <a:lnTo>
                  <a:pt x="4799596" y="2834741"/>
                </a:lnTo>
                <a:lnTo>
                  <a:pt x="4818507" y="2829890"/>
                </a:lnTo>
                <a:lnTo>
                  <a:pt x="4842522" y="2828074"/>
                </a:lnTo>
                <a:lnTo>
                  <a:pt x="4866551" y="2829890"/>
                </a:lnTo>
                <a:lnTo>
                  <a:pt x="4885461" y="2834741"/>
                </a:lnTo>
                <a:lnTo>
                  <a:pt x="4901082" y="2841675"/>
                </a:lnTo>
                <a:lnTo>
                  <a:pt x="4930127" y="2858249"/>
                </a:lnTo>
                <a:lnTo>
                  <a:pt x="4947005" y="2865729"/>
                </a:lnTo>
                <a:lnTo>
                  <a:pt x="4967656" y="2871051"/>
                </a:lnTo>
                <a:lnTo>
                  <a:pt x="4993843" y="2873083"/>
                </a:lnTo>
                <a:lnTo>
                  <a:pt x="5020030" y="2871051"/>
                </a:lnTo>
                <a:lnTo>
                  <a:pt x="5040693" y="2865729"/>
                </a:lnTo>
                <a:lnTo>
                  <a:pt x="5057559" y="2858249"/>
                </a:lnTo>
                <a:lnTo>
                  <a:pt x="5086616" y="2841675"/>
                </a:lnTo>
                <a:lnTo>
                  <a:pt x="5102237" y="2834741"/>
                </a:lnTo>
                <a:lnTo>
                  <a:pt x="5121160" y="2829890"/>
                </a:lnTo>
                <a:lnTo>
                  <a:pt x="5145176" y="2828074"/>
                </a:lnTo>
                <a:lnTo>
                  <a:pt x="5169217" y="2829890"/>
                </a:lnTo>
                <a:lnTo>
                  <a:pt x="5188128" y="2834741"/>
                </a:lnTo>
                <a:lnTo>
                  <a:pt x="5203761" y="2841675"/>
                </a:lnTo>
                <a:lnTo>
                  <a:pt x="5232819" y="2858249"/>
                </a:lnTo>
                <a:lnTo>
                  <a:pt x="5249697" y="2865729"/>
                </a:lnTo>
                <a:lnTo>
                  <a:pt x="5270347" y="2871051"/>
                </a:lnTo>
                <a:lnTo>
                  <a:pt x="5296547" y="2873083"/>
                </a:lnTo>
                <a:lnTo>
                  <a:pt x="5322735" y="2871051"/>
                </a:lnTo>
                <a:lnTo>
                  <a:pt x="5343385" y="2865729"/>
                </a:lnTo>
                <a:lnTo>
                  <a:pt x="5360263" y="2858262"/>
                </a:lnTo>
                <a:lnTo>
                  <a:pt x="5389308" y="2841688"/>
                </a:lnTo>
                <a:lnTo>
                  <a:pt x="5404942" y="2834741"/>
                </a:lnTo>
                <a:lnTo>
                  <a:pt x="5423852" y="2829890"/>
                </a:lnTo>
                <a:lnTo>
                  <a:pt x="5447881" y="2828074"/>
                </a:lnTo>
                <a:lnTo>
                  <a:pt x="5471909" y="2829890"/>
                </a:lnTo>
                <a:lnTo>
                  <a:pt x="5490832" y="2834741"/>
                </a:lnTo>
                <a:lnTo>
                  <a:pt x="5506453" y="2841675"/>
                </a:lnTo>
                <a:lnTo>
                  <a:pt x="5535511" y="2858249"/>
                </a:lnTo>
                <a:lnTo>
                  <a:pt x="5552389" y="2865729"/>
                </a:lnTo>
                <a:lnTo>
                  <a:pt x="5573052" y="2871051"/>
                </a:lnTo>
                <a:lnTo>
                  <a:pt x="5599239" y="2873083"/>
                </a:lnTo>
                <a:lnTo>
                  <a:pt x="5625439" y="2871051"/>
                </a:lnTo>
                <a:lnTo>
                  <a:pt x="5646090" y="2865729"/>
                </a:lnTo>
                <a:lnTo>
                  <a:pt x="5662968" y="2858249"/>
                </a:lnTo>
                <a:lnTo>
                  <a:pt x="5692013" y="2841675"/>
                </a:lnTo>
                <a:lnTo>
                  <a:pt x="5707646" y="2834741"/>
                </a:lnTo>
                <a:lnTo>
                  <a:pt x="5726557" y="2829890"/>
                </a:lnTo>
                <a:lnTo>
                  <a:pt x="5750572" y="2828074"/>
                </a:lnTo>
                <a:lnTo>
                  <a:pt x="5774601" y="2829890"/>
                </a:lnTo>
                <a:lnTo>
                  <a:pt x="5793511" y="2834741"/>
                </a:lnTo>
                <a:lnTo>
                  <a:pt x="5809132" y="2841675"/>
                </a:lnTo>
                <a:lnTo>
                  <a:pt x="5838177" y="2858249"/>
                </a:lnTo>
                <a:lnTo>
                  <a:pt x="5855055" y="2865729"/>
                </a:lnTo>
                <a:lnTo>
                  <a:pt x="5875693" y="2871051"/>
                </a:lnTo>
                <a:lnTo>
                  <a:pt x="5901880" y="2873083"/>
                </a:lnTo>
                <a:lnTo>
                  <a:pt x="5928093" y="2871051"/>
                </a:lnTo>
                <a:lnTo>
                  <a:pt x="5948743" y="2865729"/>
                </a:lnTo>
                <a:lnTo>
                  <a:pt x="5965622" y="2858249"/>
                </a:lnTo>
                <a:lnTo>
                  <a:pt x="5994666" y="2841675"/>
                </a:lnTo>
                <a:lnTo>
                  <a:pt x="6010300" y="2834741"/>
                </a:lnTo>
                <a:lnTo>
                  <a:pt x="6029210" y="2829890"/>
                </a:lnTo>
                <a:lnTo>
                  <a:pt x="6053239" y="2828074"/>
                </a:lnTo>
                <a:lnTo>
                  <a:pt x="6077280" y="2829890"/>
                </a:lnTo>
                <a:lnTo>
                  <a:pt x="6096203" y="2834741"/>
                </a:lnTo>
                <a:lnTo>
                  <a:pt x="6111837" y="2841675"/>
                </a:lnTo>
                <a:lnTo>
                  <a:pt x="6140894" y="2858249"/>
                </a:lnTo>
                <a:lnTo>
                  <a:pt x="6157773" y="2865729"/>
                </a:lnTo>
                <a:lnTo>
                  <a:pt x="6178423" y="2871051"/>
                </a:lnTo>
                <a:lnTo>
                  <a:pt x="6204623" y="2873083"/>
                </a:lnTo>
                <a:lnTo>
                  <a:pt x="6230836" y="2871051"/>
                </a:lnTo>
                <a:lnTo>
                  <a:pt x="6251486" y="2865729"/>
                </a:lnTo>
                <a:lnTo>
                  <a:pt x="6268364" y="2858249"/>
                </a:lnTo>
                <a:lnTo>
                  <a:pt x="6297409" y="2841675"/>
                </a:lnTo>
                <a:lnTo>
                  <a:pt x="6313043" y="2834741"/>
                </a:lnTo>
                <a:lnTo>
                  <a:pt x="6331953" y="2829890"/>
                </a:lnTo>
                <a:lnTo>
                  <a:pt x="6355982" y="2828074"/>
                </a:lnTo>
                <a:lnTo>
                  <a:pt x="6380035" y="2829890"/>
                </a:lnTo>
                <a:lnTo>
                  <a:pt x="6398971" y="2834741"/>
                </a:lnTo>
                <a:lnTo>
                  <a:pt x="6414617" y="2841688"/>
                </a:lnTo>
                <a:lnTo>
                  <a:pt x="6443688" y="2858262"/>
                </a:lnTo>
                <a:lnTo>
                  <a:pt x="6460566" y="2865729"/>
                </a:lnTo>
                <a:lnTo>
                  <a:pt x="6481229" y="2871051"/>
                </a:lnTo>
                <a:lnTo>
                  <a:pt x="6507442" y="2873083"/>
                </a:lnTo>
                <a:lnTo>
                  <a:pt x="6533655" y="2871051"/>
                </a:lnTo>
                <a:lnTo>
                  <a:pt x="6554330" y="2865729"/>
                </a:lnTo>
                <a:lnTo>
                  <a:pt x="6571221" y="2858249"/>
                </a:lnTo>
                <a:lnTo>
                  <a:pt x="6600291" y="2841675"/>
                </a:lnTo>
                <a:lnTo>
                  <a:pt x="6615938" y="2834741"/>
                </a:lnTo>
                <a:lnTo>
                  <a:pt x="6634861" y="2829890"/>
                </a:lnTo>
                <a:lnTo>
                  <a:pt x="6658902" y="2828074"/>
                </a:lnTo>
                <a:lnTo>
                  <a:pt x="6658902" y="2816822"/>
                </a:lnTo>
                <a:close/>
              </a:path>
              <a:path w="6660515" h="7380605">
                <a:moveTo>
                  <a:pt x="6658927" y="2929496"/>
                </a:moveTo>
                <a:lnTo>
                  <a:pt x="6612852" y="2936532"/>
                </a:lnTo>
                <a:lnTo>
                  <a:pt x="6581699" y="2952000"/>
                </a:lnTo>
                <a:lnTo>
                  <a:pt x="6551295" y="2967469"/>
                </a:lnTo>
                <a:lnTo>
                  <a:pt x="6507467" y="2974505"/>
                </a:lnTo>
                <a:lnTo>
                  <a:pt x="6463639" y="2967469"/>
                </a:lnTo>
                <a:lnTo>
                  <a:pt x="6433248" y="2952000"/>
                </a:lnTo>
                <a:lnTo>
                  <a:pt x="6402095" y="2936532"/>
                </a:lnTo>
                <a:lnTo>
                  <a:pt x="6356007" y="2929496"/>
                </a:lnTo>
                <a:lnTo>
                  <a:pt x="6309969" y="2936532"/>
                </a:lnTo>
                <a:lnTo>
                  <a:pt x="6278829" y="2952000"/>
                </a:lnTo>
                <a:lnTo>
                  <a:pt x="6248451" y="2967469"/>
                </a:lnTo>
                <a:lnTo>
                  <a:pt x="6204661" y="2974505"/>
                </a:lnTo>
                <a:lnTo>
                  <a:pt x="6160859" y="2967469"/>
                </a:lnTo>
                <a:lnTo>
                  <a:pt x="6130468" y="2952000"/>
                </a:lnTo>
                <a:lnTo>
                  <a:pt x="6099340" y="2936532"/>
                </a:lnTo>
                <a:lnTo>
                  <a:pt x="6053264" y="2929496"/>
                </a:lnTo>
                <a:lnTo>
                  <a:pt x="6007214" y="2936532"/>
                </a:lnTo>
                <a:lnTo>
                  <a:pt x="5976086" y="2952000"/>
                </a:lnTo>
                <a:lnTo>
                  <a:pt x="5945708" y="2967469"/>
                </a:lnTo>
                <a:lnTo>
                  <a:pt x="5901918" y="2974505"/>
                </a:lnTo>
                <a:lnTo>
                  <a:pt x="5858154" y="2967469"/>
                </a:lnTo>
                <a:lnTo>
                  <a:pt x="5827763" y="2952000"/>
                </a:lnTo>
                <a:lnTo>
                  <a:pt x="5796623" y="2936532"/>
                </a:lnTo>
                <a:lnTo>
                  <a:pt x="5750611" y="2929496"/>
                </a:lnTo>
                <a:lnTo>
                  <a:pt x="5704560" y="2936532"/>
                </a:lnTo>
                <a:lnTo>
                  <a:pt x="5673433" y="2952000"/>
                </a:lnTo>
                <a:lnTo>
                  <a:pt x="5643054" y="2967469"/>
                </a:lnTo>
                <a:lnTo>
                  <a:pt x="5599265" y="2974505"/>
                </a:lnTo>
                <a:lnTo>
                  <a:pt x="5555488" y="2967469"/>
                </a:lnTo>
                <a:lnTo>
                  <a:pt x="5525084" y="2952000"/>
                </a:lnTo>
                <a:lnTo>
                  <a:pt x="5493931" y="2936532"/>
                </a:lnTo>
                <a:lnTo>
                  <a:pt x="5447893" y="2929496"/>
                </a:lnTo>
                <a:lnTo>
                  <a:pt x="5401856" y="2936532"/>
                </a:lnTo>
                <a:lnTo>
                  <a:pt x="5370728" y="2952000"/>
                </a:lnTo>
                <a:lnTo>
                  <a:pt x="5340362" y="2967469"/>
                </a:lnTo>
                <a:lnTo>
                  <a:pt x="5296573" y="2974505"/>
                </a:lnTo>
                <a:lnTo>
                  <a:pt x="5252783" y="2967469"/>
                </a:lnTo>
                <a:lnTo>
                  <a:pt x="5222392" y="2952000"/>
                </a:lnTo>
                <a:lnTo>
                  <a:pt x="5191264" y="2936532"/>
                </a:lnTo>
                <a:lnTo>
                  <a:pt x="5145202" y="2929496"/>
                </a:lnTo>
                <a:lnTo>
                  <a:pt x="5099164" y="2936532"/>
                </a:lnTo>
                <a:lnTo>
                  <a:pt x="5068024" y="2952000"/>
                </a:lnTo>
                <a:lnTo>
                  <a:pt x="5037645" y="2967469"/>
                </a:lnTo>
                <a:lnTo>
                  <a:pt x="4993856" y="2974505"/>
                </a:lnTo>
                <a:lnTo>
                  <a:pt x="4950079" y="2967469"/>
                </a:lnTo>
                <a:lnTo>
                  <a:pt x="4919713" y="2952000"/>
                </a:lnTo>
                <a:lnTo>
                  <a:pt x="4888598" y="2936532"/>
                </a:lnTo>
                <a:lnTo>
                  <a:pt x="4842548" y="2929496"/>
                </a:lnTo>
                <a:lnTo>
                  <a:pt x="4796523" y="2936532"/>
                </a:lnTo>
                <a:lnTo>
                  <a:pt x="4765383" y="2952000"/>
                </a:lnTo>
                <a:lnTo>
                  <a:pt x="4734992" y="2967469"/>
                </a:lnTo>
                <a:lnTo>
                  <a:pt x="4691227" y="2974505"/>
                </a:lnTo>
                <a:lnTo>
                  <a:pt x="4647463" y="2967469"/>
                </a:lnTo>
                <a:lnTo>
                  <a:pt x="4617072" y="2952000"/>
                </a:lnTo>
                <a:lnTo>
                  <a:pt x="4585932" y="2936532"/>
                </a:lnTo>
                <a:lnTo>
                  <a:pt x="4539894" y="2929496"/>
                </a:lnTo>
                <a:lnTo>
                  <a:pt x="4493869" y="2936532"/>
                </a:lnTo>
                <a:lnTo>
                  <a:pt x="4462729" y="2952000"/>
                </a:lnTo>
                <a:lnTo>
                  <a:pt x="4432338" y="2967469"/>
                </a:lnTo>
                <a:lnTo>
                  <a:pt x="4388574" y="2974505"/>
                </a:lnTo>
                <a:lnTo>
                  <a:pt x="4344809" y="2967469"/>
                </a:lnTo>
                <a:lnTo>
                  <a:pt x="4314444" y="2952000"/>
                </a:lnTo>
                <a:lnTo>
                  <a:pt x="4283329" y="2936532"/>
                </a:lnTo>
                <a:lnTo>
                  <a:pt x="4237304" y="2929496"/>
                </a:lnTo>
                <a:lnTo>
                  <a:pt x="4191292" y="2936532"/>
                </a:lnTo>
                <a:lnTo>
                  <a:pt x="4160151" y="2952000"/>
                </a:lnTo>
                <a:lnTo>
                  <a:pt x="4129748" y="2967469"/>
                </a:lnTo>
                <a:lnTo>
                  <a:pt x="4085983" y="2974505"/>
                </a:lnTo>
                <a:lnTo>
                  <a:pt x="4042206" y="2967469"/>
                </a:lnTo>
                <a:lnTo>
                  <a:pt x="4011828" y="2952000"/>
                </a:lnTo>
                <a:lnTo>
                  <a:pt x="3980713" y="2936532"/>
                </a:lnTo>
                <a:lnTo>
                  <a:pt x="3934663" y="2929496"/>
                </a:lnTo>
                <a:lnTo>
                  <a:pt x="3888638" y="2936532"/>
                </a:lnTo>
                <a:lnTo>
                  <a:pt x="3857498" y="2952000"/>
                </a:lnTo>
                <a:lnTo>
                  <a:pt x="3827119" y="2967469"/>
                </a:lnTo>
                <a:lnTo>
                  <a:pt x="3783342" y="2974505"/>
                </a:lnTo>
                <a:lnTo>
                  <a:pt x="3739553" y="2967469"/>
                </a:lnTo>
                <a:lnTo>
                  <a:pt x="3709187" y="2952000"/>
                </a:lnTo>
                <a:lnTo>
                  <a:pt x="3678059" y="2936532"/>
                </a:lnTo>
                <a:lnTo>
                  <a:pt x="3632022" y="2929496"/>
                </a:lnTo>
                <a:lnTo>
                  <a:pt x="3585984" y="2936532"/>
                </a:lnTo>
                <a:lnTo>
                  <a:pt x="3554857" y="2952000"/>
                </a:lnTo>
                <a:lnTo>
                  <a:pt x="3524478" y="2967469"/>
                </a:lnTo>
                <a:lnTo>
                  <a:pt x="3480689" y="2974505"/>
                </a:lnTo>
                <a:lnTo>
                  <a:pt x="3436899" y="2967469"/>
                </a:lnTo>
                <a:lnTo>
                  <a:pt x="3406521" y="2952000"/>
                </a:lnTo>
                <a:lnTo>
                  <a:pt x="3375393" y="2936532"/>
                </a:lnTo>
                <a:lnTo>
                  <a:pt x="3329355" y="2929496"/>
                </a:lnTo>
                <a:lnTo>
                  <a:pt x="3303168" y="2931528"/>
                </a:lnTo>
                <a:lnTo>
                  <a:pt x="3282518" y="2936849"/>
                </a:lnTo>
                <a:lnTo>
                  <a:pt x="3265640" y="2944330"/>
                </a:lnTo>
                <a:lnTo>
                  <a:pt x="3236595" y="2960903"/>
                </a:lnTo>
                <a:lnTo>
                  <a:pt x="3220961" y="2967837"/>
                </a:lnTo>
                <a:lnTo>
                  <a:pt x="3202051" y="2972689"/>
                </a:lnTo>
                <a:lnTo>
                  <a:pt x="3178035" y="2974505"/>
                </a:lnTo>
                <a:lnTo>
                  <a:pt x="3154019" y="2972689"/>
                </a:lnTo>
                <a:lnTo>
                  <a:pt x="3135109" y="2967837"/>
                </a:lnTo>
                <a:lnTo>
                  <a:pt x="3119488" y="2960903"/>
                </a:lnTo>
                <a:lnTo>
                  <a:pt x="3090443" y="2944330"/>
                </a:lnTo>
                <a:lnTo>
                  <a:pt x="3073565" y="2936849"/>
                </a:lnTo>
                <a:lnTo>
                  <a:pt x="3052915" y="2931528"/>
                </a:lnTo>
                <a:lnTo>
                  <a:pt x="3026727" y="2929496"/>
                </a:lnTo>
                <a:lnTo>
                  <a:pt x="3000540" y="2931528"/>
                </a:lnTo>
                <a:lnTo>
                  <a:pt x="2979877" y="2936849"/>
                </a:lnTo>
                <a:lnTo>
                  <a:pt x="2962999" y="2944330"/>
                </a:lnTo>
                <a:lnTo>
                  <a:pt x="2933966" y="2960903"/>
                </a:lnTo>
                <a:lnTo>
                  <a:pt x="2918333" y="2967837"/>
                </a:lnTo>
                <a:lnTo>
                  <a:pt x="2899422" y="2972689"/>
                </a:lnTo>
                <a:lnTo>
                  <a:pt x="2875407" y="2974505"/>
                </a:lnTo>
                <a:lnTo>
                  <a:pt x="2851378" y="2972689"/>
                </a:lnTo>
                <a:lnTo>
                  <a:pt x="2832468" y="2967837"/>
                </a:lnTo>
                <a:lnTo>
                  <a:pt x="2816834" y="2960903"/>
                </a:lnTo>
                <a:lnTo>
                  <a:pt x="2787802" y="2944330"/>
                </a:lnTo>
                <a:lnTo>
                  <a:pt x="2770924" y="2936849"/>
                </a:lnTo>
                <a:lnTo>
                  <a:pt x="2750274" y="2931528"/>
                </a:lnTo>
                <a:lnTo>
                  <a:pt x="2724073" y="2929496"/>
                </a:lnTo>
                <a:lnTo>
                  <a:pt x="2697886" y="2931528"/>
                </a:lnTo>
                <a:lnTo>
                  <a:pt x="2677249" y="2936849"/>
                </a:lnTo>
                <a:lnTo>
                  <a:pt x="2660370" y="2944330"/>
                </a:lnTo>
                <a:lnTo>
                  <a:pt x="2631338" y="2960903"/>
                </a:lnTo>
                <a:lnTo>
                  <a:pt x="2615717" y="2967837"/>
                </a:lnTo>
                <a:lnTo>
                  <a:pt x="2596807" y="2972689"/>
                </a:lnTo>
                <a:lnTo>
                  <a:pt x="2572791" y="2974505"/>
                </a:lnTo>
                <a:lnTo>
                  <a:pt x="2548763" y="2972689"/>
                </a:lnTo>
                <a:lnTo>
                  <a:pt x="2529852" y="2967837"/>
                </a:lnTo>
                <a:lnTo>
                  <a:pt x="2514219" y="2960903"/>
                </a:lnTo>
                <a:lnTo>
                  <a:pt x="2485174" y="2944330"/>
                </a:lnTo>
                <a:lnTo>
                  <a:pt x="2468295" y="2936849"/>
                </a:lnTo>
                <a:lnTo>
                  <a:pt x="2447645" y="2931528"/>
                </a:lnTo>
                <a:lnTo>
                  <a:pt x="2421445" y="2929496"/>
                </a:lnTo>
                <a:lnTo>
                  <a:pt x="2395258" y="2931528"/>
                </a:lnTo>
                <a:lnTo>
                  <a:pt x="2374608" y="2936849"/>
                </a:lnTo>
                <a:lnTo>
                  <a:pt x="2357742" y="2944330"/>
                </a:lnTo>
                <a:lnTo>
                  <a:pt x="2328697" y="2960903"/>
                </a:lnTo>
                <a:lnTo>
                  <a:pt x="2313076" y="2967837"/>
                </a:lnTo>
                <a:lnTo>
                  <a:pt x="2294166" y="2972689"/>
                </a:lnTo>
                <a:lnTo>
                  <a:pt x="2270150" y="2974505"/>
                </a:lnTo>
                <a:lnTo>
                  <a:pt x="2246122" y="2972689"/>
                </a:lnTo>
                <a:lnTo>
                  <a:pt x="2227224" y="2967837"/>
                </a:lnTo>
                <a:lnTo>
                  <a:pt x="2211590" y="2960903"/>
                </a:lnTo>
                <a:lnTo>
                  <a:pt x="2182545" y="2944330"/>
                </a:lnTo>
                <a:lnTo>
                  <a:pt x="2165667" y="2936849"/>
                </a:lnTo>
                <a:lnTo>
                  <a:pt x="2145017" y="2931528"/>
                </a:lnTo>
                <a:lnTo>
                  <a:pt x="2118830" y="2929496"/>
                </a:lnTo>
                <a:lnTo>
                  <a:pt x="2092642" y="2931528"/>
                </a:lnTo>
                <a:lnTo>
                  <a:pt x="2072005" y="2936849"/>
                </a:lnTo>
                <a:lnTo>
                  <a:pt x="2055139" y="2944330"/>
                </a:lnTo>
                <a:lnTo>
                  <a:pt x="2026081" y="2960903"/>
                </a:lnTo>
                <a:lnTo>
                  <a:pt x="2010460" y="2967837"/>
                </a:lnTo>
                <a:lnTo>
                  <a:pt x="1991550" y="2972689"/>
                </a:lnTo>
                <a:lnTo>
                  <a:pt x="1967522" y="2974505"/>
                </a:lnTo>
                <a:lnTo>
                  <a:pt x="1943506" y="2972689"/>
                </a:lnTo>
                <a:lnTo>
                  <a:pt x="1924596" y="2967837"/>
                </a:lnTo>
                <a:lnTo>
                  <a:pt x="1908962" y="2960903"/>
                </a:lnTo>
                <a:lnTo>
                  <a:pt x="1879917" y="2944330"/>
                </a:lnTo>
                <a:lnTo>
                  <a:pt x="1863039" y="2936849"/>
                </a:lnTo>
                <a:lnTo>
                  <a:pt x="1842389" y="2931528"/>
                </a:lnTo>
                <a:lnTo>
                  <a:pt x="1816188" y="2929496"/>
                </a:lnTo>
                <a:lnTo>
                  <a:pt x="1790014" y="2931528"/>
                </a:lnTo>
                <a:lnTo>
                  <a:pt x="1769364" y="2936849"/>
                </a:lnTo>
                <a:lnTo>
                  <a:pt x="1752498" y="2944330"/>
                </a:lnTo>
                <a:lnTo>
                  <a:pt x="1723453" y="2960903"/>
                </a:lnTo>
                <a:lnTo>
                  <a:pt x="1707832" y="2967837"/>
                </a:lnTo>
                <a:lnTo>
                  <a:pt x="1688934" y="2972689"/>
                </a:lnTo>
                <a:lnTo>
                  <a:pt x="1664906" y="2974505"/>
                </a:lnTo>
                <a:lnTo>
                  <a:pt x="1640890" y="2972689"/>
                </a:lnTo>
                <a:lnTo>
                  <a:pt x="1621993" y="2967837"/>
                </a:lnTo>
                <a:lnTo>
                  <a:pt x="1606359" y="2960903"/>
                </a:lnTo>
                <a:lnTo>
                  <a:pt x="1577327" y="2944330"/>
                </a:lnTo>
                <a:lnTo>
                  <a:pt x="1560461" y="2936849"/>
                </a:lnTo>
                <a:lnTo>
                  <a:pt x="1539811" y="2931528"/>
                </a:lnTo>
                <a:lnTo>
                  <a:pt x="1513611" y="2929496"/>
                </a:lnTo>
                <a:lnTo>
                  <a:pt x="1487424" y="2931528"/>
                </a:lnTo>
                <a:lnTo>
                  <a:pt x="1466786" y="2936849"/>
                </a:lnTo>
                <a:lnTo>
                  <a:pt x="1449908" y="2944330"/>
                </a:lnTo>
                <a:lnTo>
                  <a:pt x="1420863" y="2960903"/>
                </a:lnTo>
                <a:lnTo>
                  <a:pt x="1405242" y="2967837"/>
                </a:lnTo>
                <a:lnTo>
                  <a:pt x="1386332" y="2972689"/>
                </a:lnTo>
                <a:lnTo>
                  <a:pt x="1362303" y="2974505"/>
                </a:lnTo>
                <a:lnTo>
                  <a:pt x="1338287" y="2972689"/>
                </a:lnTo>
                <a:lnTo>
                  <a:pt x="1319390" y="2967837"/>
                </a:lnTo>
                <a:lnTo>
                  <a:pt x="1303769" y="2960903"/>
                </a:lnTo>
                <a:lnTo>
                  <a:pt x="1274724" y="2944330"/>
                </a:lnTo>
                <a:lnTo>
                  <a:pt x="1257858" y="2936849"/>
                </a:lnTo>
                <a:lnTo>
                  <a:pt x="1237208" y="2931528"/>
                </a:lnTo>
                <a:lnTo>
                  <a:pt x="1211021" y="2929496"/>
                </a:lnTo>
                <a:lnTo>
                  <a:pt x="1184833" y="2931528"/>
                </a:lnTo>
                <a:lnTo>
                  <a:pt x="1164196" y="2936849"/>
                </a:lnTo>
                <a:lnTo>
                  <a:pt x="1147318" y="2944330"/>
                </a:lnTo>
                <a:lnTo>
                  <a:pt x="1118273" y="2960903"/>
                </a:lnTo>
                <a:lnTo>
                  <a:pt x="1102652" y="2967837"/>
                </a:lnTo>
                <a:lnTo>
                  <a:pt x="1083741" y="2972689"/>
                </a:lnTo>
                <a:lnTo>
                  <a:pt x="1059713" y="2974505"/>
                </a:lnTo>
                <a:lnTo>
                  <a:pt x="1035697" y="2972689"/>
                </a:lnTo>
                <a:lnTo>
                  <a:pt x="1016800" y="2967837"/>
                </a:lnTo>
                <a:lnTo>
                  <a:pt x="1001179" y="2960903"/>
                </a:lnTo>
                <a:lnTo>
                  <a:pt x="972134" y="2944330"/>
                </a:lnTo>
                <a:lnTo>
                  <a:pt x="955268" y="2936849"/>
                </a:lnTo>
                <a:lnTo>
                  <a:pt x="934605" y="2931528"/>
                </a:lnTo>
                <a:lnTo>
                  <a:pt x="908418" y="2929496"/>
                </a:lnTo>
                <a:lnTo>
                  <a:pt x="882243" y="2931528"/>
                </a:lnTo>
                <a:lnTo>
                  <a:pt x="861593" y="2936849"/>
                </a:lnTo>
                <a:lnTo>
                  <a:pt x="844727" y="2944330"/>
                </a:lnTo>
                <a:lnTo>
                  <a:pt x="815695" y="2960903"/>
                </a:lnTo>
                <a:lnTo>
                  <a:pt x="800074" y="2967837"/>
                </a:lnTo>
                <a:lnTo>
                  <a:pt x="781177" y="2972689"/>
                </a:lnTo>
                <a:lnTo>
                  <a:pt x="757148" y="2974505"/>
                </a:lnTo>
                <a:lnTo>
                  <a:pt x="733132" y="2972689"/>
                </a:lnTo>
                <a:lnTo>
                  <a:pt x="714222" y="2967837"/>
                </a:lnTo>
                <a:lnTo>
                  <a:pt x="698601" y="2960903"/>
                </a:lnTo>
                <a:lnTo>
                  <a:pt x="669556" y="2944330"/>
                </a:lnTo>
                <a:lnTo>
                  <a:pt x="652691" y="2936849"/>
                </a:lnTo>
                <a:lnTo>
                  <a:pt x="632040" y="2931528"/>
                </a:lnTo>
                <a:lnTo>
                  <a:pt x="605840" y="2929496"/>
                </a:lnTo>
                <a:lnTo>
                  <a:pt x="579666" y="2931528"/>
                </a:lnTo>
                <a:lnTo>
                  <a:pt x="559015" y="2936849"/>
                </a:lnTo>
                <a:lnTo>
                  <a:pt x="542150" y="2944330"/>
                </a:lnTo>
                <a:lnTo>
                  <a:pt x="513118" y="2960903"/>
                </a:lnTo>
                <a:lnTo>
                  <a:pt x="497497" y="2967837"/>
                </a:lnTo>
                <a:lnTo>
                  <a:pt x="478586" y="2972689"/>
                </a:lnTo>
                <a:lnTo>
                  <a:pt x="454558" y="2974505"/>
                </a:lnTo>
                <a:lnTo>
                  <a:pt x="430542" y="2972689"/>
                </a:lnTo>
                <a:lnTo>
                  <a:pt x="411645" y="2967837"/>
                </a:lnTo>
                <a:lnTo>
                  <a:pt x="396024" y="2960903"/>
                </a:lnTo>
                <a:lnTo>
                  <a:pt x="366979" y="2944330"/>
                </a:lnTo>
                <a:lnTo>
                  <a:pt x="350113" y="2936849"/>
                </a:lnTo>
                <a:lnTo>
                  <a:pt x="329476" y="2931528"/>
                </a:lnTo>
                <a:lnTo>
                  <a:pt x="303288" y="2929496"/>
                </a:lnTo>
                <a:lnTo>
                  <a:pt x="277101" y="2931528"/>
                </a:lnTo>
                <a:lnTo>
                  <a:pt x="256463" y="2936849"/>
                </a:lnTo>
                <a:lnTo>
                  <a:pt x="239598" y="2944330"/>
                </a:lnTo>
                <a:lnTo>
                  <a:pt x="210553" y="2960903"/>
                </a:lnTo>
                <a:lnTo>
                  <a:pt x="194945" y="2967837"/>
                </a:lnTo>
                <a:lnTo>
                  <a:pt x="176034" y="2972689"/>
                </a:lnTo>
                <a:lnTo>
                  <a:pt x="152019" y="2974505"/>
                </a:lnTo>
                <a:lnTo>
                  <a:pt x="127990" y="2972689"/>
                </a:lnTo>
                <a:lnTo>
                  <a:pt x="109080" y="2967837"/>
                </a:lnTo>
                <a:lnTo>
                  <a:pt x="93459" y="2960903"/>
                </a:lnTo>
                <a:lnTo>
                  <a:pt x="64414" y="2944330"/>
                </a:lnTo>
                <a:lnTo>
                  <a:pt x="47536" y="2936849"/>
                </a:lnTo>
                <a:lnTo>
                  <a:pt x="26885" y="2931528"/>
                </a:lnTo>
                <a:lnTo>
                  <a:pt x="698" y="2929496"/>
                </a:lnTo>
                <a:lnTo>
                  <a:pt x="698" y="2940748"/>
                </a:lnTo>
                <a:lnTo>
                  <a:pt x="24726" y="2942564"/>
                </a:lnTo>
                <a:lnTo>
                  <a:pt x="43637" y="2947416"/>
                </a:lnTo>
                <a:lnTo>
                  <a:pt x="59258" y="2954350"/>
                </a:lnTo>
                <a:lnTo>
                  <a:pt x="88303" y="2970923"/>
                </a:lnTo>
                <a:lnTo>
                  <a:pt x="105181" y="2978404"/>
                </a:lnTo>
                <a:lnTo>
                  <a:pt x="125831" y="2983725"/>
                </a:lnTo>
                <a:lnTo>
                  <a:pt x="152019" y="2985757"/>
                </a:lnTo>
                <a:lnTo>
                  <a:pt x="178206" y="2983725"/>
                </a:lnTo>
                <a:lnTo>
                  <a:pt x="198843" y="2978404"/>
                </a:lnTo>
                <a:lnTo>
                  <a:pt x="215709" y="2970923"/>
                </a:lnTo>
                <a:lnTo>
                  <a:pt x="244741" y="2954350"/>
                </a:lnTo>
                <a:lnTo>
                  <a:pt x="260362" y="2947416"/>
                </a:lnTo>
                <a:lnTo>
                  <a:pt x="279273" y="2942564"/>
                </a:lnTo>
                <a:lnTo>
                  <a:pt x="303288" y="2940748"/>
                </a:lnTo>
                <a:lnTo>
                  <a:pt x="327304" y="2942564"/>
                </a:lnTo>
                <a:lnTo>
                  <a:pt x="346214" y="2947416"/>
                </a:lnTo>
                <a:lnTo>
                  <a:pt x="361835" y="2954350"/>
                </a:lnTo>
                <a:lnTo>
                  <a:pt x="390867" y="2970923"/>
                </a:lnTo>
                <a:lnTo>
                  <a:pt x="407733" y="2978404"/>
                </a:lnTo>
                <a:lnTo>
                  <a:pt x="428383" y="2983725"/>
                </a:lnTo>
                <a:lnTo>
                  <a:pt x="454558" y="2985757"/>
                </a:lnTo>
                <a:lnTo>
                  <a:pt x="480745" y="2983725"/>
                </a:lnTo>
                <a:lnTo>
                  <a:pt x="501396" y="2978404"/>
                </a:lnTo>
                <a:lnTo>
                  <a:pt x="518261" y="2970923"/>
                </a:lnTo>
                <a:lnTo>
                  <a:pt x="547306" y="2954350"/>
                </a:lnTo>
                <a:lnTo>
                  <a:pt x="562927" y="2947416"/>
                </a:lnTo>
                <a:lnTo>
                  <a:pt x="581825" y="2942564"/>
                </a:lnTo>
                <a:lnTo>
                  <a:pt x="605840" y="2940748"/>
                </a:lnTo>
                <a:lnTo>
                  <a:pt x="629869" y="2942564"/>
                </a:lnTo>
                <a:lnTo>
                  <a:pt x="648779" y="2947416"/>
                </a:lnTo>
                <a:lnTo>
                  <a:pt x="664400" y="2954350"/>
                </a:lnTo>
                <a:lnTo>
                  <a:pt x="693445" y="2970923"/>
                </a:lnTo>
                <a:lnTo>
                  <a:pt x="710311" y="2978404"/>
                </a:lnTo>
                <a:lnTo>
                  <a:pt x="730961" y="2983725"/>
                </a:lnTo>
                <a:lnTo>
                  <a:pt x="757148" y="2985757"/>
                </a:lnTo>
                <a:lnTo>
                  <a:pt x="783336" y="2983725"/>
                </a:lnTo>
                <a:lnTo>
                  <a:pt x="803986" y="2978404"/>
                </a:lnTo>
                <a:lnTo>
                  <a:pt x="820851" y="2970923"/>
                </a:lnTo>
                <a:lnTo>
                  <a:pt x="849896" y="2954350"/>
                </a:lnTo>
                <a:lnTo>
                  <a:pt x="865517" y="2947416"/>
                </a:lnTo>
                <a:lnTo>
                  <a:pt x="884415" y="2942564"/>
                </a:lnTo>
                <a:lnTo>
                  <a:pt x="908418" y="2940748"/>
                </a:lnTo>
                <a:lnTo>
                  <a:pt x="932446" y="2942564"/>
                </a:lnTo>
                <a:lnTo>
                  <a:pt x="951357" y="2947416"/>
                </a:lnTo>
                <a:lnTo>
                  <a:pt x="966978" y="2954350"/>
                </a:lnTo>
                <a:lnTo>
                  <a:pt x="996022" y="2970923"/>
                </a:lnTo>
                <a:lnTo>
                  <a:pt x="1012888" y="2978404"/>
                </a:lnTo>
                <a:lnTo>
                  <a:pt x="1033538" y="2983725"/>
                </a:lnTo>
                <a:lnTo>
                  <a:pt x="1059713" y="2985757"/>
                </a:lnTo>
                <a:lnTo>
                  <a:pt x="1085913" y="2983725"/>
                </a:lnTo>
                <a:lnTo>
                  <a:pt x="1106563" y="2978404"/>
                </a:lnTo>
                <a:lnTo>
                  <a:pt x="1123429" y="2970923"/>
                </a:lnTo>
                <a:lnTo>
                  <a:pt x="1152474" y="2954350"/>
                </a:lnTo>
                <a:lnTo>
                  <a:pt x="1168095" y="2947416"/>
                </a:lnTo>
                <a:lnTo>
                  <a:pt x="1187005" y="2942564"/>
                </a:lnTo>
                <a:lnTo>
                  <a:pt x="1211021" y="2940748"/>
                </a:lnTo>
                <a:lnTo>
                  <a:pt x="1235036" y="2942564"/>
                </a:lnTo>
                <a:lnTo>
                  <a:pt x="1253947" y="2947416"/>
                </a:lnTo>
                <a:lnTo>
                  <a:pt x="1269580" y="2954350"/>
                </a:lnTo>
                <a:lnTo>
                  <a:pt x="1298613" y="2970923"/>
                </a:lnTo>
                <a:lnTo>
                  <a:pt x="1315478" y="2978404"/>
                </a:lnTo>
                <a:lnTo>
                  <a:pt x="1336128" y="2983725"/>
                </a:lnTo>
                <a:lnTo>
                  <a:pt x="1362303" y="2985757"/>
                </a:lnTo>
                <a:lnTo>
                  <a:pt x="1388503" y="2983725"/>
                </a:lnTo>
                <a:lnTo>
                  <a:pt x="1409153" y="2978404"/>
                </a:lnTo>
                <a:lnTo>
                  <a:pt x="1426019" y="2970923"/>
                </a:lnTo>
                <a:lnTo>
                  <a:pt x="1455064" y="2954350"/>
                </a:lnTo>
                <a:lnTo>
                  <a:pt x="1470685" y="2947416"/>
                </a:lnTo>
                <a:lnTo>
                  <a:pt x="1489595" y="2942564"/>
                </a:lnTo>
                <a:lnTo>
                  <a:pt x="1513611" y="2940748"/>
                </a:lnTo>
                <a:lnTo>
                  <a:pt x="1537639" y="2942564"/>
                </a:lnTo>
                <a:lnTo>
                  <a:pt x="1556550" y="2947416"/>
                </a:lnTo>
                <a:lnTo>
                  <a:pt x="1572171" y="2954350"/>
                </a:lnTo>
                <a:lnTo>
                  <a:pt x="1601216" y="2970923"/>
                </a:lnTo>
                <a:lnTo>
                  <a:pt x="1618081" y="2978404"/>
                </a:lnTo>
                <a:lnTo>
                  <a:pt x="1638731" y="2983725"/>
                </a:lnTo>
                <a:lnTo>
                  <a:pt x="1664906" y="2985757"/>
                </a:lnTo>
                <a:lnTo>
                  <a:pt x="1691093" y="2983725"/>
                </a:lnTo>
                <a:lnTo>
                  <a:pt x="1711731" y="2978404"/>
                </a:lnTo>
                <a:lnTo>
                  <a:pt x="1728609" y="2970923"/>
                </a:lnTo>
                <a:lnTo>
                  <a:pt x="1757641" y="2954350"/>
                </a:lnTo>
                <a:lnTo>
                  <a:pt x="1773275" y="2947416"/>
                </a:lnTo>
                <a:lnTo>
                  <a:pt x="1792173" y="2942564"/>
                </a:lnTo>
                <a:lnTo>
                  <a:pt x="1816188" y="2940748"/>
                </a:lnTo>
                <a:lnTo>
                  <a:pt x="1840217" y="2942564"/>
                </a:lnTo>
                <a:lnTo>
                  <a:pt x="1859140" y="2947416"/>
                </a:lnTo>
                <a:lnTo>
                  <a:pt x="1874761" y="2954350"/>
                </a:lnTo>
                <a:lnTo>
                  <a:pt x="1903818" y="2970923"/>
                </a:lnTo>
                <a:lnTo>
                  <a:pt x="1920684" y="2978404"/>
                </a:lnTo>
                <a:lnTo>
                  <a:pt x="1941334" y="2983725"/>
                </a:lnTo>
                <a:lnTo>
                  <a:pt x="1967522" y="2985757"/>
                </a:lnTo>
                <a:lnTo>
                  <a:pt x="1993722" y="2983725"/>
                </a:lnTo>
                <a:lnTo>
                  <a:pt x="2014372" y="2978404"/>
                </a:lnTo>
                <a:lnTo>
                  <a:pt x="2031238" y="2970923"/>
                </a:lnTo>
                <a:lnTo>
                  <a:pt x="2060282" y="2954350"/>
                </a:lnTo>
                <a:lnTo>
                  <a:pt x="2075903" y="2947416"/>
                </a:lnTo>
                <a:lnTo>
                  <a:pt x="2094814" y="2942564"/>
                </a:lnTo>
                <a:lnTo>
                  <a:pt x="2118830" y="2940748"/>
                </a:lnTo>
                <a:lnTo>
                  <a:pt x="2142858" y="2942564"/>
                </a:lnTo>
                <a:lnTo>
                  <a:pt x="2161768" y="2947416"/>
                </a:lnTo>
                <a:lnTo>
                  <a:pt x="2177389" y="2954350"/>
                </a:lnTo>
                <a:lnTo>
                  <a:pt x="2206434" y="2970923"/>
                </a:lnTo>
                <a:lnTo>
                  <a:pt x="2223312" y="2978404"/>
                </a:lnTo>
                <a:lnTo>
                  <a:pt x="2243963" y="2983725"/>
                </a:lnTo>
                <a:lnTo>
                  <a:pt x="2270150" y="2985757"/>
                </a:lnTo>
                <a:lnTo>
                  <a:pt x="2296337" y="2983725"/>
                </a:lnTo>
                <a:lnTo>
                  <a:pt x="2316975" y="2978404"/>
                </a:lnTo>
                <a:lnTo>
                  <a:pt x="2333841" y="2970923"/>
                </a:lnTo>
                <a:lnTo>
                  <a:pt x="2362885" y="2954350"/>
                </a:lnTo>
                <a:lnTo>
                  <a:pt x="2378519" y="2947416"/>
                </a:lnTo>
                <a:lnTo>
                  <a:pt x="2397429" y="2942564"/>
                </a:lnTo>
                <a:lnTo>
                  <a:pt x="2421445" y="2940748"/>
                </a:lnTo>
                <a:lnTo>
                  <a:pt x="2445474" y="2942564"/>
                </a:lnTo>
                <a:lnTo>
                  <a:pt x="2464397" y="2947416"/>
                </a:lnTo>
                <a:lnTo>
                  <a:pt x="2480030" y="2954350"/>
                </a:lnTo>
                <a:lnTo>
                  <a:pt x="2509075" y="2970923"/>
                </a:lnTo>
                <a:lnTo>
                  <a:pt x="2525953" y="2978404"/>
                </a:lnTo>
                <a:lnTo>
                  <a:pt x="2546604" y="2983725"/>
                </a:lnTo>
                <a:lnTo>
                  <a:pt x="2572791" y="2985757"/>
                </a:lnTo>
                <a:lnTo>
                  <a:pt x="2598978" y="2983725"/>
                </a:lnTo>
                <a:lnTo>
                  <a:pt x="2619616" y="2978404"/>
                </a:lnTo>
                <a:lnTo>
                  <a:pt x="2636482" y="2970923"/>
                </a:lnTo>
                <a:lnTo>
                  <a:pt x="2665514" y="2954350"/>
                </a:lnTo>
                <a:lnTo>
                  <a:pt x="2681147" y="2947416"/>
                </a:lnTo>
                <a:lnTo>
                  <a:pt x="2700058" y="2942564"/>
                </a:lnTo>
                <a:lnTo>
                  <a:pt x="2724073" y="2940748"/>
                </a:lnTo>
                <a:lnTo>
                  <a:pt x="2748102" y="2942564"/>
                </a:lnTo>
                <a:lnTo>
                  <a:pt x="2767012" y="2947416"/>
                </a:lnTo>
                <a:lnTo>
                  <a:pt x="2782646" y="2954350"/>
                </a:lnTo>
                <a:lnTo>
                  <a:pt x="2811691" y="2970923"/>
                </a:lnTo>
                <a:lnTo>
                  <a:pt x="2828569" y="2978404"/>
                </a:lnTo>
                <a:lnTo>
                  <a:pt x="2849219" y="2983725"/>
                </a:lnTo>
                <a:lnTo>
                  <a:pt x="2875407" y="2985757"/>
                </a:lnTo>
                <a:lnTo>
                  <a:pt x="2901594" y="2983725"/>
                </a:lnTo>
                <a:lnTo>
                  <a:pt x="2922244" y="2978404"/>
                </a:lnTo>
                <a:lnTo>
                  <a:pt x="2939110" y="2970923"/>
                </a:lnTo>
                <a:lnTo>
                  <a:pt x="2968155" y="2954350"/>
                </a:lnTo>
                <a:lnTo>
                  <a:pt x="2983788" y="2947416"/>
                </a:lnTo>
                <a:lnTo>
                  <a:pt x="3002699" y="2942564"/>
                </a:lnTo>
                <a:lnTo>
                  <a:pt x="3026727" y="2940748"/>
                </a:lnTo>
                <a:lnTo>
                  <a:pt x="3050756" y="2942564"/>
                </a:lnTo>
                <a:lnTo>
                  <a:pt x="3069666" y="2947416"/>
                </a:lnTo>
                <a:lnTo>
                  <a:pt x="3085287" y="2954350"/>
                </a:lnTo>
                <a:lnTo>
                  <a:pt x="3114332" y="2970923"/>
                </a:lnTo>
                <a:lnTo>
                  <a:pt x="3131197" y="2978404"/>
                </a:lnTo>
                <a:lnTo>
                  <a:pt x="3151848" y="2983725"/>
                </a:lnTo>
                <a:lnTo>
                  <a:pt x="3178035" y="2985757"/>
                </a:lnTo>
                <a:lnTo>
                  <a:pt x="3204222" y="2983725"/>
                </a:lnTo>
                <a:lnTo>
                  <a:pt x="3224873" y="2978404"/>
                </a:lnTo>
                <a:lnTo>
                  <a:pt x="3241738" y="2970923"/>
                </a:lnTo>
                <a:lnTo>
                  <a:pt x="3270783" y="2954350"/>
                </a:lnTo>
                <a:lnTo>
                  <a:pt x="3286417" y="2947416"/>
                </a:lnTo>
                <a:lnTo>
                  <a:pt x="3305327" y="2942564"/>
                </a:lnTo>
                <a:lnTo>
                  <a:pt x="3329355" y="2940748"/>
                </a:lnTo>
                <a:lnTo>
                  <a:pt x="3353384" y="2942564"/>
                </a:lnTo>
                <a:lnTo>
                  <a:pt x="3372294" y="2947416"/>
                </a:lnTo>
                <a:lnTo>
                  <a:pt x="3387915" y="2954350"/>
                </a:lnTo>
                <a:lnTo>
                  <a:pt x="3416960" y="2970923"/>
                </a:lnTo>
                <a:lnTo>
                  <a:pt x="3433838" y="2978404"/>
                </a:lnTo>
                <a:lnTo>
                  <a:pt x="3454501" y="2983725"/>
                </a:lnTo>
                <a:lnTo>
                  <a:pt x="3480689" y="2985757"/>
                </a:lnTo>
                <a:lnTo>
                  <a:pt x="3506876" y="2983725"/>
                </a:lnTo>
                <a:lnTo>
                  <a:pt x="3527539" y="2978404"/>
                </a:lnTo>
                <a:lnTo>
                  <a:pt x="3544405" y="2970923"/>
                </a:lnTo>
                <a:lnTo>
                  <a:pt x="3573449" y="2954350"/>
                </a:lnTo>
                <a:lnTo>
                  <a:pt x="3589083" y="2947416"/>
                </a:lnTo>
                <a:lnTo>
                  <a:pt x="3607993" y="2942564"/>
                </a:lnTo>
                <a:lnTo>
                  <a:pt x="3632022" y="2940748"/>
                </a:lnTo>
                <a:lnTo>
                  <a:pt x="3656050" y="2942564"/>
                </a:lnTo>
                <a:lnTo>
                  <a:pt x="3674961" y="2947416"/>
                </a:lnTo>
                <a:lnTo>
                  <a:pt x="3690582" y="2954350"/>
                </a:lnTo>
                <a:lnTo>
                  <a:pt x="3719626" y="2970923"/>
                </a:lnTo>
                <a:lnTo>
                  <a:pt x="3736505" y="2978404"/>
                </a:lnTo>
                <a:lnTo>
                  <a:pt x="3757155" y="2983725"/>
                </a:lnTo>
                <a:lnTo>
                  <a:pt x="3783342" y="2985757"/>
                </a:lnTo>
                <a:lnTo>
                  <a:pt x="3809530" y="2983725"/>
                </a:lnTo>
                <a:lnTo>
                  <a:pt x="3830180" y="2978404"/>
                </a:lnTo>
                <a:lnTo>
                  <a:pt x="3847046" y="2970923"/>
                </a:lnTo>
                <a:lnTo>
                  <a:pt x="3876103" y="2954350"/>
                </a:lnTo>
                <a:lnTo>
                  <a:pt x="3891724" y="2947416"/>
                </a:lnTo>
                <a:lnTo>
                  <a:pt x="3910647" y="2942564"/>
                </a:lnTo>
                <a:lnTo>
                  <a:pt x="3934663" y="2940748"/>
                </a:lnTo>
                <a:lnTo>
                  <a:pt x="3958691" y="2942564"/>
                </a:lnTo>
                <a:lnTo>
                  <a:pt x="3977602" y="2947416"/>
                </a:lnTo>
                <a:lnTo>
                  <a:pt x="3993235" y="2954350"/>
                </a:lnTo>
                <a:lnTo>
                  <a:pt x="4022280" y="2970923"/>
                </a:lnTo>
                <a:lnTo>
                  <a:pt x="4039146" y="2978404"/>
                </a:lnTo>
                <a:lnTo>
                  <a:pt x="4059796" y="2983725"/>
                </a:lnTo>
                <a:lnTo>
                  <a:pt x="4085983" y="2985757"/>
                </a:lnTo>
                <a:lnTo>
                  <a:pt x="4112183" y="2983725"/>
                </a:lnTo>
                <a:lnTo>
                  <a:pt x="4132834" y="2978404"/>
                </a:lnTo>
                <a:lnTo>
                  <a:pt x="4149712" y="2970923"/>
                </a:lnTo>
                <a:lnTo>
                  <a:pt x="4178757" y="2954350"/>
                </a:lnTo>
                <a:lnTo>
                  <a:pt x="4194391" y="2947416"/>
                </a:lnTo>
                <a:lnTo>
                  <a:pt x="4213288" y="2942564"/>
                </a:lnTo>
                <a:lnTo>
                  <a:pt x="4237304" y="2940748"/>
                </a:lnTo>
                <a:lnTo>
                  <a:pt x="4261320" y="2942564"/>
                </a:lnTo>
                <a:lnTo>
                  <a:pt x="4280230" y="2947416"/>
                </a:lnTo>
                <a:lnTo>
                  <a:pt x="4295838" y="2954350"/>
                </a:lnTo>
                <a:lnTo>
                  <a:pt x="4324870" y="2970923"/>
                </a:lnTo>
                <a:lnTo>
                  <a:pt x="4341749" y="2978404"/>
                </a:lnTo>
                <a:lnTo>
                  <a:pt x="4362399" y="2983725"/>
                </a:lnTo>
                <a:lnTo>
                  <a:pt x="4388574" y="2985757"/>
                </a:lnTo>
                <a:lnTo>
                  <a:pt x="4414774" y="2983725"/>
                </a:lnTo>
                <a:lnTo>
                  <a:pt x="4435424" y="2978404"/>
                </a:lnTo>
                <a:lnTo>
                  <a:pt x="4452302" y="2970923"/>
                </a:lnTo>
                <a:lnTo>
                  <a:pt x="4481347" y="2954350"/>
                </a:lnTo>
                <a:lnTo>
                  <a:pt x="4496968" y="2947416"/>
                </a:lnTo>
                <a:lnTo>
                  <a:pt x="4515878" y="2942564"/>
                </a:lnTo>
                <a:lnTo>
                  <a:pt x="4539894" y="2940748"/>
                </a:lnTo>
                <a:lnTo>
                  <a:pt x="4563935" y="2942564"/>
                </a:lnTo>
                <a:lnTo>
                  <a:pt x="4582846" y="2947416"/>
                </a:lnTo>
                <a:lnTo>
                  <a:pt x="4598479" y="2954350"/>
                </a:lnTo>
                <a:lnTo>
                  <a:pt x="4627524" y="2970923"/>
                </a:lnTo>
                <a:lnTo>
                  <a:pt x="4644390" y="2978404"/>
                </a:lnTo>
                <a:lnTo>
                  <a:pt x="4665040" y="2983725"/>
                </a:lnTo>
                <a:lnTo>
                  <a:pt x="4691227" y="2985757"/>
                </a:lnTo>
                <a:lnTo>
                  <a:pt x="4717427" y="2983725"/>
                </a:lnTo>
                <a:lnTo>
                  <a:pt x="4738078" y="2978404"/>
                </a:lnTo>
                <a:lnTo>
                  <a:pt x="4754956" y="2970923"/>
                </a:lnTo>
                <a:lnTo>
                  <a:pt x="4784001" y="2954350"/>
                </a:lnTo>
                <a:lnTo>
                  <a:pt x="4799622" y="2947416"/>
                </a:lnTo>
                <a:lnTo>
                  <a:pt x="4818532" y="2942564"/>
                </a:lnTo>
                <a:lnTo>
                  <a:pt x="4842548" y="2940748"/>
                </a:lnTo>
                <a:lnTo>
                  <a:pt x="4866576" y="2942564"/>
                </a:lnTo>
                <a:lnTo>
                  <a:pt x="4885474" y="2947416"/>
                </a:lnTo>
                <a:lnTo>
                  <a:pt x="4901108" y="2954350"/>
                </a:lnTo>
                <a:lnTo>
                  <a:pt x="4930152" y="2970923"/>
                </a:lnTo>
                <a:lnTo>
                  <a:pt x="4947031" y="2978404"/>
                </a:lnTo>
                <a:lnTo>
                  <a:pt x="4967681" y="2983725"/>
                </a:lnTo>
                <a:lnTo>
                  <a:pt x="4993856" y="2985757"/>
                </a:lnTo>
                <a:lnTo>
                  <a:pt x="5020056" y="2983725"/>
                </a:lnTo>
                <a:lnTo>
                  <a:pt x="5040706" y="2978404"/>
                </a:lnTo>
                <a:lnTo>
                  <a:pt x="5057584" y="2970923"/>
                </a:lnTo>
                <a:lnTo>
                  <a:pt x="5086642" y="2954350"/>
                </a:lnTo>
                <a:lnTo>
                  <a:pt x="5102263" y="2947416"/>
                </a:lnTo>
                <a:lnTo>
                  <a:pt x="5121186" y="2942564"/>
                </a:lnTo>
                <a:lnTo>
                  <a:pt x="5145202" y="2940748"/>
                </a:lnTo>
                <a:lnTo>
                  <a:pt x="5169243" y="2942564"/>
                </a:lnTo>
                <a:lnTo>
                  <a:pt x="5188153" y="2947416"/>
                </a:lnTo>
                <a:lnTo>
                  <a:pt x="5203787" y="2954350"/>
                </a:lnTo>
                <a:lnTo>
                  <a:pt x="5232844" y="2970923"/>
                </a:lnTo>
                <a:lnTo>
                  <a:pt x="5249723" y="2978404"/>
                </a:lnTo>
                <a:lnTo>
                  <a:pt x="5270385" y="2983725"/>
                </a:lnTo>
                <a:lnTo>
                  <a:pt x="5296573" y="2985757"/>
                </a:lnTo>
                <a:lnTo>
                  <a:pt x="5322773" y="2983725"/>
                </a:lnTo>
                <a:lnTo>
                  <a:pt x="5343423" y="2978404"/>
                </a:lnTo>
                <a:lnTo>
                  <a:pt x="5360301" y="2970923"/>
                </a:lnTo>
                <a:lnTo>
                  <a:pt x="5389346" y="2954350"/>
                </a:lnTo>
                <a:lnTo>
                  <a:pt x="5404967" y="2947416"/>
                </a:lnTo>
                <a:lnTo>
                  <a:pt x="5423878" y="2942564"/>
                </a:lnTo>
                <a:lnTo>
                  <a:pt x="5447893" y="2940748"/>
                </a:lnTo>
                <a:lnTo>
                  <a:pt x="5471934" y="2942564"/>
                </a:lnTo>
                <a:lnTo>
                  <a:pt x="5490845" y="2947416"/>
                </a:lnTo>
                <a:lnTo>
                  <a:pt x="5506478" y="2954350"/>
                </a:lnTo>
                <a:lnTo>
                  <a:pt x="5535536" y="2970923"/>
                </a:lnTo>
                <a:lnTo>
                  <a:pt x="5552414" y="2978404"/>
                </a:lnTo>
                <a:lnTo>
                  <a:pt x="5573077" y="2983725"/>
                </a:lnTo>
                <a:lnTo>
                  <a:pt x="5599265" y="2985757"/>
                </a:lnTo>
                <a:lnTo>
                  <a:pt x="5625465" y="2983725"/>
                </a:lnTo>
                <a:lnTo>
                  <a:pt x="5646115" y="2978404"/>
                </a:lnTo>
                <a:lnTo>
                  <a:pt x="5662993" y="2970923"/>
                </a:lnTo>
                <a:lnTo>
                  <a:pt x="5692051" y="2954350"/>
                </a:lnTo>
                <a:lnTo>
                  <a:pt x="5707672" y="2947416"/>
                </a:lnTo>
                <a:lnTo>
                  <a:pt x="5726595" y="2942564"/>
                </a:lnTo>
                <a:lnTo>
                  <a:pt x="5750611" y="2940748"/>
                </a:lnTo>
                <a:lnTo>
                  <a:pt x="5774639" y="2942564"/>
                </a:lnTo>
                <a:lnTo>
                  <a:pt x="5793549" y="2947416"/>
                </a:lnTo>
                <a:lnTo>
                  <a:pt x="5809170" y="2954350"/>
                </a:lnTo>
                <a:lnTo>
                  <a:pt x="5838215" y="2970923"/>
                </a:lnTo>
                <a:lnTo>
                  <a:pt x="5855093" y="2978404"/>
                </a:lnTo>
                <a:lnTo>
                  <a:pt x="5875731" y="2983725"/>
                </a:lnTo>
                <a:lnTo>
                  <a:pt x="5901918" y="2985757"/>
                </a:lnTo>
                <a:lnTo>
                  <a:pt x="5928118" y="2983725"/>
                </a:lnTo>
                <a:lnTo>
                  <a:pt x="5948769" y="2978404"/>
                </a:lnTo>
                <a:lnTo>
                  <a:pt x="5965647" y="2970923"/>
                </a:lnTo>
                <a:lnTo>
                  <a:pt x="5994705" y="2954350"/>
                </a:lnTo>
                <a:lnTo>
                  <a:pt x="6010326" y="2947416"/>
                </a:lnTo>
                <a:lnTo>
                  <a:pt x="6029249" y="2942564"/>
                </a:lnTo>
                <a:lnTo>
                  <a:pt x="6053264" y="2940748"/>
                </a:lnTo>
                <a:lnTo>
                  <a:pt x="6077305" y="2942564"/>
                </a:lnTo>
                <a:lnTo>
                  <a:pt x="6096228" y="2947416"/>
                </a:lnTo>
                <a:lnTo>
                  <a:pt x="6111862" y="2954350"/>
                </a:lnTo>
                <a:lnTo>
                  <a:pt x="6140920" y="2970923"/>
                </a:lnTo>
                <a:lnTo>
                  <a:pt x="6157798" y="2978404"/>
                </a:lnTo>
                <a:lnTo>
                  <a:pt x="6178461" y="2983725"/>
                </a:lnTo>
                <a:lnTo>
                  <a:pt x="6204661" y="2985757"/>
                </a:lnTo>
                <a:lnTo>
                  <a:pt x="6230874" y="2983725"/>
                </a:lnTo>
                <a:lnTo>
                  <a:pt x="6251524" y="2978404"/>
                </a:lnTo>
                <a:lnTo>
                  <a:pt x="6268402" y="2970923"/>
                </a:lnTo>
                <a:lnTo>
                  <a:pt x="6297447" y="2954350"/>
                </a:lnTo>
                <a:lnTo>
                  <a:pt x="6313081" y="2947416"/>
                </a:lnTo>
                <a:lnTo>
                  <a:pt x="6331991" y="2942564"/>
                </a:lnTo>
                <a:lnTo>
                  <a:pt x="6356007" y="2940748"/>
                </a:lnTo>
                <a:lnTo>
                  <a:pt x="6380061" y="2942564"/>
                </a:lnTo>
                <a:lnTo>
                  <a:pt x="6398996" y="2947416"/>
                </a:lnTo>
                <a:lnTo>
                  <a:pt x="6414630" y="2954350"/>
                </a:lnTo>
                <a:lnTo>
                  <a:pt x="6443713" y="2970923"/>
                </a:lnTo>
                <a:lnTo>
                  <a:pt x="6460604" y="2978404"/>
                </a:lnTo>
                <a:lnTo>
                  <a:pt x="6481267" y="2983725"/>
                </a:lnTo>
                <a:lnTo>
                  <a:pt x="6507467" y="2985757"/>
                </a:lnTo>
                <a:lnTo>
                  <a:pt x="6533680" y="2983725"/>
                </a:lnTo>
                <a:lnTo>
                  <a:pt x="6554356" y="2978404"/>
                </a:lnTo>
                <a:lnTo>
                  <a:pt x="6571247" y="2970923"/>
                </a:lnTo>
                <a:lnTo>
                  <a:pt x="6600317" y="2954350"/>
                </a:lnTo>
                <a:lnTo>
                  <a:pt x="6615963" y="2947416"/>
                </a:lnTo>
                <a:lnTo>
                  <a:pt x="6634886" y="2942564"/>
                </a:lnTo>
                <a:lnTo>
                  <a:pt x="6658927" y="2940748"/>
                </a:lnTo>
                <a:lnTo>
                  <a:pt x="6658927" y="2929496"/>
                </a:lnTo>
                <a:close/>
              </a:path>
              <a:path w="6660515" h="7380605">
                <a:moveTo>
                  <a:pt x="6658953" y="3042170"/>
                </a:moveTo>
                <a:lnTo>
                  <a:pt x="6612877" y="3049206"/>
                </a:lnTo>
                <a:lnTo>
                  <a:pt x="6581724" y="3064675"/>
                </a:lnTo>
                <a:lnTo>
                  <a:pt x="6551320" y="3080143"/>
                </a:lnTo>
                <a:lnTo>
                  <a:pt x="6507493" y="3087179"/>
                </a:lnTo>
                <a:lnTo>
                  <a:pt x="6463678" y="3080143"/>
                </a:lnTo>
                <a:lnTo>
                  <a:pt x="6433261" y="3064675"/>
                </a:lnTo>
                <a:lnTo>
                  <a:pt x="6402108" y="3049206"/>
                </a:lnTo>
                <a:lnTo>
                  <a:pt x="6356045" y="3042170"/>
                </a:lnTo>
                <a:lnTo>
                  <a:pt x="6309995" y="3049206"/>
                </a:lnTo>
                <a:lnTo>
                  <a:pt x="6278867" y="3064675"/>
                </a:lnTo>
                <a:lnTo>
                  <a:pt x="6248501" y="3080143"/>
                </a:lnTo>
                <a:lnTo>
                  <a:pt x="6204699" y="3087179"/>
                </a:lnTo>
                <a:lnTo>
                  <a:pt x="6160884" y="3080143"/>
                </a:lnTo>
                <a:lnTo>
                  <a:pt x="6130493" y="3064675"/>
                </a:lnTo>
                <a:lnTo>
                  <a:pt x="6099365" y="3049206"/>
                </a:lnTo>
                <a:lnTo>
                  <a:pt x="6053302" y="3042170"/>
                </a:lnTo>
                <a:lnTo>
                  <a:pt x="6007252" y="3049206"/>
                </a:lnTo>
                <a:lnTo>
                  <a:pt x="5976124" y="3064675"/>
                </a:lnTo>
                <a:lnTo>
                  <a:pt x="5945759" y="3080143"/>
                </a:lnTo>
                <a:lnTo>
                  <a:pt x="5901944" y="3087179"/>
                </a:lnTo>
                <a:lnTo>
                  <a:pt x="5858180" y="3080143"/>
                </a:lnTo>
                <a:lnTo>
                  <a:pt x="5827801" y="3064675"/>
                </a:lnTo>
                <a:lnTo>
                  <a:pt x="5796673" y="3049206"/>
                </a:lnTo>
                <a:lnTo>
                  <a:pt x="5750636" y="3042170"/>
                </a:lnTo>
                <a:lnTo>
                  <a:pt x="5704624" y="3049206"/>
                </a:lnTo>
                <a:lnTo>
                  <a:pt x="5673471" y="3064675"/>
                </a:lnTo>
                <a:lnTo>
                  <a:pt x="5643067" y="3080143"/>
                </a:lnTo>
                <a:lnTo>
                  <a:pt x="5599290" y="3087179"/>
                </a:lnTo>
                <a:lnTo>
                  <a:pt x="5555488" y="3080143"/>
                </a:lnTo>
                <a:lnTo>
                  <a:pt x="5525084" y="3064675"/>
                </a:lnTo>
                <a:lnTo>
                  <a:pt x="5493944" y="3049206"/>
                </a:lnTo>
                <a:lnTo>
                  <a:pt x="5447919" y="3042170"/>
                </a:lnTo>
                <a:lnTo>
                  <a:pt x="5401881" y="3049206"/>
                </a:lnTo>
                <a:lnTo>
                  <a:pt x="5370766" y="3064675"/>
                </a:lnTo>
                <a:lnTo>
                  <a:pt x="5340401" y="3080143"/>
                </a:lnTo>
                <a:lnTo>
                  <a:pt x="5296598" y="3087179"/>
                </a:lnTo>
                <a:lnTo>
                  <a:pt x="5252809" y="3080143"/>
                </a:lnTo>
                <a:lnTo>
                  <a:pt x="5222418" y="3064675"/>
                </a:lnTo>
                <a:lnTo>
                  <a:pt x="5191290" y="3049206"/>
                </a:lnTo>
                <a:lnTo>
                  <a:pt x="5145227" y="3042170"/>
                </a:lnTo>
                <a:lnTo>
                  <a:pt x="5099202" y="3049206"/>
                </a:lnTo>
                <a:lnTo>
                  <a:pt x="5068049" y="3064675"/>
                </a:lnTo>
                <a:lnTo>
                  <a:pt x="5037658" y="3080143"/>
                </a:lnTo>
                <a:lnTo>
                  <a:pt x="4993894" y="3087179"/>
                </a:lnTo>
                <a:lnTo>
                  <a:pt x="4950117" y="3080143"/>
                </a:lnTo>
                <a:lnTo>
                  <a:pt x="4919726" y="3064675"/>
                </a:lnTo>
                <a:lnTo>
                  <a:pt x="4888598" y="3049206"/>
                </a:lnTo>
                <a:lnTo>
                  <a:pt x="4842586" y="3042170"/>
                </a:lnTo>
                <a:lnTo>
                  <a:pt x="4796548" y="3049206"/>
                </a:lnTo>
                <a:lnTo>
                  <a:pt x="4765421" y="3064675"/>
                </a:lnTo>
                <a:lnTo>
                  <a:pt x="4735042" y="3080143"/>
                </a:lnTo>
                <a:lnTo>
                  <a:pt x="4691265" y="3087179"/>
                </a:lnTo>
                <a:lnTo>
                  <a:pt x="4647463" y="3080143"/>
                </a:lnTo>
                <a:lnTo>
                  <a:pt x="4617097" y="3064675"/>
                </a:lnTo>
                <a:lnTo>
                  <a:pt x="4585970" y="3049206"/>
                </a:lnTo>
                <a:lnTo>
                  <a:pt x="4539920" y="3042170"/>
                </a:lnTo>
                <a:lnTo>
                  <a:pt x="4493907" y="3049206"/>
                </a:lnTo>
                <a:lnTo>
                  <a:pt x="4462754" y="3064675"/>
                </a:lnTo>
                <a:lnTo>
                  <a:pt x="4432363" y="3080143"/>
                </a:lnTo>
                <a:lnTo>
                  <a:pt x="4388599" y="3087179"/>
                </a:lnTo>
                <a:lnTo>
                  <a:pt x="4344822" y="3080143"/>
                </a:lnTo>
                <a:lnTo>
                  <a:pt x="4314456" y="3064675"/>
                </a:lnTo>
                <a:lnTo>
                  <a:pt x="4283354" y="3049206"/>
                </a:lnTo>
                <a:lnTo>
                  <a:pt x="4237329" y="3042170"/>
                </a:lnTo>
                <a:lnTo>
                  <a:pt x="4191317" y="3049206"/>
                </a:lnTo>
                <a:lnTo>
                  <a:pt x="4160177" y="3064675"/>
                </a:lnTo>
                <a:lnTo>
                  <a:pt x="4129773" y="3080143"/>
                </a:lnTo>
                <a:lnTo>
                  <a:pt x="4086009" y="3087179"/>
                </a:lnTo>
                <a:lnTo>
                  <a:pt x="4042257" y="3080143"/>
                </a:lnTo>
                <a:lnTo>
                  <a:pt x="4011853" y="3064675"/>
                </a:lnTo>
                <a:lnTo>
                  <a:pt x="3980700" y="3049206"/>
                </a:lnTo>
                <a:lnTo>
                  <a:pt x="3934688" y="3042170"/>
                </a:lnTo>
                <a:lnTo>
                  <a:pt x="3888676" y="3049206"/>
                </a:lnTo>
                <a:lnTo>
                  <a:pt x="3857523" y="3064675"/>
                </a:lnTo>
                <a:lnTo>
                  <a:pt x="3827132" y="3080143"/>
                </a:lnTo>
                <a:lnTo>
                  <a:pt x="3783368" y="3087179"/>
                </a:lnTo>
                <a:lnTo>
                  <a:pt x="3739591" y="3080143"/>
                </a:lnTo>
                <a:lnTo>
                  <a:pt x="3709225" y="3064675"/>
                </a:lnTo>
                <a:lnTo>
                  <a:pt x="3678097" y="3049206"/>
                </a:lnTo>
                <a:lnTo>
                  <a:pt x="3632047" y="3042170"/>
                </a:lnTo>
                <a:lnTo>
                  <a:pt x="3586010" y="3049206"/>
                </a:lnTo>
                <a:lnTo>
                  <a:pt x="3554895" y="3064675"/>
                </a:lnTo>
                <a:lnTo>
                  <a:pt x="3524516" y="3080143"/>
                </a:lnTo>
                <a:lnTo>
                  <a:pt x="3480714" y="3087179"/>
                </a:lnTo>
                <a:lnTo>
                  <a:pt x="3436912" y="3080143"/>
                </a:lnTo>
                <a:lnTo>
                  <a:pt x="3406546" y="3064675"/>
                </a:lnTo>
                <a:lnTo>
                  <a:pt x="3375431" y="3049206"/>
                </a:lnTo>
                <a:lnTo>
                  <a:pt x="3329394" y="3042170"/>
                </a:lnTo>
                <a:lnTo>
                  <a:pt x="3303193" y="3044202"/>
                </a:lnTo>
                <a:lnTo>
                  <a:pt x="3282543" y="3049524"/>
                </a:lnTo>
                <a:lnTo>
                  <a:pt x="3265665" y="3057004"/>
                </a:lnTo>
                <a:lnTo>
                  <a:pt x="3236620" y="3073577"/>
                </a:lnTo>
                <a:lnTo>
                  <a:pt x="3220986" y="3080512"/>
                </a:lnTo>
                <a:lnTo>
                  <a:pt x="3202076" y="3085363"/>
                </a:lnTo>
                <a:lnTo>
                  <a:pt x="3178060" y="3087179"/>
                </a:lnTo>
                <a:lnTo>
                  <a:pt x="3154045" y="3085363"/>
                </a:lnTo>
                <a:lnTo>
                  <a:pt x="3135134" y="3080512"/>
                </a:lnTo>
                <a:lnTo>
                  <a:pt x="3119513" y="3073577"/>
                </a:lnTo>
                <a:lnTo>
                  <a:pt x="3090481" y="3057004"/>
                </a:lnTo>
                <a:lnTo>
                  <a:pt x="3073603" y="3049524"/>
                </a:lnTo>
                <a:lnTo>
                  <a:pt x="3052953" y="3044202"/>
                </a:lnTo>
                <a:lnTo>
                  <a:pt x="3026753" y="3042170"/>
                </a:lnTo>
                <a:lnTo>
                  <a:pt x="3000552" y="3044202"/>
                </a:lnTo>
                <a:lnTo>
                  <a:pt x="2979902" y="3049524"/>
                </a:lnTo>
                <a:lnTo>
                  <a:pt x="2963024" y="3057004"/>
                </a:lnTo>
                <a:lnTo>
                  <a:pt x="2933979" y="3073577"/>
                </a:lnTo>
                <a:lnTo>
                  <a:pt x="2918358" y="3080512"/>
                </a:lnTo>
                <a:lnTo>
                  <a:pt x="2899448" y="3085363"/>
                </a:lnTo>
                <a:lnTo>
                  <a:pt x="2875432" y="3087179"/>
                </a:lnTo>
                <a:lnTo>
                  <a:pt x="2851416" y="3085363"/>
                </a:lnTo>
                <a:lnTo>
                  <a:pt x="2832506" y="3080512"/>
                </a:lnTo>
                <a:lnTo>
                  <a:pt x="2816872" y="3073577"/>
                </a:lnTo>
                <a:lnTo>
                  <a:pt x="2787827" y="3057004"/>
                </a:lnTo>
                <a:lnTo>
                  <a:pt x="2770949" y="3049524"/>
                </a:lnTo>
                <a:lnTo>
                  <a:pt x="2750299" y="3044202"/>
                </a:lnTo>
                <a:lnTo>
                  <a:pt x="2724099" y="3042170"/>
                </a:lnTo>
                <a:lnTo>
                  <a:pt x="2697911" y="3044202"/>
                </a:lnTo>
                <a:lnTo>
                  <a:pt x="2677274" y="3049524"/>
                </a:lnTo>
                <a:lnTo>
                  <a:pt x="2660408" y="3057004"/>
                </a:lnTo>
                <a:lnTo>
                  <a:pt x="2631363" y="3073577"/>
                </a:lnTo>
                <a:lnTo>
                  <a:pt x="2615730" y="3080512"/>
                </a:lnTo>
                <a:lnTo>
                  <a:pt x="2596832" y="3085363"/>
                </a:lnTo>
                <a:lnTo>
                  <a:pt x="2572804" y="3087179"/>
                </a:lnTo>
                <a:lnTo>
                  <a:pt x="2548775" y="3085363"/>
                </a:lnTo>
                <a:lnTo>
                  <a:pt x="2529865" y="3080512"/>
                </a:lnTo>
                <a:lnTo>
                  <a:pt x="2514244" y="3073577"/>
                </a:lnTo>
                <a:lnTo>
                  <a:pt x="2485199" y="3057004"/>
                </a:lnTo>
                <a:lnTo>
                  <a:pt x="2468321" y="3049524"/>
                </a:lnTo>
                <a:lnTo>
                  <a:pt x="2447671" y="3044202"/>
                </a:lnTo>
                <a:lnTo>
                  <a:pt x="2421471" y="3042170"/>
                </a:lnTo>
                <a:lnTo>
                  <a:pt x="2395283" y="3044202"/>
                </a:lnTo>
                <a:lnTo>
                  <a:pt x="2374646" y="3049524"/>
                </a:lnTo>
                <a:lnTo>
                  <a:pt x="2357780" y="3057004"/>
                </a:lnTo>
                <a:lnTo>
                  <a:pt x="2328735" y="3073577"/>
                </a:lnTo>
                <a:lnTo>
                  <a:pt x="2313114" y="3080512"/>
                </a:lnTo>
                <a:lnTo>
                  <a:pt x="2294204" y="3085363"/>
                </a:lnTo>
                <a:lnTo>
                  <a:pt x="2270188" y="3087179"/>
                </a:lnTo>
                <a:lnTo>
                  <a:pt x="2246160" y="3085363"/>
                </a:lnTo>
                <a:lnTo>
                  <a:pt x="2227249" y="3080512"/>
                </a:lnTo>
                <a:lnTo>
                  <a:pt x="2211616" y="3073577"/>
                </a:lnTo>
                <a:lnTo>
                  <a:pt x="2182558" y="3057004"/>
                </a:lnTo>
                <a:lnTo>
                  <a:pt x="2165693" y="3049524"/>
                </a:lnTo>
                <a:lnTo>
                  <a:pt x="2145042" y="3044202"/>
                </a:lnTo>
                <a:lnTo>
                  <a:pt x="2118855" y="3042170"/>
                </a:lnTo>
                <a:lnTo>
                  <a:pt x="2092667" y="3044202"/>
                </a:lnTo>
                <a:lnTo>
                  <a:pt x="2072017" y="3049524"/>
                </a:lnTo>
                <a:lnTo>
                  <a:pt x="2055152" y="3057004"/>
                </a:lnTo>
                <a:lnTo>
                  <a:pt x="2026107" y="3073577"/>
                </a:lnTo>
                <a:lnTo>
                  <a:pt x="2010486" y="3080512"/>
                </a:lnTo>
                <a:lnTo>
                  <a:pt x="1991575" y="3085363"/>
                </a:lnTo>
                <a:lnTo>
                  <a:pt x="1967547" y="3087179"/>
                </a:lnTo>
                <a:lnTo>
                  <a:pt x="1943519" y="3085363"/>
                </a:lnTo>
                <a:lnTo>
                  <a:pt x="1924608" y="3080512"/>
                </a:lnTo>
                <a:lnTo>
                  <a:pt x="1908987" y="3073577"/>
                </a:lnTo>
                <a:lnTo>
                  <a:pt x="1879942" y="3057004"/>
                </a:lnTo>
                <a:lnTo>
                  <a:pt x="1863064" y="3049524"/>
                </a:lnTo>
                <a:lnTo>
                  <a:pt x="1842414" y="3044202"/>
                </a:lnTo>
                <a:lnTo>
                  <a:pt x="1816214" y="3042170"/>
                </a:lnTo>
                <a:lnTo>
                  <a:pt x="1790039" y="3044202"/>
                </a:lnTo>
                <a:lnTo>
                  <a:pt x="1769389" y="3049524"/>
                </a:lnTo>
                <a:lnTo>
                  <a:pt x="1752523" y="3057004"/>
                </a:lnTo>
                <a:lnTo>
                  <a:pt x="1723491" y="3073577"/>
                </a:lnTo>
                <a:lnTo>
                  <a:pt x="1707857" y="3080512"/>
                </a:lnTo>
                <a:lnTo>
                  <a:pt x="1688947" y="3085363"/>
                </a:lnTo>
                <a:lnTo>
                  <a:pt x="1664919" y="3087179"/>
                </a:lnTo>
                <a:lnTo>
                  <a:pt x="1640903" y="3085363"/>
                </a:lnTo>
                <a:lnTo>
                  <a:pt x="1622005" y="3080512"/>
                </a:lnTo>
                <a:lnTo>
                  <a:pt x="1606384" y="3073577"/>
                </a:lnTo>
                <a:lnTo>
                  <a:pt x="1577340" y="3057004"/>
                </a:lnTo>
                <a:lnTo>
                  <a:pt x="1560474" y="3049524"/>
                </a:lnTo>
                <a:lnTo>
                  <a:pt x="1539824" y="3044202"/>
                </a:lnTo>
                <a:lnTo>
                  <a:pt x="1513636" y="3042170"/>
                </a:lnTo>
                <a:lnTo>
                  <a:pt x="1487462" y="3044202"/>
                </a:lnTo>
                <a:lnTo>
                  <a:pt x="1466811" y="3049524"/>
                </a:lnTo>
                <a:lnTo>
                  <a:pt x="1449946" y="3057004"/>
                </a:lnTo>
                <a:lnTo>
                  <a:pt x="1420901" y="3073577"/>
                </a:lnTo>
                <a:lnTo>
                  <a:pt x="1405267" y="3080512"/>
                </a:lnTo>
                <a:lnTo>
                  <a:pt x="1386357" y="3085363"/>
                </a:lnTo>
                <a:lnTo>
                  <a:pt x="1362329" y="3087179"/>
                </a:lnTo>
                <a:lnTo>
                  <a:pt x="1338313" y="3085363"/>
                </a:lnTo>
                <a:lnTo>
                  <a:pt x="1319415" y="3080512"/>
                </a:lnTo>
                <a:lnTo>
                  <a:pt x="1303794" y="3073577"/>
                </a:lnTo>
                <a:lnTo>
                  <a:pt x="1274749" y="3057004"/>
                </a:lnTo>
                <a:lnTo>
                  <a:pt x="1257884" y="3049524"/>
                </a:lnTo>
                <a:lnTo>
                  <a:pt x="1237246" y="3044202"/>
                </a:lnTo>
                <a:lnTo>
                  <a:pt x="1211059" y="3042170"/>
                </a:lnTo>
                <a:lnTo>
                  <a:pt x="1184871" y="3044202"/>
                </a:lnTo>
                <a:lnTo>
                  <a:pt x="1164221" y="3049524"/>
                </a:lnTo>
                <a:lnTo>
                  <a:pt x="1147356" y="3057004"/>
                </a:lnTo>
                <a:lnTo>
                  <a:pt x="1118311" y="3073577"/>
                </a:lnTo>
                <a:lnTo>
                  <a:pt x="1102677" y="3080512"/>
                </a:lnTo>
                <a:lnTo>
                  <a:pt x="1083767" y="3085363"/>
                </a:lnTo>
                <a:lnTo>
                  <a:pt x="1059738" y="3087179"/>
                </a:lnTo>
                <a:lnTo>
                  <a:pt x="1035723" y="3085363"/>
                </a:lnTo>
                <a:lnTo>
                  <a:pt x="1016825" y="3080512"/>
                </a:lnTo>
                <a:lnTo>
                  <a:pt x="1001204" y="3073577"/>
                </a:lnTo>
                <a:lnTo>
                  <a:pt x="972159" y="3057004"/>
                </a:lnTo>
                <a:lnTo>
                  <a:pt x="955294" y="3049524"/>
                </a:lnTo>
                <a:lnTo>
                  <a:pt x="934643" y="3044202"/>
                </a:lnTo>
                <a:lnTo>
                  <a:pt x="908456" y="3042170"/>
                </a:lnTo>
                <a:lnTo>
                  <a:pt x="882269" y="3044202"/>
                </a:lnTo>
                <a:lnTo>
                  <a:pt x="861618" y="3049524"/>
                </a:lnTo>
                <a:lnTo>
                  <a:pt x="844753" y="3057004"/>
                </a:lnTo>
                <a:lnTo>
                  <a:pt x="815721" y="3073577"/>
                </a:lnTo>
                <a:lnTo>
                  <a:pt x="800100" y="3080512"/>
                </a:lnTo>
                <a:lnTo>
                  <a:pt x="781202" y="3085363"/>
                </a:lnTo>
                <a:lnTo>
                  <a:pt x="757186" y="3087179"/>
                </a:lnTo>
                <a:lnTo>
                  <a:pt x="733158" y="3085363"/>
                </a:lnTo>
                <a:lnTo>
                  <a:pt x="714248" y="3080512"/>
                </a:lnTo>
                <a:lnTo>
                  <a:pt x="698627" y="3073577"/>
                </a:lnTo>
                <a:lnTo>
                  <a:pt x="669582" y="3057004"/>
                </a:lnTo>
                <a:lnTo>
                  <a:pt x="652716" y="3049524"/>
                </a:lnTo>
                <a:lnTo>
                  <a:pt x="632066" y="3044202"/>
                </a:lnTo>
                <a:lnTo>
                  <a:pt x="605878" y="3042170"/>
                </a:lnTo>
                <a:lnTo>
                  <a:pt x="579691" y="3044202"/>
                </a:lnTo>
                <a:lnTo>
                  <a:pt x="559041" y="3049524"/>
                </a:lnTo>
                <a:lnTo>
                  <a:pt x="542175" y="3057004"/>
                </a:lnTo>
                <a:lnTo>
                  <a:pt x="513143" y="3073577"/>
                </a:lnTo>
                <a:lnTo>
                  <a:pt x="497509" y="3080512"/>
                </a:lnTo>
                <a:lnTo>
                  <a:pt x="478612" y="3085363"/>
                </a:lnTo>
                <a:lnTo>
                  <a:pt x="454583" y="3087179"/>
                </a:lnTo>
                <a:lnTo>
                  <a:pt x="430580" y="3085363"/>
                </a:lnTo>
                <a:lnTo>
                  <a:pt x="411683" y="3080512"/>
                </a:lnTo>
                <a:lnTo>
                  <a:pt x="396062" y="3073577"/>
                </a:lnTo>
                <a:lnTo>
                  <a:pt x="367017" y="3057004"/>
                </a:lnTo>
                <a:lnTo>
                  <a:pt x="350151" y="3049524"/>
                </a:lnTo>
                <a:lnTo>
                  <a:pt x="329514" y="3044202"/>
                </a:lnTo>
                <a:lnTo>
                  <a:pt x="303326" y="3042170"/>
                </a:lnTo>
                <a:lnTo>
                  <a:pt x="277139" y="3044202"/>
                </a:lnTo>
                <a:lnTo>
                  <a:pt x="256489" y="3049524"/>
                </a:lnTo>
                <a:lnTo>
                  <a:pt x="239623" y="3057004"/>
                </a:lnTo>
                <a:lnTo>
                  <a:pt x="210591" y="3073577"/>
                </a:lnTo>
                <a:lnTo>
                  <a:pt x="194970" y="3080512"/>
                </a:lnTo>
                <a:lnTo>
                  <a:pt x="176060" y="3085363"/>
                </a:lnTo>
                <a:lnTo>
                  <a:pt x="152044" y="3087179"/>
                </a:lnTo>
                <a:lnTo>
                  <a:pt x="128016" y="3085363"/>
                </a:lnTo>
                <a:lnTo>
                  <a:pt x="109105" y="3080512"/>
                </a:lnTo>
                <a:lnTo>
                  <a:pt x="93484" y="3073577"/>
                </a:lnTo>
                <a:lnTo>
                  <a:pt x="64439" y="3057004"/>
                </a:lnTo>
                <a:lnTo>
                  <a:pt x="47561" y="3049524"/>
                </a:lnTo>
                <a:lnTo>
                  <a:pt x="26911" y="3044202"/>
                </a:lnTo>
                <a:lnTo>
                  <a:pt x="723" y="3042170"/>
                </a:lnTo>
                <a:lnTo>
                  <a:pt x="723" y="3053435"/>
                </a:lnTo>
                <a:lnTo>
                  <a:pt x="24752" y="3055251"/>
                </a:lnTo>
                <a:lnTo>
                  <a:pt x="43662" y="3060090"/>
                </a:lnTo>
                <a:lnTo>
                  <a:pt x="59283" y="3067024"/>
                </a:lnTo>
                <a:lnTo>
                  <a:pt x="88328" y="3083598"/>
                </a:lnTo>
                <a:lnTo>
                  <a:pt x="105194" y="3091078"/>
                </a:lnTo>
                <a:lnTo>
                  <a:pt x="125857" y="3096399"/>
                </a:lnTo>
                <a:lnTo>
                  <a:pt x="152044" y="3098431"/>
                </a:lnTo>
                <a:lnTo>
                  <a:pt x="178231" y="3096399"/>
                </a:lnTo>
                <a:lnTo>
                  <a:pt x="198882" y="3091078"/>
                </a:lnTo>
                <a:lnTo>
                  <a:pt x="215747" y="3083598"/>
                </a:lnTo>
                <a:lnTo>
                  <a:pt x="244779" y="3067024"/>
                </a:lnTo>
                <a:lnTo>
                  <a:pt x="260400" y="3060090"/>
                </a:lnTo>
                <a:lnTo>
                  <a:pt x="279311" y="3055251"/>
                </a:lnTo>
                <a:lnTo>
                  <a:pt x="303326" y="3053435"/>
                </a:lnTo>
                <a:lnTo>
                  <a:pt x="327342" y="3055251"/>
                </a:lnTo>
                <a:lnTo>
                  <a:pt x="346240" y="3060090"/>
                </a:lnTo>
                <a:lnTo>
                  <a:pt x="361861" y="3067024"/>
                </a:lnTo>
                <a:lnTo>
                  <a:pt x="390893" y="3083598"/>
                </a:lnTo>
                <a:lnTo>
                  <a:pt x="407758" y="3091078"/>
                </a:lnTo>
                <a:lnTo>
                  <a:pt x="428409" y="3096399"/>
                </a:lnTo>
                <a:lnTo>
                  <a:pt x="454583" y="3098431"/>
                </a:lnTo>
                <a:lnTo>
                  <a:pt x="480771" y="3096399"/>
                </a:lnTo>
                <a:lnTo>
                  <a:pt x="501421" y="3091078"/>
                </a:lnTo>
                <a:lnTo>
                  <a:pt x="518299" y="3083598"/>
                </a:lnTo>
                <a:lnTo>
                  <a:pt x="547344" y="3067024"/>
                </a:lnTo>
                <a:lnTo>
                  <a:pt x="562965" y="3060090"/>
                </a:lnTo>
                <a:lnTo>
                  <a:pt x="581863" y="3055251"/>
                </a:lnTo>
                <a:lnTo>
                  <a:pt x="605878" y="3053435"/>
                </a:lnTo>
                <a:lnTo>
                  <a:pt x="629894" y="3055251"/>
                </a:lnTo>
                <a:lnTo>
                  <a:pt x="648804" y="3060090"/>
                </a:lnTo>
                <a:lnTo>
                  <a:pt x="664425" y="3067024"/>
                </a:lnTo>
                <a:lnTo>
                  <a:pt x="693470" y="3083598"/>
                </a:lnTo>
                <a:lnTo>
                  <a:pt x="710336" y="3091078"/>
                </a:lnTo>
                <a:lnTo>
                  <a:pt x="730999" y="3096399"/>
                </a:lnTo>
                <a:lnTo>
                  <a:pt x="757186" y="3098431"/>
                </a:lnTo>
                <a:lnTo>
                  <a:pt x="783374" y="3096399"/>
                </a:lnTo>
                <a:lnTo>
                  <a:pt x="804011" y="3091078"/>
                </a:lnTo>
                <a:lnTo>
                  <a:pt x="820877" y="3083598"/>
                </a:lnTo>
                <a:lnTo>
                  <a:pt x="849909" y="3067024"/>
                </a:lnTo>
                <a:lnTo>
                  <a:pt x="865530" y="3060090"/>
                </a:lnTo>
                <a:lnTo>
                  <a:pt x="884440" y="3055251"/>
                </a:lnTo>
                <a:lnTo>
                  <a:pt x="908456" y="3053435"/>
                </a:lnTo>
                <a:lnTo>
                  <a:pt x="932472" y="3055251"/>
                </a:lnTo>
                <a:lnTo>
                  <a:pt x="951382" y="3060090"/>
                </a:lnTo>
                <a:lnTo>
                  <a:pt x="967003" y="3067024"/>
                </a:lnTo>
                <a:lnTo>
                  <a:pt x="996048" y="3083598"/>
                </a:lnTo>
                <a:lnTo>
                  <a:pt x="1012913" y="3091078"/>
                </a:lnTo>
                <a:lnTo>
                  <a:pt x="1033551" y="3096399"/>
                </a:lnTo>
                <a:lnTo>
                  <a:pt x="1059738" y="3098431"/>
                </a:lnTo>
                <a:lnTo>
                  <a:pt x="1085938" y="3096399"/>
                </a:lnTo>
                <a:lnTo>
                  <a:pt x="1106589" y="3091078"/>
                </a:lnTo>
                <a:lnTo>
                  <a:pt x="1123467" y="3083598"/>
                </a:lnTo>
                <a:lnTo>
                  <a:pt x="1152512" y="3067024"/>
                </a:lnTo>
                <a:lnTo>
                  <a:pt x="1168133" y="3060090"/>
                </a:lnTo>
                <a:lnTo>
                  <a:pt x="1187043" y="3055251"/>
                </a:lnTo>
                <a:lnTo>
                  <a:pt x="1211059" y="3053435"/>
                </a:lnTo>
                <a:lnTo>
                  <a:pt x="1235075" y="3055251"/>
                </a:lnTo>
                <a:lnTo>
                  <a:pt x="1253985" y="3060090"/>
                </a:lnTo>
                <a:lnTo>
                  <a:pt x="1269619" y="3067024"/>
                </a:lnTo>
                <a:lnTo>
                  <a:pt x="1298651" y="3083598"/>
                </a:lnTo>
                <a:lnTo>
                  <a:pt x="1315504" y="3091078"/>
                </a:lnTo>
                <a:lnTo>
                  <a:pt x="1336154" y="3096399"/>
                </a:lnTo>
                <a:lnTo>
                  <a:pt x="1362329" y="3098431"/>
                </a:lnTo>
                <a:lnTo>
                  <a:pt x="1388529" y="3096399"/>
                </a:lnTo>
                <a:lnTo>
                  <a:pt x="1409179" y="3091078"/>
                </a:lnTo>
                <a:lnTo>
                  <a:pt x="1426057" y="3083598"/>
                </a:lnTo>
                <a:lnTo>
                  <a:pt x="1455089" y="3067024"/>
                </a:lnTo>
                <a:lnTo>
                  <a:pt x="1470710" y="3060090"/>
                </a:lnTo>
                <a:lnTo>
                  <a:pt x="1489621" y="3055251"/>
                </a:lnTo>
                <a:lnTo>
                  <a:pt x="1513636" y="3053435"/>
                </a:lnTo>
                <a:lnTo>
                  <a:pt x="1537665" y="3055251"/>
                </a:lnTo>
                <a:lnTo>
                  <a:pt x="1556562" y="3060090"/>
                </a:lnTo>
                <a:lnTo>
                  <a:pt x="1572196" y="3067024"/>
                </a:lnTo>
                <a:lnTo>
                  <a:pt x="1601228" y="3083598"/>
                </a:lnTo>
                <a:lnTo>
                  <a:pt x="1618094" y="3091078"/>
                </a:lnTo>
                <a:lnTo>
                  <a:pt x="1638744" y="3096399"/>
                </a:lnTo>
                <a:lnTo>
                  <a:pt x="1664919" y="3098431"/>
                </a:lnTo>
                <a:lnTo>
                  <a:pt x="1691119" y="3096399"/>
                </a:lnTo>
                <a:lnTo>
                  <a:pt x="1711769" y="3091078"/>
                </a:lnTo>
                <a:lnTo>
                  <a:pt x="1728635" y="3083598"/>
                </a:lnTo>
                <a:lnTo>
                  <a:pt x="1757680" y="3067024"/>
                </a:lnTo>
                <a:lnTo>
                  <a:pt x="1773301" y="3060090"/>
                </a:lnTo>
                <a:lnTo>
                  <a:pt x="1792198" y="3055251"/>
                </a:lnTo>
                <a:lnTo>
                  <a:pt x="1816214" y="3053435"/>
                </a:lnTo>
                <a:lnTo>
                  <a:pt x="1840242" y="3055251"/>
                </a:lnTo>
                <a:lnTo>
                  <a:pt x="1859153" y="3060090"/>
                </a:lnTo>
                <a:lnTo>
                  <a:pt x="1874786" y="3067024"/>
                </a:lnTo>
                <a:lnTo>
                  <a:pt x="1903844" y="3083598"/>
                </a:lnTo>
                <a:lnTo>
                  <a:pt x="1920709" y="3091078"/>
                </a:lnTo>
                <a:lnTo>
                  <a:pt x="1941360" y="3096399"/>
                </a:lnTo>
                <a:lnTo>
                  <a:pt x="1967547" y="3098431"/>
                </a:lnTo>
                <a:lnTo>
                  <a:pt x="1993747" y="3096399"/>
                </a:lnTo>
                <a:lnTo>
                  <a:pt x="2014385" y="3091078"/>
                </a:lnTo>
                <a:lnTo>
                  <a:pt x="2031263" y="3083598"/>
                </a:lnTo>
                <a:lnTo>
                  <a:pt x="2060308" y="3067024"/>
                </a:lnTo>
                <a:lnTo>
                  <a:pt x="2075929" y="3060090"/>
                </a:lnTo>
                <a:lnTo>
                  <a:pt x="2094839" y="3055251"/>
                </a:lnTo>
                <a:lnTo>
                  <a:pt x="2118855" y="3053435"/>
                </a:lnTo>
                <a:lnTo>
                  <a:pt x="2142883" y="3055251"/>
                </a:lnTo>
                <a:lnTo>
                  <a:pt x="2161781" y="3060090"/>
                </a:lnTo>
                <a:lnTo>
                  <a:pt x="2177415" y="3067024"/>
                </a:lnTo>
                <a:lnTo>
                  <a:pt x="2206460" y="3083598"/>
                </a:lnTo>
                <a:lnTo>
                  <a:pt x="2223338" y="3091078"/>
                </a:lnTo>
                <a:lnTo>
                  <a:pt x="2243988" y="3096399"/>
                </a:lnTo>
                <a:lnTo>
                  <a:pt x="2270188" y="3098431"/>
                </a:lnTo>
                <a:lnTo>
                  <a:pt x="2296376" y="3096399"/>
                </a:lnTo>
                <a:lnTo>
                  <a:pt x="2317013" y="3091078"/>
                </a:lnTo>
                <a:lnTo>
                  <a:pt x="2333879" y="3083598"/>
                </a:lnTo>
                <a:lnTo>
                  <a:pt x="2362924" y="3067024"/>
                </a:lnTo>
                <a:lnTo>
                  <a:pt x="2378545" y="3060090"/>
                </a:lnTo>
                <a:lnTo>
                  <a:pt x="2397455" y="3055251"/>
                </a:lnTo>
                <a:lnTo>
                  <a:pt x="2421471" y="3053435"/>
                </a:lnTo>
                <a:lnTo>
                  <a:pt x="2445499" y="3055251"/>
                </a:lnTo>
                <a:lnTo>
                  <a:pt x="2464409" y="3060090"/>
                </a:lnTo>
                <a:lnTo>
                  <a:pt x="2480043" y="3067024"/>
                </a:lnTo>
                <a:lnTo>
                  <a:pt x="2509088" y="3083598"/>
                </a:lnTo>
                <a:lnTo>
                  <a:pt x="2525966" y="3091078"/>
                </a:lnTo>
                <a:lnTo>
                  <a:pt x="2546616" y="3096399"/>
                </a:lnTo>
                <a:lnTo>
                  <a:pt x="2572804" y="3098431"/>
                </a:lnTo>
                <a:lnTo>
                  <a:pt x="2598991" y="3096399"/>
                </a:lnTo>
                <a:lnTo>
                  <a:pt x="2619641" y="3091078"/>
                </a:lnTo>
                <a:lnTo>
                  <a:pt x="2636520" y="3083598"/>
                </a:lnTo>
                <a:lnTo>
                  <a:pt x="2665552" y="3067024"/>
                </a:lnTo>
                <a:lnTo>
                  <a:pt x="2681173" y="3060090"/>
                </a:lnTo>
                <a:lnTo>
                  <a:pt x="2700083" y="3055251"/>
                </a:lnTo>
                <a:lnTo>
                  <a:pt x="2724099" y="3053435"/>
                </a:lnTo>
                <a:lnTo>
                  <a:pt x="2748127" y="3055251"/>
                </a:lnTo>
                <a:lnTo>
                  <a:pt x="2767038" y="3060090"/>
                </a:lnTo>
                <a:lnTo>
                  <a:pt x="2782671" y="3067024"/>
                </a:lnTo>
                <a:lnTo>
                  <a:pt x="2811729" y="3083598"/>
                </a:lnTo>
                <a:lnTo>
                  <a:pt x="2828594" y="3091078"/>
                </a:lnTo>
                <a:lnTo>
                  <a:pt x="2849245" y="3096399"/>
                </a:lnTo>
                <a:lnTo>
                  <a:pt x="2875432" y="3098431"/>
                </a:lnTo>
                <a:lnTo>
                  <a:pt x="2901619" y="3096399"/>
                </a:lnTo>
                <a:lnTo>
                  <a:pt x="2922270" y="3091078"/>
                </a:lnTo>
                <a:lnTo>
                  <a:pt x="2939135" y="3083598"/>
                </a:lnTo>
                <a:lnTo>
                  <a:pt x="2968180" y="3067024"/>
                </a:lnTo>
                <a:lnTo>
                  <a:pt x="2983814" y="3060090"/>
                </a:lnTo>
                <a:lnTo>
                  <a:pt x="3002724" y="3055251"/>
                </a:lnTo>
                <a:lnTo>
                  <a:pt x="3026753" y="3053435"/>
                </a:lnTo>
                <a:lnTo>
                  <a:pt x="3050781" y="3055251"/>
                </a:lnTo>
                <a:lnTo>
                  <a:pt x="3069691" y="3060090"/>
                </a:lnTo>
                <a:lnTo>
                  <a:pt x="3085325" y="3067024"/>
                </a:lnTo>
                <a:lnTo>
                  <a:pt x="3114370" y="3083598"/>
                </a:lnTo>
                <a:lnTo>
                  <a:pt x="3131235" y="3091078"/>
                </a:lnTo>
                <a:lnTo>
                  <a:pt x="3151873" y="3096399"/>
                </a:lnTo>
                <a:lnTo>
                  <a:pt x="3178060" y="3098431"/>
                </a:lnTo>
                <a:lnTo>
                  <a:pt x="3204248" y="3096399"/>
                </a:lnTo>
                <a:lnTo>
                  <a:pt x="3224898" y="3091078"/>
                </a:lnTo>
                <a:lnTo>
                  <a:pt x="3241764" y="3083598"/>
                </a:lnTo>
                <a:lnTo>
                  <a:pt x="3270808" y="3067024"/>
                </a:lnTo>
                <a:lnTo>
                  <a:pt x="3286442" y="3060090"/>
                </a:lnTo>
                <a:lnTo>
                  <a:pt x="3305352" y="3055251"/>
                </a:lnTo>
                <a:lnTo>
                  <a:pt x="3329394" y="3053435"/>
                </a:lnTo>
                <a:lnTo>
                  <a:pt x="3353409" y="3055251"/>
                </a:lnTo>
                <a:lnTo>
                  <a:pt x="3372320" y="3060090"/>
                </a:lnTo>
                <a:lnTo>
                  <a:pt x="3387941" y="3067024"/>
                </a:lnTo>
                <a:lnTo>
                  <a:pt x="3416985" y="3083598"/>
                </a:lnTo>
                <a:lnTo>
                  <a:pt x="3433864" y="3091078"/>
                </a:lnTo>
                <a:lnTo>
                  <a:pt x="3454514" y="3096399"/>
                </a:lnTo>
                <a:lnTo>
                  <a:pt x="3480714" y="3098431"/>
                </a:lnTo>
                <a:lnTo>
                  <a:pt x="3506914" y="3096399"/>
                </a:lnTo>
                <a:lnTo>
                  <a:pt x="3527564" y="3091078"/>
                </a:lnTo>
                <a:lnTo>
                  <a:pt x="3544455" y="3083598"/>
                </a:lnTo>
                <a:lnTo>
                  <a:pt x="3573500" y="3067024"/>
                </a:lnTo>
                <a:lnTo>
                  <a:pt x="3589121" y="3060090"/>
                </a:lnTo>
                <a:lnTo>
                  <a:pt x="3608032" y="3055251"/>
                </a:lnTo>
                <a:lnTo>
                  <a:pt x="3632047" y="3053435"/>
                </a:lnTo>
                <a:lnTo>
                  <a:pt x="3656076" y="3055251"/>
                </a:lnTo>
                <a:lnTo>
                  <a:pt x="3674986" y="3060090"/>
                </a:lnTo>
                <a:lnTo>
                  <a:pt x="3690620" y="3067024"/>
                </a:lnTo>
                <a:lnTo>
                  <a:pt x="3719665" y="3083598"/>
                </a:lnTo>
                <a:lnTo>
                  <a:pt x="3736530" y="3091078"/>
                </a:lnTo>
                <a:lnTo>
                  <a:pt x="3757180" y="3096399"/>
                </a:lnTo>
                <a:lnTo>
                  <a:pt x="3783368" y="3098431"/>
                </a:lnTo>
                <a:lnTo>
                  <a:pt x="3809555" y="3096399"/>
                </a:lnTo>
                <a:lnTo>
                  <a:pt x="3830205" y="3091078"/>
                </a:lnTo>
                <a:lnTo>
                  <a:pt x="3847084" y="3083598"/>
                </a:lnTo>
                <a:lnTo>
                  <a:pt x="3876129" y="3067024"/>
                </a:lnTo>
                <a:lnTo>
                  <a:pt x="3891762" y="3060090"/>
                </a:lnTo>
                <a:lnTo>
                  <a:pt x="3910673" y="3055251"/>
                </a:lnTo>
                <a:lnTo>
                  <a:pt x="3934688" y="3053435"/>
                </a:lnTo>
                <a:lnTo>
                  <a:pt x="3958717" y="3055251"/>
                </a:lnTo>
                <a:lnTo>
                  <a:pt x="3977627" y="3060090"/>
                </a:lnTo>
                <a:lnTo>
                  <a:pt x="3993261" y="3067024"/>
                </a:lnTo>
                <a:lnTo>
                  <a:pt x="4022306" y="3083598"/>
                </a:lnTo>
                <a:lnTo>
                  <a:pt x="4039171" y="3091078"/>
                </a:lnTo>
                <a:lnTo>
                  <a:pt x="4059821" y="3096399"/>
                </a:lnTo>
                <a:lnTo>
                  <a:pt x="4086009" y="3098431"/>
                </a:lnTo>
                <a:lnTo>
                  <a:pt x="4112209" y="3096399"/>
                </a:lnTo>
                <a:lnTo>
                  <a:pt x="4132859" y="3091078"/>
                </a:lnTo>
                <a:lnTo>
                  <a:pt x="4149737" y="3083598"/>
                </a:lnTo>
                <a:lnTo>
                  <a:pt x="4178782" y="3067024"/>
                </a:lnTo>
                <a:lnTo>
                  <a:pt x="4194403" y="3060090"/>
                </a:lnTo>
                <a:lnTo>
                  <a:pt x="4213314" y="3055251"/>
                </a:lnTo>
                <a:lnTo>
                  <a:pt x="4237329" y="3053435"/>
                </a:lnTo>
                <a:lnTo>
                  <a:pt x="4261345" y="3055251"/>
                </a:lnTo>
                <a:lnTo>
                  <a:pt x="4280243" y="3060090"/>
                </a:lnTo>
                <a:lnTo>
                  <a:pt x="4295864" y="3067024"/>
                </a:lnTo>
                <a:lnTo>
                  <a:pt x="4324896" y="3083598"/>
                </a:lnTo>
                <a:lnTo>
                  <a:pt x="4341774" y="3091078"/>
                </a:lnTo>
                <a:lnTo>
                  <a:pt x="4362424" y="3096399"/>
                </a:lnTo>
                <a:lnTo>
                  <a:pt x="4388599" y="3098431"/>
                </a:lnTo>
                <a:lnTo>
                  <a:pt x="4414799" y="3096399"/>
                </a:lnTo>
                <a:lnTo>
                  <a:pt x="4435449" y="3091078"/>
                </a:lnTo>
                <a:lnTo>
                  <a:pt x="4452328" y="3083598"/>
                </a:lnTo>
                <a:lnTo>
                  <a:pt x="4481373" y="3067024"/>
                </a:lnTo>
                <a:lnTo>
                  <a:pt x="4496994" y="3060090"/>
                </a:lnTo>
                <a:lnTo>
                  <a:pt x="4515904" y="3055251"/>
                </a:lnTo>
                <a:lnTo>
                  <a:pt x="4539920" y="3053435"/>
                </a:lnTo>
                <a:lnTo>
                  <a:pt x="4563948" y="3055251"/>
                </a:lnTo>
                <a:lnTo>
                  <a:pt x="4582858" y="3060090"/>
                </a:lnTo>
                <a:lnTo>
                  <a:pt x="4598492" y="3067024"/>
                </a:lnTo>
                <a:lnTo>
                  <a:pt x="4627537" y="3083598"/>
                </a:lnTo>
                <a:lnTo>
                  <a:pt x="4644415" y="3091078"/>
                </a:lnTo>
                <a:lnTo>
                  <a:pt x="4665065" y="3096399"/>
                </a:lnTo>
                <a:lnTo>
                  <a:pt x="4691265" y="3098431"/>
                </a:lnTo>
                <a:lnTo>
                  <a:pt x="4717466" y="3096399"/>
                </a:lnTo>
                <a:lnTo>
                  <a:pt x="4738103" y="3091078"/>
                </a:lnTo>
                <a:lnTo>
                  <a:pt x="4754981" y="3083598"/>
                </a:lnTo>
                <a:lnTo>
                  <a:pt x="4784026" y="3067024"/>
                </a:lnTo>
                <a:lnTo>
                  <a:pt x="4799647" y="3060090"/>
                </a:lnTo>
                <a:lnTo>
                  <a:pt x="4818558" y="3055251"/>
                </a:lnTo>
                <a:lnTo>
                  <a:pt x="4842586" y="3053435"/>
                </a:lnTo>
                <a:lnTo>
                  <a:pt x="4866602" y="3055251"/>
                </a:lnTo>
                <a:lnTo>
                  <a:pt x="4885499" y="3060090"/>
                </a:lnTo>
                <a:lnTo>
                  <a:pt x="4901120" y="3067024"/>
                </a:lnTo>
                <a:lnTo>
                  <a:pt x="4930165" y="3083598"/>
                </a:lnTo>
                <a:lnTo>
                  <a:pt x="4947043" y="3091078"/>
                </a:lnTo>
                <a:lnTo>
                  <a:pt x="4967694" y="3096399"/>
                </a:lnTo>
                <a:lnTo>
                  <a:pt x="4993894" y="3098431"/>
                </a:lnTo>
                <a:lnTo>
                  <a:pt x="5020081" y="3096399"/>
                </a:lnTo>
                <a:lnTo>
                  <a:pt x="5040731" y="3091078"/>
                </a:lnTo>
                <a:lnTo>
                  <a:pt x="5057610" y="3083598"/>
                </a:lnTo>
                <a:lnTo>
                  <a:pt x="5086655" y="3067024"/>
                </a:lnTo>
                <a:lnTo>
                  <a:pt x="5102288" y="3060090"/>
                </a:lnTo>
                <a:lnTo>
                  <a:pt x="5121199" y="3055251"/>
                </a:lnTo>
                <a:lnTo>
                  <a:pt x="5145227" y="3053435"/>
                </a:lnTo>
                <a:lnTo>
                  <a:pt x="5169268" y="3055251"/>
                </a:lnTo>
                <a:lnTo>
                  <a:pt x="5188191" y="3060090"/>
                </a:lnTo>
                <a:lnTo>
                  <a:pt x="5203825" y="3067024"/>
                </a:lnTo>
                <a:lnTo>
                  <a:pt x="5232882" y="3083598"/>
                </a:lnTo>
                <a:lnTo>
                  <a:pt x="5249748" y="3091078"/>
                </a:lnTo>
                <a:lnTo>
                  <a:pt x="5270411" y="3096399"/>
                </a:lnTo>
                <a:lnTo>
                  <a:pt x="5296598" y="3098431"/>
                </a:lnTo>
                <a:lnTo>
                  <a:pt x="5322798" y="3096399"/>
                </a:lnTo>
                <a:lnTo>
                  <a:pt x="5343449" y="3091078"/>
                </a:lnTo>
                <a:lnTo>
                  <a:pt x="5360314" y="3083598"/>
                </a:lnTo>
                <a:lnTo>
                  <a:pt x="5389359" y="3067024"/>
                </a:lnTo>
                <a:lnTo>
                  <a:pt x="5404993" y="3060090"/>
                </a:lnTo>
                <a:lnTo>
                  <a:pt x="5423903" y="3055251"/>
                </a:lnTo>
                <a:lnTo>
                  <a:pt x="5447919" y="3053435"/>
                </a:lnTo>
                <a:lnTo>
                  <a:pt x="5471960" y="3055251"/>
                </a:lnTo>
                <a:lnTo>
                  <a:pt x="5490870" y="3060090"/>
                </a:lnTo>
                <a:lnTo>
                  <a:pt x="5506504" y="3067024"/>
                </a:lnTo>
                <a:lnTo>
                  <a:pt x="5535561" y="3083598"/>
                </a:lnTo>
                <a:lnTo>
                  <a:pt x="5552440" y="3091078"/>
                </a:lnTo>
                <a:lnTo>
                  <a:pt x="5573090" y="3096399"/>
                </a:lnTo>
                <a:lnTo>
                  <a:pt x="5599290" y="3098431"/>
                </a:lnTo>
                <a:lnTo>
                  <a:pt x="5625490" y="3096399"/>
                </a:lnTo>
                <a:lnTo>
                  <a:pt x="5646153" y="3091078"/>
                </a:lnTo>
                <a:lnTo>
                  <a:pt x="5663031" y="3083598"/>
                </a:lnTo>
                <a:lnTo>
                  <a:pt x="5692076" y="3067024"/>
                </a:lnTo>
                <a:lnTo>
                  <a:pt x="5707697" y="3060090"/>
                </a:lnTo>
                <a:lnTo>
                  <a:pt x="5726608" y="3055251"/>
                </a:lnTo>
                <a:lnTo>
                  <a:pt x="5750636" y="3053435"/>
                </a:lnTo>
                <a:lnTo>
                  <a:pt x="5774664" y="3055251"/>
                </a:lnTo>
                <a:lnTo>
                  <a:pt x="5793575" y="3060090"/>
                </a:lnTo>
                <a:lnTo>
                  <a:pt x="5809208" y="3067024"/>
                </a:lnTo>
                <a:lnTo>
                  <a:pt x="5838253" y="3083598"/>
                </a:lnTo>
                <a:lnTo>
                  <a:pt x="5855119" y="3091078"/>
                </a:lnTo>
                <a:lnTo>
                  <a:pt x="5875769" y="3096399"/>
                </a:lnTo>
                <a:lnTo>
                  <a:pt x="5901944" y="3098431"/>
                </a:lnTo>
                <a:lnTo>
                  <a:pt x="5928144" y="3096399"/>
                </a:lnTo>
                <a:lnTo>
                  <a:pt x="5948807" y="3091078"/>
                </a:lnTo>
                <a:lnTo>
                  <a:pt x="5965685" y="3083598"/>
                </a:lnTo>
                <a:lnTo>
                  <a:pt x="5994730" y="3067024"/>
                </a:lnTo>
                <a:lnTo>
                  <a:pt x="6010364" y="3060090"/>
                </a:lnTo>
                <a:lnTo>
                  <a:pt x="6029274" y="3055251"/>
                </a:lnTo>
                <a:lnTo>
                  <a:pt x="6053302" y="3053435"/>
                </a:lnTo>
                <a:lnTo>
                  <a:pt x="6077343" y="3055251"/>
                </a:lnTo>
                <a:lnTo>
                  <a:pt x="6096266" y="3060090"/>
                </a:lnTo>
                <a:lnTo>
                  <a:pt x="6111900" y="3067024"/>
                </a:lnTo>
                <a:lnTo>
                  <a:pt x="6140958" y="3083598"/>
                </a:lnTo>
                <a:lnTo>
                  <a:pt x="6157836" y="3091078"/>
                </a:lnTo>
                <a:lnTo>
                  <a:pt x="6178499" y="3096399"/>
                </a:lnTo>
                <a:lnTo>
                  <a:pt x="6204699" y="3098431"/>
                </a:lnTo>
                <a:lnTo>
                  <a:pt x="6230899" y="3096399"/>
                </a:lnTo>
                <a:lnTo>
                  <a:pt x="6251549" y="3091078"/>
                </a:lnTo>
                <a:lnTo>
                  <a:pt x="6268428" y="3083598"/>
                </a:lnTo>
                <a:lnTo>
                  <a:pt x="6297473" y="3067024"/>
                </a:lnTo>
                <a:lnTo>
                  <a:pt x="6313106" y="3060090"/>
                </a:lnTo>
                <a:lnTo>
                  <a:pt x="6332017" y="3055251"/>
                </a:lnTo>
                <a:lnTo>
                  <a:pt x="6356045" y="3053435"/>
                </a:lnTo>
                <a:lnTo>
                  <a:pt x="6380099" y="3055251"/>
                </a:lnTo>
                <a:lnTo>
                  <a:pt x="6399035" y="3060090"/>
                </a:lnTo>
                <a:lnTo>
                  <a:pt x="6414668" y="3067024"/>
                </a:lnTo>
                <a:lnTo>
                  <a:pt x="6443739" y="3083598"/>
                </a:lnTo>
                <a:lnTo>
                  <a:pt x="6460630" y="3091078"/>
                </a:lnTo>
                <a:lnTo>
                  <a:pt x="6481292" y="3096399"/>
                </a:lnTo>
                <a:lnTo>
                  <a:pt x="6507493" y="3098431"/>
                </a:lnTo>
                <a:lnTo>
                  <a:pt x="6533705" y="3096399"/>
                </a:lnTo>
                <a:lnTo>
                  <a:pt x="6554381" y="3091078"/>
                </a:lnTo>
                <a:lnTo>
                  <a:pt x="6571259" y="3083598"/>
                </a:lnTo>
                <a:lnTo>
                  <a:pt x="6600342" y="3067024"/>
                </a:lnTo>
                <a:lnTo>
                  <a:pt x="6615976" y="3060090"/>
                </a:lnTo>
                <a:lnTo>
                  <a:pt x="6634912" y="3055251"/>
                </a:lnTo>
                <a:lnTo>
                  <a:pt x="6658953" y="3053435"/>
                </a:lnTo>
                <a:lnTo>
                  <a:pt x="6658953" y="3042170"/>
                </a:lnTo>
                <a:close/>
              </a:path>
              <a:path w="6660515" h="7380605">
                <a:moveTo>
                  <a:pt x="6658978" y="3154845"/>
                </a:moveTo>
                <a:lnTo>
                  <a:pt x="6612915" y="3161881"/>
                </a:lnTo>
                <a:lnTo>
                  <a:pt x="6581762" y="3177349"/>
                </a:lnTo>
                <a:lnTo>
                  <a:pt x="6551358" y="3192818"/>
                </a:lnTo>
                <a:lnTo>
                  <a:pt x="6507531" y="3199854"/>
                </a:lnTo>
                <a:lnTo>
                  <a:pt x="6463690" y="3192818"/>
                </a:lnTo>
                <a:lnTo>
                  <a:pt x="6433299" y="3177349"/>
                </a:lnTo>
                <a:lnTo>
                  <a:pt x="6402146" y="3161881"/>
                </a:lnTo>
                <a:lnTo>
                  <a:pt x="6356070" y="3154845"/>
                </a:lnTo>
                <a:lnTo>
                  <a:pt x="6310007" y="3161881"/>
                </a:lnTo>
                <a:lnTo>
                  <a:pt x="6278892" y="3177349"/>
                </a:lnTo>
                <a:lnTo>
                  <a:pt x="6248514" y="3192818"/>
                </a:lnTo>
                <a:lnTo>
                  <a:pt x="6204712" y="3199854"/>
                </a:lnTo>
                <a:lnTo>
                  <a:pt x="6160897" y="3192818"/>
                </a:lnTo>
                <a:lnTo>
                  <a:pt x="6130518" y="3177349"/>
                </a:lnTo>
                <a:lnTo>
                  <a:pt x="6099391" y="3161881"/>
                </a:lnTo>
                <a:lnTo>
                  <a:pt x="6053328" y="3154845"/>
                </a:lnTo>
                <a:lnTo>
                  <a:pt x="6007265" y="3161881"/>
                </a:lnTo>
                <a:lnTo>
                  <a:pt x="5976150" y="3177349"/>
                </a:lnTo>
                <a:lnTo>
                  <a:pt x="5945771" y="3192818"/>
                </a:lnTo>
                <a:lnTo>
                  <a:pt x="5901969" y="3199854"/>
                </a:lnTo>
                <a:lnTo>
                  <a:pt x="5858205" y="3192818"/>
                </a:lnTo>
                <a:lnTo>
                  <a:pt x="5827827" y="3177349"/>
                </a:lnTo>
                <a:lnTo>
                  <a:pt x="5796699" y="3161881"/>
                </a:lnTo>
                <a:lnTo>
                  <a:pt x="5750661" y="3154845"/>
                </a:lnTo>
                <a:lnTo>
                  <a:pt x="5704611" y="3161881"/>
                </a:lnTo>
                <a:lnTo>
                  <a:pt x="5673483" y="3177349"/>
                </a:lnTo>
                <a:lnTo>
                  <a:pt x="5643118" y="3192818"/>
                </a:lnTo>
                <a:lnTo>
                  <a:pt x="5599315" y="3199854"/>
                </a:lnTo>
                <a:lnTo>
                  <a:pt x="5555513" y="3192818"/>
                </a:lnTo>
                <a:lnTo>
                  <a:pt x="5525135" y="3177349"/>
                </a:lnTo>
                <a:lnTo>
                  <a:pt x="5494020" y="3161881"/>
                </a:lnTo>
                <a:lnTo>
                  <a:pt x="5447957" y="3154845"/>
                </a:lnTo>
                <a:lnTo>
                  <a:pt x="5401919" y="3161881"/>
                </a:lnTo>
                <a:lnTo>
                  <a:pt x="5370792" y="3177349"/>
                </a:lnTo>
                <a:lnTo>
                  <a:pt x="5340426" y="3192818"/>
                </a:lnTo>
                <a:lnTo>
                  <a:pt x="5296624" y="3199854"/>
                </a:lnTo>
                <a:lnTo>
                  <a:pt x="5252821" y="3192818"/>
                </a:lnTo>
                <a:lnTo>
                  <a:pt x="5222443" y="3177349"/>
                </a:lnTo>
                <a:lnTo>
                  <a:pt x="5191315" y="3161881"/>
                </a:lnTo>
                <a:lnTo>
                  <a:pt x="5145252" y="3154845"/>
                </a:lnTo>
                <a:lnTo>
                  <a:pt x="5099202" y="3161881"/>
                </a:lnTo>
                <a:lnTo>
                  <a:pt x="5068087" y="3177349"/>
                </a:lnTo>
                <a:lnTo>
                  <a:pt x="5037721" y="3192818"/>
                </a:lnTo>
                <a:lnTo>
                  <a:pt x="4993919" y="3199854"/>
                </a:lnTo>
                <a:lnTo>
                  <a:pt x="4950130" y="3192818"/>
                </a:lnTo>
                <a:lnTo>
                  <a:pt x="4919764" y="3177349"/>
                </a:lnTo>
                <a:lnTo>
                  <a:pt x="4888649" y="3161881"/>
                </a:lnTo>
                <a:lnTo>
                  <a:pt x="4842599" y="3154845"/>
                </a:lnTo>
                <a:lnTo>
                  <a:pt x="4796587" y="3161881"/>
                </a:lnTo>
                <a:lnTo>
                  <a:pt x="4765446" y="3177349"/>
                </a:lnTo>
                <a:lnTo>
                  <a:pt x="4735055" y="3192818"/>
                </a:lnTo>
                <a:lnTo>
                  <a:pt x="4691291" y="3199854"/>
                </a:lnTo>
                <a:lnTo>
                  <a:pt x="4647501" y="3192818"/>
                </a:lnTo>
                <a:lnTo>
                  <a:pt x="4617123" y="3177349"/>
                </a:lnTo>
                <a:lnTo>
                  <a:pt x="4585982" y="3161881"/>
                </a:lnTo>
                <a:lnTo>
                  <a:pt x="4539945" y="3154845"/>
                </a:lnTo>
                <a:lnTo>
                  <a:pt x="4493933" y="3161881"/>
                </a:lnTo>
                <a:lnTo>
                  <a:pt x="4462792" y="3177349"/>
                </a:lnTo>
                <a:lnTo>
                  <a:pt x="4432401" y="3192818"/>
                </a:lnTo>
                <a:lnTo>
                  <a:pt x="4388637" y="3199854"/>
                </a:lnTo>
                <a:lnTo>
                  <a:pt x="4344848" y="3192818"/>
                </a:lnTo>
                <a:lnTo>
                  <a:pt x="4314495" y="3177349"/>
                </a:lnTo>
                <a:lnTo>
                  <a:pt x="4283392" y="3161881"/>
                </a:lnTo>
                <a:lnTo>
                  <a:pt x="4237367" y="3154845"/>
                </a:lnTo>
                <a:lnTo>
                  <a:pt x="4191355" y="3161881"/>
                </a:lnTo>
                <a:lnTo>
                  <a:pt x="4160202" y="3177349"/>
                </a:lnTo>
                <a:lnTo>
                  <a:pt x="4129811" y="3192818"/>
                </a:lnTo>
                <a:lnTo>
                  <a:pt x="4086047" y="3199854"/>
                </a:lnTo>
                <a:lnTo>
                  <a:pt x="4042295" y="3192818"/>
                </a:lnTo>
                <a:lnTo>
                  <a:pt x="4011892" y="3177349"/>
                </a:lnTo>
                <a:lnTo>
                  <a:pt x="3980726" y="3161881"/>
                </a:lnTo>
                <a:lnTo>
                  <a:pt x="3934714" y="3154845"/>
                </a:lnTo>
                <a:lnTo>
                  <a:pt x="3888676" y="3161881"/>
                </a:lnTo>
                <a:lnTo>
                  <a:pt x="3857548" y="3177349"/>
                </a:lnTo>
                <a:lnTo>
                  <a:pt x="3827183" y="3192818"/>
                </a:lnTo>
                <a:lnTo>
                  <a:pt x="3783406" y="3199854"/>
                </a:lnTo>
                <a:lnTo>
                  <a:pt x="3739642" y="3192818"/>
                </a:lnTo>
                <a:lnTo>
                  <a:pt x="3709238" y="3177349"/>
                </a:lnTo>
                <a:lnTo>
                  <a:pt x="3678085" y="3161881"/>
                </a:lnTo>
                <a:lnTo>
                  <a:pt x="3632073" y="3154845"/>
                </a:lnTo>
                <a:lnTo>
                  <a:pt x="3586035" y="3161881"/>
                </a:lnTo>
                <a:lnTo>
                  <a:pt x="3554920" y="3177349"/>
                </a:lnTo>
                <a:lnTo>
                  <a:pt x="3524554" y="3192818"/>
                </a:lnTo>
                <a:lnTo>
                  <a:pt x="3480752" y="3199854"/>
                </a:lnTo>
                <a:lnTo>
                  <a:pt x="3456724" y="3198037"/>
                </a:lnTo>
                <a:lnTo>
                  <a:pt x="3437801" y="3193186"/>
                </a:lnTo>
                <a:lnTo>
                  <a:pt x="3422167" y="3186252"/>
                </a:lnTo>
                <a:lnTo>
                  <a:pt x="3393122" y="3169678"/>
                </a:lnTo>
                <a:lnTo>
                  <a:pt x="3376244" y="3162198"/>
                </a:lnTo>
                <a:lnTo>
                  <a:pt x="3355594" y="3156877"/>
                </a:lnTo>
                <a:lnTo>
                  <a:pt x="3329406" y="3154845"/>
                </a:lnTo>
                <a:lnTo>
                  <a:pt x="3303219" y="3156877"/>
                </a:lnTo>
                <a:lnTo>
                  <a:pt x="3282569" y="3162198"/>
                </a:lnTo>
                <a:lnTo>
                  <a:pt x="3265690" y="3169678"/>
                </a:lnTo>
                <a:lnTo>
                  <a:pt x="3236645" y="3186252"/>
                </a:lnTo>
                <a:lnTo>
                  <a:pt x="3221024" y="3193186"/>
                </a:lnTo>
                <a:lnTo>
                  <a:pt x="3202114" y="3198037"/>
                </a:lnTo>
                <a:lnTo>
                  <a:pt x="3178098" y="3199854"/>
                </a:lnTo>
                <a:lnTo>
                  <a:pt x="3154070" y="3198037"/>
                </a:lnTo>
                <a:lnTo>
                  <a:pt x="3135172" y="3193186"/>
                </a:lnTo>
                <a:lnTo>
                  <a:pt x="3119539" y="3186252"/>
                </a:lnTo>
                <a:lnTo>
                  <a:pt x="3090494" y="3169678"/>
                </a:lnTo>
                <a:lnTo>
                  <a:pt x="3073616" y="3162198"/>
                </a:lnTo>
                <a:lnTo>
                  <a:pt x="3052965" y="3156877"/>
                </a:lnTo>
                <a:lnTo>
                  <a:pt x="3026778" y="3154845"/>
                </a:lnTo>
                <a:lnTo>
                  <a:pt x="3000578" y="3156877"/>
                </a:lnTo>
                <a:lnTo>
                  <a:pt x="2979928" y="3162198"/>
                </a:lnTo>
                <a:lnTo>
                  <a:pt x="2963062" y="3169678"/>
                </a:lnTo>
                <a:lnTo>
                  <a:pt x="2934004" y="3186252"/>
                </a:lnTo>
                <a:lnTo>
                  <a:pt x="2918383" y="3193186"/>
                </a:lnTo>
                <a:lnTo>
                  <a:pt x="2899473" y="3198037"/>
                </a:lnTo>
                <a:lnTo>
                  <a:pt x="2875457" y="3199854"/>
                </a:lnTo>
                <a:lnTo>
                  <a:pt x="2851429" y="3198037"/>
                </a:lnTo>
                <a:lnTo>
                  <a:pt x="2832519" y="3193186"/>
                </a:lnTo>
                <a:lnTo>
                  <a:pt x="2816898" y="3186252"/>
                </a:lnTo>
                <a:lnTo>
                  <a:pt x="2787853" y="3169678"/>
                </a:lnTo>
                <a:lnTo>
                  <a:pt x="2770975" y="3162198"/>
                </a:lnTo>
                <a:lnTo>
                  <a:pt x="2750324" y="3156877"/>
                </a:lnTo>
                <a:lnTo>
                  <a:pt x="2724137" y="3154845"/>
                </a:lnTo>
                <a:lnTo>
                  <a:pt x="2697950" y="3156877"/>
                </a:lnTo>
                <a:lnTo>
                  <a:pt x="2677299" y="3162198"/>
                </a:lnTo>
                <a:lnTo>
                  <a:pt x="2660421" y="3169678"/>
                </a:lnTo>
                <a:lnTo>
                  <a:pt x="2631389" y="3186252"/>
                </a:lnTo>
                <a:lnTo>
                  <a:pt x="2615768" y="3193186"/>
                </a:lnTo>
                <a:lnTo>
                  <a:pt x="2596858" y="3198037"/>
                </a:lnTo>
                <a:lnTo>
                  <a:pt x="2572842" y="3199854"/>
                </a:lnTo>
                <a:lnTo>
                  <a:pt x="2548813" y="3198037"/>
                </a:lnTo>
                <a:lnTo>
                  <a:pt x="2529903" y="3193186"/>
                </a:lnTo>
                <a:lnTo>
                  <a:pt x="2514282" y="3186252"/>
                </a:lnTo>
                <a:lnTo>
                  <a:pt x="2485225" y="3169678"/>
                </a:lnTo>
                <a:lnTo>
                  <a:pt x="2468359" y="3162198"/>
                </a:lnTo>
                <a:lnTo>
                  <a:pt x="2447696" y="3156877"/>
                </a:lnTo>
                <a:lnTo>
                  <a:pt x="2421509" y="3154845"/>
                </a:lnTo>
                <a:lnTo>
                  <a:pt x="2395321" y="3156877"/>
                </a:lnTo>
                <a:lnTo>
                  <a:pt x="2374671" y="3162198"/>
                </a:lnTo>
                <a:lnTo>
                  <a:pt x="2357793" y="3169678"/>
                </a:lnTo>
                <a:lnTo>
                  <a:pt x="2328761" y="3186252"/>
                </a:lnTo>
                <a:lnTo>
                  <a:pt x="2313127" y="3193186"/>
                </a:lnTo>
                <a:lnTo>
                  <a:pt x="2294229" y="3198037"/>
                </a:lnTo>
                <a:lnTo>
                  <a:pt x="2270214" y="3199854"/>
                </a:lnTo>
                <a:lnTo>
                  <a:pt x="2246185" y="3198037"/>
                </a:lnTo>
                <a:lnTo>
                  <a:pt x="2227275" y="3193186"/>
                </a:lnTo>
                <a:lnTo>
                  <a:pt x="2211641" y="3186252"/>
                </a:lnTo>
                <a:lnTo>
                  <a:pt x="2182596" y="3169678"/>
                </a:lnTo>
                <a:lnTo>
                  <a:pt x="2165718" y="3162198"/>
                </a:lnTo>
                <a:lnTo>
                  <a:pt x="2145068" y="3156877"/>
                </a:lnTo>
                <a:lnTo>
                  <a:pt x="2118880" y="3154845"/>
                </a:lnTo>
                <a:lnTo>
                  <a:pt x="2092693" y="3156877"/>
                </a:lnTo>
                <a:lnTo>
                  <a:pt x="2072055" y="3162198"/>
                </a:lnTo>
                <a:lnTo>
                  <a:pt x="2055177" y="3169678"/>
                </a:lnTo>
                <a:lnTo>
                  <a:pt x="2026132" y="3186252"/>
                </a:lnTo>
                <a:lnTo>
                  <a:pt x="2010511" y="3193186"/>
                </a:lnTo>
                <a:lnTo>
                  <a:pt x="1991601" y="3198037"/>
                </a:lnTo>
                <a:lnTo>
                  <a:pt x="1967572" y="3199854"/>
                </a:lnTo>
                <a:lnTo>
                  <a:pt x="1943557" y="3198037"/>
                </a:lnTo>
                <a:lnTo>
                  <a:pt x="1924646" y="3193186"/>
                </a:lnTo>
                <a:lnTo>
                  <a:pt x="1909025" y="3186252"/>
                </a:lnTo>
                <a:lnTo>
                  <a:pt x="1879981" y="3169678"/>
                </a:lnTo>
                <a:lnTo>
                  <a:pt x="1863102" y="3162198"/>
                </a:lnTo>
                <a:lnTo>
                  <a:pt x="1842452" y="3156877"/>
                </a:lnTo>
                <a:lnTo>
                  <a:pt x="1816252" y="3154845"/>
                </a:lnTo>
                <a:lnTo>
                  <a:pt x="1790065" y="3156877"/>
                </a:lnTo>
                <a:lnTo>
                  <a:pt x="1769414" y="3162198"/>
                </a:lnTo>
                <a:lnTo>
                  <a:pt x="1752549" y="3169678"/>
                </a:lnTo>
                <a:lnTo>
                  <a:pt x="1723517" y="3186252"/>
                </a:lnTo>
                <a:lnTo>
                  <a:pt x="1707883" y="3193186"/>
                </a:lnTo>
                <a:lnTo>
                  <a:pt x="1688985" y="3198037"/>
                </a:lnTo>
                <a:lnTo>
                  <a:pt x="1664957" y="3199854"/>
                </a:lnTo>
                <a:lnTo>
                  <a:pt x="1640941" y="3198037"/>
                </a:lnTo>
                <a:lnTo>
                  <a:pt x="1622031" y="3193186"/>
                </a:lnTo>
                <a:lnTo>
                  <a:pt x="1606410" y="3186252"/>
                </a:lnTo>
                <a:lnTo>
                  <a:pt x="1577378" y="3169678"/>
                </a:lnTo>
                <a:lnTo>
                  <a:pt x="1560499" y="3162198"/>
                </a:lnTo>
                <a:lnTo>
                  <a:pt x="1539862" y="3156877"/>
                </a:lnTo>
                <a:lnTo>
                  <a:pt x="1513662" y="3154845"/>
                </a:lnTo>
                <a:lnTo>
                  <a:pt x="1487474" y="3156877"/>
                </a:lnTo>
                <a:lnTo>
                  <a:pt x="1466824" y="3162198"/>
                </a:lnTo>
                <a:lnTo>
                  <a:pt x="1449959" y="3169678"/>
                </a:lnTo>
                <a:lnTo>
                  <a:pt x="1420914" y="3186252"/>
                </a:lnTo>
                <a:lnTo>
                  <a:pt x="1405293" y="3193186"/>
                </a:lnTo>
                <a:lnTo>
                  <a:pt x="1386382" y="3198037"/>
                </a:lnTo>
                <a:lnTo>
                  <a:pt x="1362367" y="3199854"/>
                </a:lnTo>
                <a:lnTo>
                  <a:pt x="1338351" y="3198037"/>
                </a:lnTo>
                <a:lnTo>
                  <a:pt x="1319441" y="3193186"/>
                </a:lnTo>
                <a:lnTo>
                  <a:pt x="1303820" y="3186252"/>
                </a:lnTo>
                <a:lnTo>
                  <a:pt x="1274775" y="3169678"/>
                </a:lnTo>
                <a:lnTo>
                  <a:pt x="1257909" y="3162198"/>
                </a:lnTo>
                <a:lnTo>
                  <a:pt x="1237272" y="3156877"/>
                </a:lnTo>
                <a:lnTo>
                  <a:pt x="1211084" y="3154845"/>
                </a:lnTo>
                <a:lnTo>
                  <a:pt x="1184897" y="3156877"/>
                </a:lnTo>
                <a:lnTo>
                  <a:pt x="1164247" y="3162198"/>
                </a:lnTo>
                <a:lnTo>
                  <a:pt x="1147368" y="3169678"/>
                </a:lnTo>
                <a:lnTo>
                  <a:pt x="1118323" y="3186252"/>
                </a:lnTo>
                <a:lnTo>
                  <a:pt x="1102702" y="3193186"/>
                </a:lnTo>
                <a:lnTo>
                  <a:pt x="1083792" y="3198037"/>
                </a:lnTo>
                <a:lnTo>
                  <a:pt x="1059776" y="3199854"/>
                </a:lnTo>
                <a:lnTo>
                  <a:pt x="1035761" y="3198037"/>
                </a:lnTo>
                <a:lnTo>
                  <a:pt x="1016850" y="3193186"/>
                </a:lnTo>
                <a:lnTo>
                  <a:pt x="1001229" y="3186252"/>
                </a:lnTo>
                <a:lnTo>
                  <a:pt x="972185" y="3169678"/>
                </a:lnTo>
                <a:lnTo>
                  <a:pt x="955306" y="3162198"/>
                </a:lnTo>
                <a:lnTo>
                  <a:pt x="934669" y="3156877"/>
                </a:lnTo>
                <a:lnTo>
                  <a:pt x="908481" y="3154845"/>
                </a:lnTo>
                <a:lnTo>
                  <a:pt x="882294" y="3156877"/>
                </a:lnTo>
                <a:lnTo>
                  <a:pt x="861644" y="3162198"/>
                </a:lnTo>
                <a:lnTo>
                  <a:pt x="844778" y="3169678"/>
                </a:lnTo>
                <a:lnTo>
                  <a:pt x="815746" y="3186252"/>
                </a:lnTo>
                <a:lnTo>
                  <a:pt x="800125" y="3193186"/>
                </a:lnTo>
                <a:lnTo>
                  <a:pt x="781227" y="3198037"/>
                </a:lnTo>
                <a:lnTo>
                  <a:pt x="757212" y="3199854"/>
                </a:lnTo>
                <a:lnTo>
                  <a:pt x="733196" y="3198037"/>
                </a:lnTo>
                <a:lnTo>
                  <a:pt x="714286" y="3193186"/>
                </a:lnTo>
                <a:lnTo>
                  <a:pt x="698665" y="3186252"/>
                </a:lnTo>
                <a:lnTo>
                  <a:pt x="669620" y="3169678"/>
                </a:lnTo>
                <a:lnTo>
                  <a:pt x="652741" y="3162198"/>
                </a:lnTo>
                <a:lnTo>
                  <a:pt x="632091" y="3156877"/>
                </a:lnTo>
                <a:lnTo>
                  <a:pt x="605904" y="3154845"/>
                </a:lnTo>
                <a:lnTo>
                  <a:pt x="579716" y="3156877"/>
                </a:lnTo>
                <a:lnTo>
                  <a:pt x="559066" y="3162198"/>
                </a:lnTo>
                <a:lnTo>
                  <a:pt x="542201" y="3169678"/>
                </a:lnTo>
                <a:lnTo>
                  <a:pt x="513168" y="3186252"/>
                </a:lnTo>
                <a:lnTo>
                  <a:pt x="497535" y="3193186"/>
                </a:lnTo>
                <a:lnTo>
                  <a:pt x="478637" y="3198037"/>
                </a:lnTo>
                <a:lnTo>
                  <a:pt x="454621" y="3199854"/>
                </a:lnTo>
                <a:lnTo>
                  <a:pt x="430606" y="3198037"/>
                </a:lnTo>
                <a:lnTo>
                  <a:pt x="411695" y="3193186"/>
                </a:lnTo>
                <a:lnTo>
                  <a:pt x="396074" y="3186252"/>
                </a:lnTo>
                <a:lnTo>
                  <a:pt x="367042" y="3169678"/>
                </a:lnTo>
                <a:lnTo>
                  <a:pt x="350164" y="3162198"/>
                </a:lnTo>
                <a:lnTo>
                  <a:pt x="329526" y="3156877"/>
                </a:lnTo>
                <a:lnTo>
                  <a:pt x="303339" y="3154845"/>
                </a:lnTo>
                <a:lnTo>
                  <a:pt x="277164" y="3156877"/>
                </a:lnTo>
                <a:lnTo>
                  <a:pt x="256514" y="3162198"/>
                </a:lnTo>
                <a:lnTo>
                  <a:pt x="239649" y="3169678"/>
                </a:lnTo>
                <a:lnTo>
                  <a:pt x="210616" y="3186252"/>
                </a:lnTo>
                <a:lnTo>
                  <a:pt x="194983" y="3193186"/>
                </a:lnTo>
                <a:lnTo>
                  <a:pt x="176085" y="3198037"/>
                </a:lnTo>
                <a:lnTo>
                  <a:pt x="152069" y="3199854"/>
                </a:lnTo>
                <a:lnTo>
                  <a:pt x="128041" y="3198037"/>
                </a:lnTo>
                <a:lnTo>
                  <a:pt x="109131" y="3193186"/>
                </a:lnTo>
                <a:lnTo>
                  <a:pt x="93510" y="3186252"/>
                </a:lnTo>
                <a:lnTo>
                  <a:pt x="64465" y="3169678"/>
                </a:lnTo>
                <a:lnTo>
                  <a:pt x="47599" y="3162198"/>
                </a:lnTo>
                <a:lnTo>
                  <a:pt x="26949" y="3156877"/>
                </a:lnTo>
                <a:lnTo>
                  <a:pt x="762" y="3154845"/>
                </a:lnTo>
                <a:lnTo>
                  <a:pt x="762" y="3166097"/>
                </a:lnTo>
                <a:lnTo>
                  <a:pt x="24777" y="3167926"/>
                </a:lnTo>
                <a:lnTo>
                  <a:pt x="43688" y="3172764"/>
                </a:lnTo>
                <a:lnTo>
                  <a:pt x="59309" y="3179699"/>
                </a:lnTo>
                <a:lnTo>
                  <a:pt x="88353" y="3196272"/>
                </a:lnTo>
                <a:lnTo>
                  <a:pt x="105232" y="3203752"/>
                </a:lnTo>
                <a:lnTo>
                  <a:pt x="125882" y="3209074"/>
                </a:lnTo>
                <a:lnTo>
                  <a:pt x="152069" y="3211106"/>
                </a:lnTo>
                <a:lnTo>
                  <a:pt x="178257" y="3209074"/>
                </a:lnTo>
                <a:lnTo>
                  <a:pt x="198894" y="3203752"/>
                </a:lnTo>
                <a:lnTo>
                  <a:pt x="215760" y="3196272"/>
                </a:lnTo>
                <a:lnTo>
                  <a:pt x="244805" y="3179699"/>
                </a:lnTo>
                <a:lnTo>
                  <a:pt x="260426" y="3172764"/>
                </a:lnTo>
                <a:lnTo>
                  <a:pt x="279323" y="3167926"/>
                </a:lnTo>
                <a:lnTo>
                  <a:pt x="303339" y="3166097"/>
                </a:lnTo>
                <a:lnTo>
                  <a:pt x="327355" y="3167926"/>
                </a:lnTo>
                <a:lnTo>
                  <a:pt x="346252" y="3172764"/>
                </a:lnTo>
                <a:lnTo>
                  <a:pt x="361886" y="3179699"/>
                </a:lnTo>
                <a:lnTo>
                  <a:pt x="390918" y="3196272"/>
                </a:lnTo>
                <a:lnTo>
                  <a:pt x="407784" y="3203752"/>
                </a:lnTo>
                <a:lnTo>
                  <a:pt x="428434" y="3209074"/>
                </a:lnTo>
                <a:lnTo>
                  <a:pt x="454621" y="3211106"/>
                </a:lnTo>
                <a:lnTo>
                  <a:pt x="480809" y="3209074"/>
                </a:lnTo>
                <a:lnTo>
                  <a:pt x="501446" y="3203752"/>
                </a:lnTo>
                <a:lnTo>
                  <a:pt x="518325" y="3196272"/>
                </a:lnTo>
                <a:lnTo>
                  <a:pt x="547370" y="3179699"/>
                </a:lnTo>
                <a:lnTo>
                  <a:pt x="562991" y="3172764"/>
                </a:lnTo>
                <a:lnTo>
                  <a:pt x="581888" y="3167926"/>
                </a:lnTo>
                <a:lnTo>
                  <a:pt x="605904" y="3166097"/>
                </a:lnTo>
                <a:lnTo>
                  <a:pt x="629932" y="3167926"/>
                </a:lnTo>
                <a:lnTo>
                  <a:pt x="648830" y="3172764"/>
                </a:lnTo>
                <a:lnTo>
                  <a:pt x="664464" y="3179699"/>
                </a:lnTo>
                <a:lnTo>
                  <a:pt x="693496" y="3196272"/>
                </a:lnTo>
                <a:lnTo>
                  <a:pt x="710361" y="3203752"/>
                </a:lnTo>
                <a:lnTo>
                  <a:pt x="731012" y="3209074"/>
                </a:lnTo>
                <a:lnTo>
                  <a:pt x="757212" y="3211106"/>
                </a:lnTo>
                <a:lnTo>
                  <a:pt x="783399" y="3209074"/>
                </a:lnTo>
                <a:lnTo>
                  <a:pt x="804037" y="3203752"/>
                </a:lnTo>
                <a:lnTo>
                  <a:pt x="820902" y="3196272"/>
                </a:lnTo>
                <a:lnTo>
                  <a:pt x="849947" y="3179699"/>
                </a:lnTo>
                <a:lnTo>
                  <a:pt x="865568" y="3172764"/>
                </a:lnTo>
                <a:lnTo>
                  <a:pt x="884466" y="3167926"/>
                </a:lnTo>
                <a:lnTo>
                  <a:pt x="908481" y="3166097"/>
                </a:lnTo>
                <a:lnTo>
                  <a:pt x="932497" y="3167926"/>
                </a:lnTo>
                <a:lnTo>
                  <a:pt x="951395" y="3172764"/>
                </a:lnTo>
                <a:lnTo>
                  <a:pt x="967028" y="3179699"/>
                </a:lnTo>
                <a:lnTo>
                  <a:pt x="996061" y="3196272"/>
                </a:lnTo>
                <a:lnTo>
                  <a:pt x="1012926" y="3203752"/>
                </a:lnTo>
                <a:lnTo>
                  <a:pt x="1033576" y="3209074"/>
                </a:lnTo>
                <a:lnTo>
                  <a:pt x="1059776" y="3211106"/>
                </a:lnTo>
                <a:lnTo>
                  <a:pt x="1085964" y="3209074"/>
                </a:lnTo>
                <a:lnTo>
                  <a:pt x="1106614" y="3203752"/>
                </a:lnTo>
                <a:lnTo>
                  <a:pt x="1123480" y="3196272"/>
                </a:lnTo>
                <a:lnTo>
                  <a:pt x="1152525" y="3179699"/>
                </a:lnTo>
                <a:lnTo>
                  <a:pt x="1168158" y="3172764"/>
                </a:lnTo>
                <a:lnTo>
                  <a:pt x="1187056" y="3167926"/>
                </a:lnTo>
                <a:lnTo>
                  <a:pt x="1211084" y="3166097"/>
                </a:lnTo>
                <a:lnTo>
                  <a:pt x="1235100" y="3167926"/>
                </a:lnTo>
                <a:lnTo>
                  <a:pt x="1253998" y="3172764"/>
                </a:lnTo>
                <a:lnTo>
                  <a:pt x="1269631" y="3179699"/>
                </a:lnTo>
                <a:lnTo>
                  <a:pt x="1298663" y="3196272"/>
                </a:lnTo>
                <a:lnTo>
                  <a:pt x="1315529" y="3203752"/>
                </a:lnTo>
                <a:lnTo>
                  <a:pt x="1336179" y="3209074"/>
                </a:lnTo>
                <a:lnTo>
                  <a:pt x="1362367" y="3211106"/>
                </a:lnTo>
                <a:lnTo>
                  <a:pt x="1388554" y="3209074"/>
                </a:lnTo>
                <a:lnTo>
                  <a:pt x="1409204" y="3203752"/>
                </a:lnTo>
                <a:lnTo>
                  <a:pt x="1426070" y="3196272"/>
                </a:lnTo>
                <a:lnTo>
                  <a:pt x="1455115" y="3179699"/>
                </a:lnTo>
                <a:lnTo>
                  <a:pt x="1470748" y="3172764"/>
                </a:lnTo>
                <a:lnTo>
                  <a:pt x="1489646" y="3167926"/>
                </a:lnTo>
                <a:lnTo>
                  <a:pt x="1513662" y="3166097"/>
                </a:lnTo>
                <a:lnTo>
                  <a:pt x="1537690" y="3167926"/>
                </a:lnTo>
                <a:lnTo>
                  <a:pt x="1556600" y="3172764"/>
                </a:lnTo>
                <a:lnTo>
                  <a:pt x="1572221" y="3179699"/>
                </a:lnTo>
                <a:lnTo>
                  <a:pt x="1601266" y="3196272"/>
                </a:lnTo>
                <a:lnTo>
                  <a:pt x="1618132" y="3203752"/>
                </a:lnTo>
                <a:lnTo>
                  <a:pt x="1638782" y="3209074"/>
                </a:lnTo>
                <a:lnTo>
                  <a:pt x="1664957" y="3211106"/>
                </a:lnTo>
                <a:lnTo>
                  <a:pt x="1691144" y="3209074"/>
                </a:lnTo>
                <a:lnTo>
                  <a:pt x="1711782" y="3203752"/>
                </a:lnTo>
                <a:lnTo>
                  <a:pt x="1728660" y="3196272"/>
                </a:lnTo>
                <a:lnTo>
                  <a:pt x="1757692" y="3179699"/>
                </a:lnTo>
                <a:lnTo>
                  <a:pt x="1773326" y="3172764"/>
                </a:lnTo>
                <a:lnTo>
                  <a:pt x="1792236" y="3167926"/>
                </a:lnTo>
                <a:lnTo>
                  <a:pt x="1816252" y="3166097"/>
                </a:lnTo>
                <a:lnTo>
                  <a:pt x="1840280" y="3167926"/>
                </a:lnTo>
                <a:lnTo>
                  <a:pt x="1859191" y="3172764"/>
                </a:lnTo>
                <a:lnTo>
                  <a:pt x="1874824" y="3179699"/>
                </a:lnTo>
                <a:lnTo>
                  <a:pt x="1903869" y="3196272"/>
                </a:lnTo>
                <a:lnTo>
                  <a:pt x="1920748" y="3203752"/>
                </a:lnTo>
                <a:lnTo>
                  <a:pt x="1941385" y="3209074"/>
                </a:lnTo>
                <a:lnTo>
                  <a:pt x="1967572" y="3211106"/>
                </a:lnTo>
                <a:lnTo>
                  <a:pt x="1993773" y="3209074"/>
                </a:lnTo>
                <a:lnTo>
                  <a:pt x="2014423" y="3203752"/>
                </a:lnTo>
                <a:lnTo>
                  <a:pt x="2031288" y="3196272"/>
                </a:lnTo>
                <a:lnTo>
                  <a:pt x="2060333" y="3179699"/>
                </a:lnTo>
                <a:lnTo>
                  <a:pt x="2075954" y="3172764"/>
                </a:lnTo>
                <a:lnTo>
                  <a:pt x="2094865" y="3167926"/>
                </a:lnTo>
                <a:lnTo>
                  <a:pt x="2118880" y="3166097"/>
                </a:lnTo>
                <a:lnTo>
                  <a:pt x="2142909" y="3167926"/>
                </a:lnTo>
                <a:lnTo>
                  <a:pt x="2161819" y="3172764"/>
                </a:lnTo>
                <a:lnTo>
                  <a:pt x="2177440" y="3179699"/>
                </a:lnTo>
                <a:lnTo>
                  <a:pt x="2206498" y="3196272"/>
                </a:lnTo>
                <a:lnTo>
                  <a:pt x="2223363" y="3203752"/>
                </a:lnTo>
                <a:lnTo>
                  <a:pt x="2244013" y="3209074"/>
                </a:lnTo>
                <a:lnTo>
                  <a:pt x="2270214" y="3211106"/>
                </a:lnTo>
                <a:lnTo>
                  <a:pt x="2296388" y="3209074"/>
                </a:lnTo>
                <a:lnTo>
                  <a:pt x="2317038" y="3203752"/>
                </a:lnTo>
                <a:lnTo>
                  <a:pt x="2333904" y="3196272"/>
                </a:lnTo>
                <a:lnTo>
                  <a:pt x="2362949" y="3179699"/>
                </a:lnTo>
                <a:lnTo>
                  <a:pt x="2378570" y="3172764"/>
                </a:lnTo>
                <a:lnTo>
                  <a:pt x="2397480" y="3167926"/>
                </a:lnTo>
                <a:lnTo>
                  <a:pt x="2421509" y="3166097"/>
                </a:lnTo>
                <a:lnTo>
                  <a:pt x="2445537" y="3167926"/>
                </a:lnTo>
                <a:lnTo>
                  <a:pt x="2464447" y="3172764"/>
                </a:lnTo>
                <a:lnTo>
                  <a:pt x="2480068" y="3179699"/>
                </a:lnTo>
                <a:lnTo>
                  <a:pt x="2509126" y="3196272"/>
                </a:lnTo>
                <a:lnTo>
                  <a:pt x="2525992" y="3203752"/>
                </a:lnTo>
                <a:lnTo>
                  <a:pt x="2546642" y="3209074"/>
                </a:lnTo>
                <a:lnTo>
                  <a:pt x="2572842" y="3211106"/>
                </a:lnTo>
                <a:lnTo>
                  <a:pt x="2599029" y="3209074"/>
                </a:lnTo>
                <a:lnTo>
                  <a:pt x="2619667" y="3203752"/>
                </a:lnTo>
                <a:lnTo>
                  <a:pt x="2636532" y="3196272"/>
                </a:lnTo>
                <a:lnTo>
                  <a:pt x="2665577" y="3179699"/>
                </a:lnTo>
                <a:lnTo>
                  <a:pt x="2681198" y="3172764"/>
                </a:lnTo>
                <a:lnTo>
                  <a:pt x="2700109" y="3167926"/>
                </a:lnTo>
                <a:lnTo>
                  <a:pt x="2724137" y="3166097"/>
                </a:lnTo>
                <a:lnTo>
                  <a:pt x="2748165" y="3167926"/>
                </a:lnTo>
                <a:lnTo>
                  <a:pt x="2767063" y="3172764"/>
                </a:lnTo>
                <a:lnTo>
                  <a:pt x="2782697" y="3179699"/>
                </a:lnTo>
                <a:lnTo>
                  <a:pt x="2811742" y="3196272"/>
                </a:lnTo>
                <a:lnTo>
                  <a:pt x="2828620" y="3203752"/>
                </a:lnTo>
                <a:lnTo>
                  <a:pt x="2849270" y="3209074"/>
                </a:lnTo>
                <a:lnTo>
                  <a:pt x="2875457" y="3211106"/>
                </a:lnTo>
                <a:lnTo>
                  <a:pt x="2901645" y="3209074"/>
                </a:lnTo>
                <a:lnTo>
                  <a:pt x="2922295" y="3203752"/>
                </a:lnTo>
                <a:lnTo>
                  <a:pt x="2939173" y="3196272"/>
                </a:lnTo>
                <a:lnTo>
                  <a:pt x="2968218" y="3179699"/>
                </a:lnTo>
                <a:lnTo>
                  <a:pt x="2983839" y="3172764"/>
                </a:lnTo>
                <a:lnTo>
                  <a:pt x="3002750" y="3167926"/>
                </a:lnTo>
                <a:lnTo>
                  <a:pt x="3026778" y="3166097"/>
                </a:lnTo>
                <a:lnTo>
                  <a:pt x="3050806" y="3167926"/>
                </a:lnTo>
                <a:lnTo>
                  <a:pt x="3069717" y="3172764"/>
                </a:lnTo>
                <a:lnTo>
                  <a:pt x="3085338" y="3179699"/>
                </a:lnTo>
                <a:lnTo>
                  <a:pt x="3114383" y="3196272"/>
                </a:lnTo>
                <a:lnTo>
                  <a:pt x="3131261" y="3203752"/>
                </a:lnTo>
                <a:lnTo>
                  <a:pt x="3151911" y="3209074"/>
                </a:lnTo>
                <a:lnTo>
                  <a:pt x="3178098" y="3211106"/>
                </a:lnTo>
                <a:lnTo>
                  <a:pt x="3204286" y="3209074"/>
                </a:lnTo>
                <a:lnTo>
                  <a:pt x="3224923" y="3203752"/>
                </a:lnTo>
                <a:lnTo>
                  <a:pt x="3241802" y="3196272"/>
                </a:lnTo>
                <a:lnTo>
                  <a:pt x="3270847" y="3179699"/>
                </a:lnTo>
                <a:lnTo>
                  <a:pt x="3286468" y="3172764"/>
                </a:lnTo>
                <a:lnTo>
                  <a:pt x="3305378" y="3167926"/>
                </a:lnTo>
                <a:lnTo>
                  <a:pt x="3329406" y="3166097"/>
                </a:lnTo>
                <a:lnTo>
                  <a:pt x="3353435" y="3167926"/>
                </a:lnTo>
                <a:lnTo>
                  <a:pt x="3372345" y="3172764"/>
                </a:lnTo>
                <a:lnTo>
                  <a:pt x="3387966" y="3179699"/>
                </a:lnTo>
                <a:lnTo>
                  <a:pt x="3417024" y="3196272"/>
                </a:lnTo>
                <a:lnTo>
                  <a:pt x="3433889" y="3203752"/>
                </a:lnTo>
                <a:lnTo>
                  <a:pt x="3454552" y="3209074"/>
                </a:lnTo>
                <a:lnTo>
                  <a:pt x="3480752" y="3211106"/>
                </a:lnTo>
                <a:lnTo>
                  <a:pt x="3506940" y="3209074"/>
                </a:lnTo>
                <a:lnTo>
                  <a:pt x="3527590" y="3203752"/>
                </a:lnTo>
                <a:lnTo>
                  <a:pt x="3544468" y="3196272"/>
                </a:lnTo>
                <a:lnTo>
                  <a:pt x="3573513" y="3179699"/>
                </a:lnTo>
                <a:lnTo>
                  <a:pt x="3589134" y="3172764"/>
                </a:lnTo>
                <a:lnTo>
                  <a:pt x="3608044" y="3167926"/>
                </a:lnTo>
                <a:lnTo>
                  <a:pt x="3632073" y="3166097"/>
                </a:lnTo>
                <a:lnTo>
                  <a:pt x="3656101" y="3167926"/>
                </a:lnTo>
                <a:lnTo>
                  <a:pt x="3675011" y="3172764"/>
                </a:lnTo>
                <a:lnTo>
                  <a:pt x="3690632" y="3179699"/>
                </a:lnTo>
                <a:lnTo>
                  <a:pt x="3719690" y="3196272"/>
                </a:lnTo>
                <a:lnTo>
                  <a:pt x="3736556" y="3203752"/>
                </a:lnTo>
                <a:lnTo>
                  <a:pt x="3757206" y="3209074"/>
                </a:lnTo>
                <a:lnTo>
                  <a:pt x="3783406" y="3211106"/>
                </a:lnTo>
                <a:lnTo>
                  <a:pt x="3809593" y="3209074"/>
                </a:lnTo>
                <a:lnTo>
                  <a:pt x="3830243" y="3203752"/>
                </a:lnTo>
                <a:lnTo>
                  <a:pt x="3847109" y="3196272"/>
                </a:lnTo>
                <a:lnTo>
                  <a:pt x="3876154" y="3179699"/>
                </a:lnTo>
                <a:lnTo>
                  <a:pt x="3891788" y="3172764"/>
                </a:lnTo>
                <a:lnTo>
                  <a:pt x="3910685" y="3167926"/>
                </a:lnTo>
                <a:lnTo>
                  <a:pt x="3934714" y="3166097"/>
                </a:lnTo>
                <a:lnTo>
                  <a:pt x="3958742" y="3167926"/>
                </a:lnTo>
                <a:lnTo>
                  <a:pt x="3977652" y="3172764"/>
                </a:lnTo>
                <a:lnTo>
                  <a:pt x="3993286" y="3179699"/>
                </a:lnTo>
                <a:lnTo>
                  <a:pt x="4022331" y="3196272"/>
                </a:lnTo>
                <a:lnTo>
                  <a:pt x="4039197" y="3203752"/>
                </a:lnTo>
                <a:lnTo>
                  <a:pt x="4059847" y="3209074"/>
                </a:lnTo>
                <a:lnTo>
                  <a:pt x="4086047" y="3211106"/>
                </a:lnTo>
                <a:lnTo>
                  <a:pt x="4112247" y="3209074"/>
                </a:lnTo>
                <a:lnTo>
                  <a:pt x="4132897" y="3203752"/>
                </a:lnTo>
                <a:lnTo>
                  <a:pt x="4149775" y="3196272"/>
                </a:lnTo>
                <a:lnTo>
                  <a:pt x="4178820" y="3179699"/>
                </a:lnTo>
                <a:lnTo>
                  <a:pt x="4194441" y="3172764"/>
                </a:lnTo>
                <a:lnTo>
                  <a:pt x="4213352" y="3167926"/>
                </a:lnTo>
                <a:lnTo>
                  <a:pt x="4237367" y="3166097"/>
                </a:lnTo>
                <a:lnTo>
                  <a:pt x="4261383" y="3167926"/>
                </a:lnTo>
                <a:lnTo>
                  <a:pt x="4280281" y="3172764"/>
                </a:lnTo>
                <a:lnTo>
                  <a:pt x="4295902" y="3179699"/>
                </a:lnTo>
                <a:lnTo>
                  <a:pt x="4324934" y="3196272"/>
                </a:lnTo>
                <a:lnTo>
                  <a:pt x="4341800" y="3203752"/>
                </a:lnTo>
                <a:lnTo>
                  <a:pt x="4362450" y="3209074"/>
                </a:lnTo>
                <a:lnTo>
                  <a:pt x="4388637" y="3211106"/>
                </a:lnTo>
                <a:lnTo>
                  <a:pt x="4414825" y="3209074"/>
                </a:lnTo>
                <a:lnTo>
                  <a:pt x="4435475" y="3203752"/>
                </a:lnTo>
                <a:lnTo>
                  <a:pt x="4452353" y="3196272"/>
                </a:lnTo>
                <a:lnTo>
                  <a:pt x="4481398" y="3179699"/>
                </a:lnTo>
                <a:lnTo>
                  <a:pt x="4497032" y="3172764"/>
                </a:lnTo>
                <a:lnTo>
                  <a:pt x="4515929" y="3167926"/>
                </a:lnTo>
                <a:lnTo>
                  <a:pt x="4539945" y="3166097"/>
                </a:lnTo>
                <a:lnTo>
                  <a:pt x="4563973" y="3167926"/>
                </a:lnTo>
                <a:lnTo>
                  <a:pt x="4582896" y="3172764"/>
                </a:lnTo>
                <a:lnTo>
                  <a:pt x="4598530" y="3179699"/>
                </a:lnTo>
                <a:lnTo>
                  <a:pt x="4627575" y="3196272"/>
                </a:lnTo>
                <a:lnTo>
                  <a:pt x="4644453" y="3203752"/>
                </a:lnTo>
                <a:lnTo>
                  <a:pt x="4665103" y="3209074"/>
                </a:lnTo>
                <a:lnTo>
                  <a:pt x="4691291" y="3211106"/>
                </a:lnTo>
                <a:lnTo>
                  <a:pt x="4717478" y="3209074"/>
                </a:lnTo>
                <a:lnTo>
                  <a:pt x="4738128" y="3203752"/>
                </a:lnTo>
                <a:lnTo>
                  <a:pt x="4755007" y="3196272"/>
                </a:lnTo>
                <a:lnTo>
                  <a:pt x="4784052" y="3179699"/>
                </a:lnTo>
                <a:lnTo>
                  <a:pt x="4799685" y="3172764"/>
                </a:lnTo>
                <a:lnTo>
                  <a:pt x="4818583" y="3167926"/>
                </a:lnTo>
                <a:lnTo>
                  <a:pt x="4842599" y="3166097"/>
                </a:lnTo>
                <a:lnTo>
                  <a:pt x="4866627" y="3167926"/>
                </a:lnTo>
                <a:lnTo>
                  <a:pt x="4885525" y="3172764"/>
                </a:lnTo>
                <a:lnTo>
                  <a:pt x="4901158" y="3179699"/>
                </a:lnTo>
                <a:lnTo>
                  <a:pt x="4930203" y="3196272"/>
                </a:lnTo>
                <a:lnTo>
                  <a:pt x="4947082" y="3203752"/>
                </a:lnTo>
                <a:lnTo>
                  <a:pt x="4967732" y="3209074"/>
                </a:lnTo>
                <a:lnTo>
                  <a:pt x="4993919" y="3211106"/>
                </a:lnTo>
                <a:lnTo>
                  <a:pt x="5020119" y="3209074"/>
                </a:lnTo>
                <a:lnTo>
                  <a:pt x="5040769" y="3203752"/>
                </a:lnTo>
                <a:lnTo>
                  <a:pt x="5057648" y="3196272"/>
                </a:lnTo>
                <a:lnTo>
                  <a:pt x="5086693" y="3179699"/>
                </a:lnTo>
                <a:lnTo>
                  <a:pt x="5102314" y="3172764"/>
                </a:lnTo>
                <a:lnTo>
                  <a:pt x="5121224" y="3167926"/>
                </a:lnTo>
                <a:lnTo>
                  <a:pt x="5145252" y="3166097"/>
                </a:lnTo>
                <a:lnTo>
                  <a:pt x="5169293" y="3167926"/>
                </a:lnTo>
                <a:lnTo>
                  <a:pt x="5188216" y="3172764"/>
                </a:lnTo>
                <a:lnTo>
                  <a:pt x="5203850" y="3179699"/>
                </a:lnTo>
                <a:lnTo>
                  <a:pt x="5232895" y="3196272"/>
                </a:lnTo>
                <a:lnTo>
                  <a:pt x="5249773" y="3203752"/>
                </a:lnTo>
                <a:lnTo>
                  <a:pt x="5270436" y="3209074"/>
                </a:lnTo>
                <a:lnTo>
                  <a:pt x="5296624" y="3211106"/>
                </a:lnTo>
                <a:lnTo>
                  <a:pt x="5322824" y="3209074"/>
                </a:lnTo>
                <a:lnTo>
                  <a:pt x="5343474" y="3203752"/>
                </a:lnTo>
                <a:lnTo>
                  <a:pt x="5360352" y="3196272"/>
                </a:lnTo>
                <a:lnTo>
                  <a:pt x="5389397" y="3179699"/>
                </a:lnTo>
                <a:lnTo>
                  <a:pt x="5405018" y="3172764"/>
                </a:lnTo>
                <a:lnTo>
                  <a:pt x="5423928" y="3167926"/>
                </a:lnTo>
                <a:lnTo>
                  <a:pt x="5447957" y="3166097"/>
                </a:lnTo>
                <a:lnTo>
                  <a:pt x="5471985" y="3167926"/>
                </a:lnTo>
                <a:lnTo>
                  <a:pt x="5490896" y="3172764"/>
                </a:lnTo>
                <a:lnTo>
                  <a:pt x="5506529" y="3179699"/>
                </a:lnTo>
                <a:lnTo>
                  <a:pt x="5535587" y="3196272"/>
                </a:lnTo>
                <a:lnTo>
                  <a:pt x="5552465" y="3203752"/>
                </a:lnTo>
                <a:lnTo>
                  <a:pt x="5573115" y="3209074"/>
                </a:lnTo>
                <a:lnTo>
                  <a:pt x="5599315" y="3211106"/>
                </a:lnTo>
                <a:lnTo>
                  <a:pt x="5625516" y="3209074"/>
                </a:lnTo>
                <a:lnTo>
                  <a:pt x="5646178" y="3203752"/>
                </a:lnTo>
                <a:lnTo>
                  <a:pt x="5663057" y="3196272"/>
                </a:lnTo>
                <a:lnTo>
                  <a:pt x="5692102" y="3179699"/>
                </a:lnTo>
                <a:lnTo>
                  <a:pt x="5707735" y="3172764"/>
                </a:lnTo>
                <a:lnTo>
                  <a:pt x="5726646" y="3167926"/>
                </a:lnTo>
                <a:lnTo>
                  <a:pt x="5750661" y="3166097"/>
                </a:lnTo>
                <a:lnTo>
                  <a:pt x="5774690" y="3167926"/>
                </a:lnTo>
                <a:lnTo>
                  <a:pt x="5793600" y="3172764"/>
                </a:lnTo>
                <a:lnTo>
                  <a:pt x="5809221" y="3179699"/>
                </a:lnTo>
                <a:lnTo>
                  <a:pt x="5838266" y="3196272"/>
                </a:lnTo>
                <a:lnTo>
                  <a:pt x="5855132" y="3203752"/>
                </a:lnTo>
                <a:lnTo>
                  <a:pt x="5875782" y="3209074"/>
                </a:lnTo>
                <a:lnTo>
                  <a:pt x="5901969" y="3211106"/>
                </a:lnTo>
                <a:lnTo>
                  <a:pt x="5928169" y="3209074"/>
                </a:lnTo>
                <a:lnTo>
                  <a:pt x="5948832" y="3203752"/>
                </a:lnTo>
                <a:lnTo>
                  <a:pt x="5965710" y="3196272"/>
                </a:lnTo>
                <a:lnTo>
                  <a:pt x="5994755" y="3179699"/>
                </a:lnTo>
                <a:lnTo>
                  <a:pt x="6010389" y="3172764"/>
                </a:lnTo>
                <a:lnTo>
                  <a:pt x="6029299" y="3167926"/>
                </a:lnTo>
                <a:lnTo>
                  <a:pt x="6053328" y="3166097"/>
                </a:lnTo>
                <a:lnTo>
                  <a:pt x="6077369" y="3167926"/>
                </a:lnTo>
                <a:lnTo>
                  <a:pt x="6096279" y="3172764"/>
                </a:lnTo>
                <a:lnTo>
                  <a:pt x="6111926" y="3179699"/>
                </a:lnTo>
                <a:lnTo>
                  <a:pt x="6140983" y="3196272"/>
                </a:lnTo>
                <a:lnTo>
                  <a:pt x="6157861" y="3203752"/>
                </a:lnTo>
                <a:lnTo>
                  <a:pt x="6178512" y="3209074"/>
                </a:lnTo>
                <a:lnTo>
                  <a:pt x="6204712" y="3211106"/>
                </a:lnTo>
                <a:lnTo>
                  <a:pt x="6230912" y="3209074"/>
                </a:lnTo>
                <a:lnTo>
                  <a:pt x="6251575" y="3203752"/>
                </a:lnTo>
                <a:lnTo>
                  <a:pt x="6268453" y="3196272"/>
                </a:lnTo>
                <a:lnTo>
                  <a:pt x="6297498" y="3179699"/>
                </a:lnTo>
                <a:lnTo>
                  <a:pt x="6313132" y="3172764"/>
                </a:lnTo>
                <a:lnTo>
                  <a:pt x="6332042" y="3167926"/>
                </a:lnTo>
                <a:lnTo>
                  <a:pt x="6356070" y="3166097"/>
                </a:lnTo>
                <a:lnTo>
                  <a:pt x="6380124" y="3167926"/>
                </a:lnTo>
                <a:lnTo>
                  <a:pt x="6399047" y="3172764"/>
                </a:lnTo>
                <a:lnTo>
                  <a:pt x="6414694" y="3179699"/>
                </a:lnTo>
                <a:lnTo>
                  <a:pt x="6443764" y="3196272"/>
                </a:lnTo>
                <a:lnTo>
                  <a:pt x="6460655" y="3203752"/>
                </a:lnTo>
                <a:lnTo>
                  <a:pt x="6481318" y="3209074"/>
                </a:lnTo>
                <a:lnTo>
                  <a:pt x="6507531" y="3211106"/>
                </a:lnTo>
                <a:lnTo>
                  <a:pt x="6533743" y="3209074"/>
                </a:lnTo>
                <a:lnTo>
                  <a:pt x="6554406" y="3203752"/>
                </a:lnTo>
                <a:lnTo>
                  <a:pt x="6571297" y="3196272"/>
                </a:lnTo>
                <a:lnTo>
                  <a:pt x="6600368" y="3179699"/>
                </a:lnTo>
                <a:lnTo>
                  <a:pt x="6616014" y="3172764"/>
                </a:lnTo>
                <a:lnTo>
                  <a:pt x="6634937" y="3167926"/>
                </a:lnTo>
                <a:lnTo>
                  <a:pt x="6658978" y="3166097"/>
                </a:lnTo>
                <a:lnTo>
                  <a:pt x="6658978" y="3154845"/>
                </a:lnTo>
                <a:close/>
              </a:path>
              <a:path w="6660515" h="7380605">
                <a:moveTo>
                  <a:pt x="6659016" y="3267506"/>
                </a:moveTo>
                <a:lnTo>
                  <a:pt x="6612941" y="3274542"/>
                </a:lnTo>
                <a:lnTo>
                  <a:pt x="6581788" y="3290011"/>
                </a:lnTo>
                <a:lnTo>
                  <a:pt x="6551384" y="3305492"/>
                </a:lnTo>
                <a:lnTo>
                  <a:pt x="6507556" y="3312515"/>
                </a:lnTo>
                <a:lnTo>
                  <a:pt x="6463728" y="3305492"/>
                </a:lnTo>
                <a:lnTo>
                  <a:pt x="6433325" y="3290011"/>
                </a:lnTo>
                <a:lnTo>
                  <a:pt x="6402171" y="3274542"/>
                </a:lnTo>
                <a:lnTo>
                  <a:pt x="6356083" y="3267506"/>
                </a:lnTo>
                <a:lnTo>
                  <a:pt x="6310033" y="3274542"/>
                </a:lnTo>
                <a:lnTo>
                  <a:pt x="6278918" y="3290011"/>
                </a:lnTo>
                <a:lnTo>
                  <a:pt x="6248552" y="3305492"/>
                </a:lnTo>
                <a:lnTo>
                  <a:pt x="6204737" y="3312515"/>
                </a:lnTo>
                <a:lnTo>
                  <a:pt x="6160935" y="3305492"/>
                </a:lnTo>
                <a:lnTo>
                  <a:pt x="6130556" y="3290011"/>
                </a:lnTo>
                <a:lnTo>
                  <a:pt x="6099416" y="3274542"/>
                </a:lnTo>
                <a:lnTo>
                  <a:pt x="6053340" y="3267506"/>
                </a:lnTo>
                <a:lnTo>
                  <a:pt x="6007290" y="3274542"/>
                </a:lnTo>
                <a:lnTo>
                  <a:pt x="5976175" y="3290011"/>
                </a:lnTo>
                <a:lnTo>
                  <a:pt x="5945810" y="3305492"/>
                </a:lnTo>
                <a:lnTo>
                  <a:pt x="5901995" y="3312515"/>
                </a:lnTo>
                <a:lnTo>
                  <a:pt x="5858218" y="3305492"/>
                </a:lnTo>
                <a:lnTo>
                  <a:pt x="5827839" y="3290011"/>
                </a:lnTo>
                <a:lnTo>
                  <a:pt x="5796712" y="3274542"/>
                </a:lnTo>
                <a:lnTo>
                  <a:pt x="5750687" y="3267506"/>
                </a:lnTo>
                <a:lnTo>
                  <a:pt x="5704637" y="3274542"/>
                </a:lnTo>
                <a:lnTo>
                  <a:pt x="5673509" y="3290011"/>
                </a:lnTo>
                <a:lnTo>
                  <a:pt x="5643143" y="3305492"/>
                </a:lnTo>
                <a:lnTo>
                  <a:pt x="5599341" y="3312515"/>
                </a:lnTo>
                <a:lnTo>
                  <a:pt x="5555551" y="3305492"/>
                </a:lnTo>
                <a:lnTo>
                  <a:pt x="5525160" y="3290011"/>
                </a:lnTo>
                <a:lnTo>
                  <a:pt x="5494032" y="3274542"/>
                </a:lnTo>
                <a:lnTo>
                  <a:pt x="5447982" y="3267506"/>
                </a:lnTo>
                <a:lnTo>
                  <a:pt x="5401945" y="3274542"/>
                </a:lnTo>
                <a:lnTo>
                  <a:pt x="5370817" y="3290011"/>
                </a:lnTo>
                <a:lnTo>
                  <a:pt x="5340451" y="3305492"/>
                </a:lnTo>
                <a:lnTo>
                  <a:pt x="5296662" y="3312515"/>
                </a:lnTo>
                <a:lnTo>
                  <a:pt x="5252859" y="3305492"/>
                </a:lnTo>
                <a:lnTo>
                  <a:pt x="5222456" y="3290011"/>
                </a:lnTo>
                <a:lnTo>
                  <a:pt x="5191315" y="3274542"/>
                </a:lnTo>
                <a:lnTo>
                  <a:pt x="5145290" y="3267506"/>
                </a:lnTo>
                <a:lnTo>
                  <a:pt x="5099240" y="3274542"/>
                </a:lnTo>
                <a:lnTo>
                  <a:pt x="5068113" y="3290011"/>
                </a:lnTo>
                <a:lnTo>
                  <a:pt x="5037747" y="3305492"/>
                </a:lnTo>
                <a:lnTo>
                  <a:pt x="4993945" y="3312515"/>
                </a:lnTo>
                <a:lnTo>
                  <a:pt x="4950168" y="3305492"/>
                </a:lnTo>
                <a:lnTo>
                  <a:pt x="4919789" y="3290011"/>
                </a:lnTo>
                <a:lnTo>
                  <a:pt x="4888662" y="3274542"/>
                </a:lnTo>
                <a:lnTo>
                  <a:pt x="4842637" y="3267506"/>
                </a:lnTo>
                <a:lnTo>
                  <a:pt x="4796599" y="3274542"/>
                </a:lnTo>
                <a:lnTo>
                  <a:pt x="4765484" y="3290011"/>
                </a:lnTo>
                <a:lnTo>
                  <a:pt x="4735106" y="3305492"/>
                </a:lnTo>
                <a:lnTo>
                  <a:pt x="4691304" y="3312515"/>
                </a:lnTo>
                <a:lnTo>
                  <a:pt x="4647527" y="3305492"/>
                </a:lnTo>
                <a:lnTo>
                  <a:pt x="4617148" y="3290011"/>
                </a:lnTo>
                <a:lnTo>
                  <a:pt x="4586008" y="3274542"/>
                </a:lnTo>
                <a:lnTo>
                  <a:pt x="4539970" y="3267506"/>
                </a:lnTo>
                <a:lnTo>
                  <a:pt x="4493933" y="3274542"/>
                </a:lnTo>
                <a:lnTo>
                  <a:pt x="4462818" y="3290011"/>
                </a:lnTo>
                <a:lnTo>
                  <a:pt x="4432452" y="3305492"/>
                </a:lnTo>
                <a:lnTo>
                  <a:pt x="4388650" y="3312515"/>
                </a:lnTo>
                <a:lnTo>
                  <a:pt x="4344886" y="3305492"/>
                </a:lnTo>
                <a:lnTo>
                  <a:pt x="4314533" y="3290011"/>
                </a:lnTo>
                <a:lnTo>
                  <a:pt x="4283418" y="3274542"/>
                </a:lnTo>
                <a:lnTo>
                  <a:pt x="4237393" y="3267506"/>
                </a:lnTo>
                <a:lnTo>
                  <a:pt x="4191393" y="3274542"/>
                </a:lnTo>
                <a:lnTo>
                  <a:pt x="4160240" y="3290011"/>
                </a:lnTo>
                <a:lnTo>
                  <a:pt x="4129849" y="3305492"/>
                </a:lnTo>
                <a:lnTo>
                  <a:pt x="4086072" y="3312515"/>
                </a:lnTo>
                <a:lnTo>
                  <a:pt x="4042283" y="3305492"/>
                </a:lnTo>
                <a:lnTo>
                  <a:pt x="4011917" y="3290011"/>
                </a:lnTo>
                <a:lnTo>
                  <a:pt x="3980789" y="3274542"/>
                </a:lnTo>
                <a:lnTo>
                  <a:pt x="3934739" y="3267506"/>
                </a:lnTo>
                <a:lnTo>
                  <a:pt x="3888689" y="3274542"/>
                </a:lnTo>
                <a:lnTo>
                  <a:pt x="3857574" y="3290011"/>
                </a:lnTo>
                <a:lnTo>
                  <a:pt x="3827208" y="3305492"/>
                </a:lnTo>
                <a:lnTo>
                  <a:pt x="3783444" y="3312515"/>
                </a:lnTo>
                <a:lnTo>
                  <a:pt x="3739642" y="3305492"/>
                </a:lnTo>
                <a:lnTo>
                  <a:pt x="3709263" y="3290011"/>
                </a:lnTo>
                <a:lnTo>
                  <a:pt x="3678136" y="3274542"/>
                </a:lnTo>
                <a:lnTo>
                  <a:pt x="3632098" y="3267506"/>
                </a:lnTo>
                <a:lnTo>
                  <a:pt x="3586061" y="3274542"/>
                </a:lnTo>
                <a:lnTo>
                  <a:pt x="3554933" y="3290011"/>
                </a:lnTo>
                <a:lnTo>
                  <a:pt x="3524567" y="3305492"/>
                </a:lnTo>
                <a:lnTo>
                  <a:pt x="3480778" y="3312515"/>
                </a:lnTo>
                <a:lnTo>
                  <a:pt x="3456749" y="3310699"/>
                </a:lnTo>
                <a:lnTo>
                  <a:pt x="3437826" y="3305860"/>
                </a:lnTo>
                <a:lnTo>
                  <a:pt x="3422192" y="3298926"/>
                </a:lnTo>
                <a:lnTo>
                  <a:pt x="3393148" y="3282340"/>
                </a:lnTo>
                <a:lnTo>
                  <a:pt x="3376269" y="3274872"/>
                </a:lnTo>
                <a:lnTo>
                  <a:pt x="3355632" y="3269538"/>
                </a:lnTo>
                <a:lnTo>
                  <a:pt x="3329444" y="3267506"/>
                </a:lnTo>
                <a:lnTo>
                  <a:pt x="3303244" y="3269538"/>
                </a:lnTo>
                <a:lnTo>
                  <a:pt x="3282594" y="3274872"/>
                </a:lnTo>
                <a:lnTo>
                  <a:pt x="3265728" y="3282340"/>
                </a:lnTo>
                <a:lnTo>
                  <a:pt x="3236671" y="3298926"/>
                </a:lnTo>
                <a:lnTo>
                  <a:pt x="3221050" y="3305860"/>
                </a:lnTo>
                <a:lnTo>
                  <a:pt x="3202140" y="3310699"/>
                </a:lnTo>
                <a:lnTo>
                  <a:pt x="3178111" y="3312515"/>
                </a:lnTo>
                <a:lnTo>
                  <a:pt x="3154095" y="3310699"/>
                </a:lnTo>
                <a:lnTo>
                  <a:pt x="3135198" y="3305860"/>
                </a:lnTo>
                <a:lnTo>
                  <a:pt x="3119577" y="3298926"/>
                </a:lnTo>
                <a:lnTo>
                  <a:pt x="3090532" y="3282340"/>
                </a:lnTo>
                <a:lnTo>
                  <a:pt x="3073654" y="3274872"/>
                </a:lnTo>
                <a:lnTo>
                  <a:pt x="3052991" y="3269538"/>
                </a:lnTo>
                <a:lnTo>
                  <a:pt x="3026803" y="3267506"/>
                </a:lnTo>
                <a:lnTo>
                  <a:pt x="3000603" y="3269538"/>
                </a:lnTo>
                <a:lnTo>
                  <a:pt x="2979953" y="3274872"/>
                </a:lnTo>
                <a:lnTo>
                  <a:pt x="2963075" y="3282340"/>
                </a:lnTo>
                <a:lnTo>
                  <a:pt x="2934043" y="3298926"/>
                </a:lnTo>
                <a:lnTo>
                  <a:pt x="2918409" y="3305860"/>
                </a:lnTo>
                <a:lnTo>
                  <a:pt x="2899511" y="3310699"/>
                </a:lnTo>
                <a:lnTo>
                  <a:pt x="2875496" y="3312515"/>
                </a:lnTo>
                <a:lnTo>
                  <a:pt x="2851467" y="3310699"/>
                </a:lnTo>
                <a:lnTo>
                  <a:pt x="2832557" y="3305860"/>
                </a:lnTo>
                <a:lnTo>
                  <a:pt x="2816923" y="3298926"/>
                </a:lnTo>
                <a:lnTo>
                  <a:pt x="2787878" y="3282340"/>
                </a:lnTo>
                <a:lnTo>
                  <a:pt x="2771000" y="3274872"/>
                </a:lnTo>
                <a:lnTo>
                  <a:pt x="2750362" y="3269538"/>
                </a:lnTo>
                <a:lnTo>
                  <a:pt x="2724175" y="3267506"/>
                </a:lnTo>
                <a:lnTo>
                  <a:pt x="2697975" y="3269538"/>
                </a:lnTo>
                <a:lnTo>
                  <a:pt x="2677325" y="3274872"/>
                </a:lnTo>
                <a:lnTo>
                  <a:pt x="2660459" y="3282340"/>
                </a:lnTo>
                <a:lnTo>
                  <a:pt x="2631414" y="3298926"/>
                </a:lnTo>
                <a:lnTo>
                  <a:pt x="2615793" y="3305860"/>
                </a:lnTo>
                <a:lnTo>
                  <a:pt x="2596883" y="3310699"/>
                </a:lnTo>
                <a:lnTo>
                  <a:pt x="2572867" y="3312515"/>
                </a:lnTo>
                <a:lnTo>
                  <a:pt x="2548852" y="3310699"/>
                </a:lnTo>
                <a:lnTo>
                  <a:pt x="2529941" y="3305860"/>
                </a:lnTo>
                <a:lnTo>
                  <a:pt x="2514320" y="3298926"/>
                </a:lnTo>
                <a:lnTo>
                  <a:pt x="2485263" y="3282340"/>
                </a:lnTo>
                <a:lnTo>
                  <a:pt x="2468384" y="3274872"/>
                </a:lnTo>
                <a:lnTo>
                  <a:pt x="2447721" y="3269538"/>
                </a:lnTo>
                <a:lnTo>
                  <a:pt x="2421521" y="3267506"/>
                </a:lnTo>
                <a:lnTo>
                  <a:pt x="2395347" y="3269538"/>
                </a:lnTo>
                <a:lnTo>
                  <a:pt x="2374696" y="3274872"/>
                </a:lnTo>
                <a:lnTo>
                  <a:pt x="2357831" y="3282340"/>
                </a:lnTo>
                <a:lnTo>
                  <a:pt x="2328786" y="3298926"/>
                </a:lnTo>
                <a:lnTo>
                  <a:pt x="2313165" y="3305860"/>
                </a:lnTo>
                <a:lnTo>
                  <a:pt x="2294255" y="3310699"/>
                </a:lnTo>
                <a:lnTo>
                  <a:pt x="2270239" y="3312515"/>
                </a:lnTo>
                <a:lnTo>
                  <a:pt x="2246223" y="3310699"/>
                </a:lnTo>
                <a:lnTo>
                  <a:pt x="2227313" y="3305860"/>
                </a:lnTo>
                <a:lnTo>
                  <a:pt x="2211692" y="3298926"/>
                </a:lnTo>
                <a:lnTo>
                  <a:pt x="2182634" y="3282340"/>
                </a:lnTo>
                <a:lnTo>
                  <a:pt x="2165756" y="3274872"/>
                </a:lnTo>
                <a:lnTo>
                  <a:pt x="2145106" y="3269538"/>
                </a:lnTo>
                <a:lnTo>
                  <a:pt x="2118906" y="3267506"/>
                </a:lnTo>
                <a:lnTo>
                  <a:pt x="2092718" y="3269538"/>
                </a:lnTo>
                <a:lnTo>
                  <a:pt x="2072081" y="3274872"/>
                </a:lnTo>
                <a:lnTo>
                  <a:pt x="2055215" y="3282340"/>
                </a:lnTo>
                <a:lnTo>
                  <a:pt x="2026170" y="3298926"/>
                </a:lnTo>
                <a:lnTo>
                  <a:pt x="2010549" y="3305860"/>
                </a:lnTo>
                <a:lnTo>
                  <a:pt x="1991639" y="3310699"/>
                </a:lnTo>
                <a:lnTo>
                  <a:pt x="1967611" y="3312515"/>
                </a:lnTo>
                <a:lnTo>
                  <a:pt x="1943582" y="3310699"/>
                </a:lnTo>
                <a:lnTo>
                  <a:pt x="1924672" y="3305860"/>
                </a:lnTo>
                <a:lnTo>
                  <a:pt x="1909038" y="3298926"/>
                </a:lnTo>
                <a:lnTo>
                  <a:pt x="1879993" y="3282340"/>
                </a:lnTo>
                <a:lnTo>
                  <a:pt x="1863128" y="3274872"/>
                </a:lnTo>
                <a:lnTo>
                  <a:pt x="1842477" y="3269538"/>
                </a:lnTo>
                <a:lnTo>
                  <a:pt x="1816290" y="3267506"/>
                </a:lnTo>
                <a:lnTo>
                  <a:pt x="1790103" y="3269538"/>
                </a:lnTo>
                <a:lnTo>
                  <a:pt x="1769452" y="3274872"/>
                </a:lnTo>
                <a:lnTo>
                  <a:pt x="1752587" y="3282340"/>
                </a:lnTo>
                <a:lnTo>
                  <a:pt x="1723542" y="3298926"/>
                </a:lnTo>
                <a:lnTo>
                  <a:pt x="1707908" y="3305860"/>
                </a:lnTo>
                <a:lnTo>
                  <a:pt x="1689011" y="3310699"/>
                </a:lnTo>
                <a:lnTo>
                  <a:pt x="1664982" y="3312515"/>
                </a:lnTo>
                <a:lnTo>
                  <a:pt x="1640967" y="3310699"/>
                </a:lnTo>
                <a:lnTo>
                  <a:pt x="1622056" y="3305860"/>
                </a:lnTo>
                <a:lnTo>
                  <a:pt x="1606435" y="3298926"/>
                </a:lnTo>
                <a:lnTo>
                  <a:pt x="1577403" y="3282340"/>
                </a:lnTo>
                <a:lnTo>
                  <a:pt x="1560525" y="3274872"/>
                </a:lnTo>
                <a:lnTo>
                  <a:pt x="1539887" y="3269538"/>
                </a:lnTo>
                <a:lnTo>
                  <a:pt x="1513700" y="3267506"/>
                </a:lnTo>
                <a:lnTo>
                  <a:pt x="1487500" y="3269538"/>
                </a:lnTo>
                <a:lnTo>
                  <a:pt x="1466850" y="3274872"/>
                </a:lnTo>
                <a:lnTo>
                  <a:pt x="1449984" y="3282340"/>
                </a:lnTo>
                <a:lnTo>
                  <a:pt x="1420939" y="3298926"/>
                </a:lnTo>
                <a:lnTo>
                  <a:pt x="1405318" y="3305860"/>
                </a:lnTo>
                <a:lnTo>
                  <a:pt x="1386408" y="3310699"/>
                </a:lnTo>
                <a:lnTo>
                  <a:pt x="1362392" y="3312515"/>
                </a:lnTo>
                <a:lnTo>
                  <a:pt x="1338376" y="3310699"/>
                </a:lnTo>
                <a:lnTo>
                  <a:pt x="1319466" y="3305860"/>
                </a:lnTo>
                <a:lnTo>
                  <a:pt x="1303845" y="3298926"/>
                </a:lnTo>
                <a:lnTo>
                  <a:pt x="1274800" y="3282340"/>
                </a:lnTo>
                <a:lnTo>
                  <a:pt x="1257935" y="3274872"/>
                </a:lnTo>
                <a:lnTo>
                  <a:pt x="1237284" y="3269538"/>
                </a:lnTo>
                <a:lnTo>
                  <a:pt x="1211110" y="3267506"/>
                </a:lnTo>
                <a:lnTo>
                  <a:pt x="1184922" y="3269538"/>
                </a:lnTo>
                <a:lnTo>
                  <a:pt x="1164272" y="3274872"/>
                </a:lnTo>
                <a:lnTo>
                  <a:pt x="1147406" y="3282340"/>
                </a:lnTo>
                <a:lnTo>
                  <a:pt x="1118362" y="3298926"/>
                </a:lnTo>
                <a:lnTo>
                  <a:pt x="1102728" y="3305860"/>
                </a:lnTo>
                <a:lnTo>
                  <a:pt x="1083830" y="3310699"/>
                </a:lnTo>
                <a:lnTo>
                  <a:pt x="1059802" y="3312515"/>
                </a:lnTo>
                <a:lnTo>
                  <a:pt x="1035786" y="3310699"/>
                </a:lnTo>
                <a:lnTo>
                  <a:pt x="1016876" y="3305860"/>
                </a:lnTo>
                <a:lnTo>
                  <a:pt x="1001255" y="3298926"/>
                </a:lnTo>
                <a:lnTo>
                  <a:pt x="972210" y="3282340"/>
                </a:lnTo>
                <a:lnTo>
                  <a:pt x="955344" y="3274872"/>
                </a:lnTo>
                <a:lnTo>
                  <a:pt x="934694" y="3269538"/>
                </a:lnTo>
                <a:lnTo>
                  <a:pt x="908494" y="3267506"/>
                </a:lnTo>
                <a:lnTo>
                  <a:pt x="882319" y="3269538"/>
                </a:lnTo>
                <a:lnTo>
                  <a:pt x="861682" y="3274872"/>
                </a:lnTo>
                <a:lnTo>
                  <a:pt x="844816" y="3282340"/>
                </a:lnTo>
                <a:lnTo>
                  <a:pt x="815784" y="3298926"/>
                </a:lnTo>
                <a:lnTo>
                  <a:pt x="800150" y="3305860"/>
                </a:lnTo>
                <a:lnTo>
                  <a:pt x="781253" y="3310699"/>
                </a:lnTo>
                <a:lnTo>
                  <a:pt x="757237" y="3312515"/>
                </a:lnTo>
                <a:lnTo>
                  <a:pt x="733221" y="3310699"/>
                </a:lnTo>
                <a:lnTo>
                  <a:pt x="714311" y="3305860"/>
                </a:lnTo>
                <a:lnTo>
                  <a:pt x="698690" y="3298926"/>
                </a:lnTo>
                <a:lnTo>
                  <a:pt x="669645" y="3282340"/>
                </a:lnTo>
                <a:lnTo>
                  <a:pt x="652767" y="3274872"/>
                </a:lnTo>
                <a:lnTo>
                  <a:pt x="632129" y="3269538"/>
                </a:lnTo>
                <a:lnTo>
                  <a:pt x="605942" y="3267506"/>
                </a:lnTo>
                <a:lnTo>
                  <a:pt x="579742" y="3269538"/>
                </a:lnTo>
                <a:lnTo>
                  <a:pt x="559092" y="3274872"/>
                </a:lnTo>
                <a:lnTo>
                  <a:pt x="542226" y="3282340"/>
                </a:lnTo>
                <a:lnTo>
                  <a:pt x="513194" y="3298926"/>
                </a:lnTo>
                <a:lnTo>
                  <a:pt x="497560" y="3305860"/>
                </a:lnTo>
                <a:lnTo>
                  <a:pt x="478663" y="3310699"/>
                </a:lnTo>
                <a:lnTo>
                  <a:pt x="454647" y="3312515"/>
                </a:lnTo>
                <a:lnTo>
                  <a:pt x="430631" y="3310699"/>
                </a:lnTo>
                <a:lnTo>
                  <a:pt x="411721" y="3305860"/>
                </a:lnTo>
                <a:lnTo>
                  <a:pt x="396100" y="3298926"/>
                </a:lnTo>
                <a:lnTo>
                  <a:pt x="367068" y="3282340"/>
                </a:lnTo>
                <a:lnTo>
                  <a:pt x="350189" y="3274872"/>
                </a:lnTo>
                <a:lnTo>
                  <a:pt x="329552" y="3269538"/>
                </a:lnTo>
                <a:lnTo>
                  <a:pt x="303364" y="3267506"/>
                </a:lnTo>
                <a:lnTo>
                  <a:pt x="277190" y="3269538"/>
                </a:lnTo>
                <a:lnTo>
                  <a:pt x="256540" y="3274872"/>
                </a:lnTo>
                <a:lnTo>
                  <a:pt x="239674" y="3282340"/>
                </a:lnTo>
                <a:lnTo>
                  <a:pt x="210642" y="3298926"/>
                </a:lnTo>
                <a:lnTo>
                  <a:pt x="195008" y="3305860"/>
                </a:lnTo>
                <a:lnTo>
                  <a:pt x="176110" y="3310699"/>
                </a:lnTo>
                <a:lnTo>
                  <a:pt x="152095" y="3312515"/>
                </a:lnTo>
                <a:lnTo>
                  <a:pt x="128079" y="3310699"/>
                </a:lnTo>
                <a:lnTo>
                  <a:pt x="109169" y="3305860"/>
                </a:lnTo>
                <a:lnTo>
                  <a:pt x="93548" y="3298926"/>
                </a:lnTo>
                <a:lnTo>
                  <a:pt x="64503" y="3282340"/>
                </a:lnTo>
                <a:lnTo>
                  <a:pt x="47625" y="3274872"/>
                </a:lnTo>
                <a:lnTo>
                  <a:pt x="26974" y="3269538"/>
                </a:lnTo>
                <a:lnTo>
                  <a:pt x="787" y="3267506"/>
                </a:lnTo>
                <a:lnTo>
                  <a:pt x="787" y="3278771"/>
                </a:lnTo>
                <a:lnTo>
                  <a:pt x="24815" y="3280600"/>
                </a:lnTo>
                <a:lnTo>
                  <a:pt x="43713" y="3285439"/>
                </a:lnTo>
                <a:lnTo>
                  <a:pt x="59347" y="3292373"/>
                </a:lnTo>
                <a:lnTo>
                  <a:pt x="88379" y="3308947"/>
                </a:lnTo>
                <a:lnTo>
                  <a:pt x="105257" y="3316414"/>
                </a:lnTo>
                <a:lnTo>
                  <a:pt x="125907" y="3321735"/>
                </a:lnTo>
                <a:lnTo>
                  <a:pt x="152095" y="3323767"/>
                </a:lnTo>
                <a:lnTo>
                  <a:pt x="178282" y="3321735"/>
                </a:lnTo>
                <a:lnTo>
                  <a:pt x="198920" y="3316414"/>
                </a:lnTo>
                <a:lnTo>
                  <a:pt x="215798" y="3308947"/>
                </a:lnTo>
                <a:lnTo>
                  <a:pt x="244830" y="3292373"/>
                </a:lnTo>
                <a:lnTo>
                  <a:pt x="260451" y="3285439"/>
                </a:lnTo>
                <a:lnTo>
                  <a:pt x="279349" y="3280600"/>
                </a:lnTo>
                <a:lnTo>
                  <a:pt x="303364" y="3278771"/>
                </a:lnTo>
                <a:lnTo>
                  <a:pt x="327380" y="3280600"/>
                </a:lnTo>
                <a:lnTo>
                  <a:pt x="346278" y="3285439"/>
                </a:lnTo>
                <a:lnTo>
                  <a:pt x="361911" y="3292373"/>
                </a:lnTo>
                <a:lnTo>
                  <a:pt x="390944" y="3308947"/>
                </a:lnTo>
                <a:lnTo>
                  <a:pt x="407809" y="3316414"/>
                </a:lnTo>
                <a:lnTo>
                  <a:pt x="428459" y="3321735"/>
                </a:lnTo>
                <a:lnTo>
                  <a:pt x="454647" y="3323767"/>
                </a:lnTo>
                <a:lnTo>
                  <a:pt x="480834" y="3321735"/>
                </a:lnTo>
                <a:lnTo>
                  <a:pt x="501472" y="3316414"/>
                </a:lnTo>
                <a:lnTo>
                  <a:pt x="518350" y="3308947"/>
                </a:lnTo>
                <a:lnTo>
                  <a:pt x="547395" y="3292373"/>
                </a:lnTo>
                <a:lnTo>
                  <a:pt x="563016" y="3285439"/>
                </a:lnTo>
                <a:lnTo>
                  <a:pt x="581926" y="3280600"/>
                </a:lnTo>
                <a:lnTo>
                  <a:pt x="605942" y="3278771"/>
                </a:lnTo>
                <a:lnTo>
                  <a:pt x="629958" y="3280600"/>
                </a:lnTo>
                <a:lnTo>
                  <a:pt x="648855" y="3285439"/>
                </a:lnTo>
                <a:lnTo>
                  <a:pt x="664489" y="3292373"/>
                </a:lnTo>
                <a:lnTo>
                  <a:pt x="693534" y="3308947"/>
                </a:lnTo>
                <a:lnTo>
                  <a:pt x="710399" y="3316414"/>
                </a:lnTo>
                <a:lnTo>
                  <a:pt x="731050" y="3321735"/>
                </a:lnTo>
                <a:lnTo>
                  <a:pt x="757237" y="3323767"/>
                </a:lnTo>
                <a:lnTo>
                  <a:pt x="783424" y="3321735"/>
                </a:lnTo>
                <a:lnTo>
                  <a:pt x="804062" y="3316414"/>
                </a:lnTo>
                <a:lnTo>
                  <a:pt x="820928" y="3308947"/>
                </a:lnTo>
                <a:lnTo>
                  <a:pt x="849972" y="3292373"/>
                </a:lnTo>
                <a:lnTo>
                  <a:pt x="865593" y="3285439"/>
                </a:lnTo>
                <a:lnTo>
                  <a:pt x="884491" y="3280600"/>
                </a:lnTo>
                <a:lnTo>
                  <a:pt x="908494" y="3278771"/>
                </a:lnTo>
                <a:lnTo>
                  <a:pt x="932522" y="3280600"/>
                </a:lnTo>
                <a:lnTo>
                  <a:pt x="951420" y="3285439"/>
                </a:lnTo>
                <a:lnTo>
                  <a:pt x="967054" y="3292373"/>
                </a:lnTo>
                <a:lnTo>
                  <a:pt x="996099" y="3308947"/>
                </a:lnTo>
                <a:lnTo>
                  <a:pt x="1012964" y="3316414"/>
                </a:lnTo>
                <a:lnTo>
                  <a:pt x="1033614" y="3321735"/>
                </a:lnTo>
                <a:lnTo>
                  <a:pt x="1059802" y="3323767"/>
                </a:lnTo>
                <a:lnTo>
                  <a:pt x="1086002" y="3321735"/>
                </a:lnTo>
                <a:lnTo>
                  <a:pt x="1106639" y="3316414"/>
                </a:lnTo>
                <a:lnTo>
                  <a:pt x="1123518" y="3308947"/>
                </a:lnTo>
                <a:lnTo>
                  <a:pt x="1152563" y="3292373"/>
                </a:lnTo>
                <a:lnTo>
                  <a:pt x="1168184" y="3285439"/>
                </a:lnTo>
                <a:lnTo>
                  <a:pt x="1187094" y="3280600"/>
                </a:lnTo>
                <a:lnTo>
                  <a:pt x="1211110" y="3278771"/>
                </a:lnTo>
                <a:lnTo>
                  <a:pt x="1235125" y="3280600"/>
                </a:lnTo>
                <a:lnTo>
                  <a:pt x="1254023" y="3285439"/>
                </a:lnTo>
                <a:lnTo>
                  <a:pt x="1269644" y="3292373"/>
                </a:lnTo>
                <a:lnTo>
                  <a:pt x="1298689" y="3308947"/>
                </a:lnTo>
                <a:lnTo>
                  <a:pt x="1315554" y="3316414"/>
                </a:lnTo>
                <a:lnTo>
                  <a:pt x="1336205" y="3321735"/>
                </a:lnTo>
                <a:lnTo>
                  <a:pt x="1362392" y="3323767"/>
                </a:lnTo>
                <a:lnTo>
                  <a:pt x="1388579" y="3321735"/>
                </a:lnTo>
                <a:lnTo>
                  <a:pt x="1409230" y="3316414"/>
                </a:lnTo>
                <a:lnTo>
                  <a:pt x="1426095" y="3308947"/>
                </a:lnTo>
                <a:lnTo>
                  <a:pt x="1455140" y="3292373"/>
                </a:lnTo>
                <a:lnTo>
                  <a:pt x="1470761" y="3285439"/>
                </a:lnTo>
                <a:lnTo>
                  <a:pt x="1489671" y="3280600"/>
                </a:lnTo>
                <a:lnTo>
                  <a:pt x="1513700" y="3278771"/>
                </a:lnTo>
                <a:lnTo>
                  <a:pt x="1537728" y="3280600"/>
                </a:lnTo>
                <a:lnTo>
                  <a:pt x="1556626" y="3285439"/>
                </a:lnTo>
                <a:lnTo>
                  <a:pt x="1572260" y="3292373"/>
                </a:lnTo>
                <a:lnTo>
                  <a:pt x="1601292" y="3308947"/>
                </a:lnTo>
                <a:lnTo>
                  <a:pt x="1618157" y="3316414"/>
                </a:lnTo>
                <a:lnTo>
                  <a:pt x="1638808" y="3321735"/>
                </a:lnTo>
                <a:lnTo>
                  <a:pt x="1664982" y="3323767"/>
                </a:lnTo>
                <a:lnTo>
                  <a:pt x="1691182" y="3321735"/>
                </a:lnTo>
                <a:lnTo>
                  <a:pt x="1711820" y="3316414"/>
                </a:lnTo>
                <a:lnTo>
                  <a:pt x="1728698" y="3308947"/>
                </a:lnTo>
                <a:lnTo>
                  <a:pt x="1757743" y="3292373"/>
                </a:lnTo>
                <a:lnTo>
                  <a:pt x="1773364" y="3285439"/>
                </a:lnTo>
                <a:lnTo>
                  <a:pt x="1792274" y="3280600"/>
                </a:lnTo>
                <a:lnTo>
                  <a:pt x="1816290" y="3278771"/>
                </a:lnTo>
                <a:lnTo>
                  <a:pt x="1840318" y="3280600"/>
                </a:lnTo>
                <a:lnTo>
                  <a:pt x="1859216" y="3285439"/>
                </a:lnTo>
                <a:lnTo>
                  <a:pt x="1874850" y="3292373"/>
                </a:lnTo>
                <a:lnTo>
                  <a:pt x="1903895" y="3308947"/>
                </a:lnTo>
                <a:lnTo>
                  <a:pt x="1920760" y="3316414"/>
                </a:lnTo>
                <a:lnTo>
                  <a:pt x="1941410" y="3321735"/>
                </a:lnTo>
                <a:lnTo>
                  <a:pt x="1967611" y="3323767"/>
                </a:lnTo>
                <a:lnTo>
                  <a:pt x="1993811" y="3321735"/>
                </a:lnTo>
                <a:lnTo>
                  <a:pt x="2014448" y="3316414"/>
                </a:lnTo>
                <a:lnTo>
                  <a:pt x="2031326" y="3308947"/>
                </a:lnTo>
                <a:lnTo>
                  <a:pt x="2060371" y="3292373"/>
                </a:lnTo>
                <a:lnTo>
                  <a:pt x="2075992" y="3285439"/>
                </a:lnTo>
                <a:lnTo>
                  <a:pt x="2094890" y="3280600"/>
                </a:lnTo>
                <a:lnTo>
                  <a:pt x="2118906" y="3278771"/>
                </a:lnTo>
                <a:lnTo>
                  <a:pt x="2142934" y="3280600"/>
                </a:lnTo>
                <a:lnTo>
                  <a:pt x="2161844" y="3285439"/>
                </a:lnTo>
                <a:lnTo>
                  <a:pt x="2177478" y="3292373"/>
                </a:lnTo>
                <a:lnTo>
                  <a:pt x="2206523" y="3308947"/>
                </a:lnTo>
                <a:lnTo>
                  <a:pt x="2223389" y="3316414"/>
                </a:lnTo>
                <a:lnTo>
                  <a:pt x="2244039" y="3321735"/>
                </a:lnTo>
                <a:lnTo>
                  <a:pt x="2270239" y="3323767"/>
                </a:lnTo>
                <a:lnTo>
                  <a:pt x="2296426" y="3321735"/>
                </a:lnTo>
                <a:lnTo>
                  <a:pt x="2317064" y="3316414"/>
                </a:lnTo>
                <a:lnTo>
                  <a:pt x="2333929" y="3308947"/>
                </a:lnTo>
                <a:lnTo>
                  <a:pt x="2362974" y="3292373"/>
                </a:lnTo>
                <a:lnTo>
                  <a:pt x="2378595" y="3285439"/>
                </a:lnTo>
                <a:lnTo>
                  <a:pt x="2397506" y="3280600"/>
                </a:lnTo>
                <a:lnTo>
                  <a:pt x="2421521" y="3278771"/>
                </a:lnTo>
                <a:lnTo>
                  <a:pt x="2445562" y="3280600"/>
                </a:lnTo>
                <a:lnTo>
                  <a:pt x="2464473" y="3285439"/>
                </a:lnTo>
                <a:lnTo>
                  <a:pt x="2480106" y="3292373"/>
                </a:lnTo>
                <a:lnTo>
                  <a:pt x="2509164" y="3308947"/>
                </a:lnTo>
                <a:lnTo>
                  <a:pt x="2526030" y="3316414"/>
                </a:lnTo>
                <a:lnTo>
                  <a:pt x="2546680" y="3321735"/>
                </a:lnTo>
                <a:lnTo>
                  <a:pt x="2572867" y="3323767"/>
                </a:lnTo>
                <a:lnTo>
                  <a:pt x="2599055" y="3321735"/>
                </a:lnTo>
                <a:lnTo>
                  <a:pt x="2619705" y="3316414"/>
                </a:lnTo>
                <a:lnTo>
                  <a:pt x="2636570" y="3308947"/>
                </a:lnTo>
                <a:lnTo>
                  <a:pt x="2665615" y="3292373"/>
                </a:lnTo>
                <a:lnTo>
                  <a:pt x="2681249" y="3285439"/>
                </a:lnTo>
                <a:lnTo>
                  <a:pt x="2700147" y="3280600"/>
                </a:lnTo>
                <a:lnTo>
                  <a:pt x="2724175" y="3278771"/>
                </a:lnTo>
                <a:lnTo>
                  <a:pt x="2748191" y="3280600"/>
                </a:lnTo>
                <a:lnTo>
                  <a:pt x="2767088" y="3285439"/>
                </a:lnTo>
                <a:lnTo>
                  <a:pt x="2782722" y="3292373"/>
                </a:lnTo>
                <a:lnTo>
                  <a:pt x="2811767" y="3308947"/>
                </a:lnTo>
                <a:lnTo>
                  <a:pt x="2828633" y="3316414"/>
                </a:lnTo>
                <a:lnTo>
                  <a:pt x="2849295" y="3321735"/>
                </a:lnTo>
                <a:lnTo>
                  <a:pt x="2875496" y="3323767"/>
                </a:lnTo>
                <a:lnTo>
                  <a:pt x="2901683" y="3321735"/>
                </a:lnTo>
                <a:lnTo>
                  <a:pt x="2922320" y="3316414"/>
                </a:lnTo>
                <a:lnTo>
                  <a:pt x="2939186" y="3308947"/>
                </a:lnTo>
                <a:lnTo>
                  <a:pt x="2968231" y="3292373"/>
                </a:lnTo>
                <a:lnTo>
                  <a:pt x="2983865" y="3285439"/>
                </a:lnTo>
                <a:lnTo>
                  <a:pt x="3002775" y="3280600"/>
                </a:lnTo>
                <a:lnTo>
                  <a:pt x="3026803" y="3278771"/>
                </a:lnTo>
                <a:lnTo>
                  <a:pt x="3050832" y="3280600"/>
                </a:lnTo>
                <a:lnTo>
                  <a:pt x="3069742" y="3285439"/>
                </a:lnTo>
                <a:lnTo>
                  <a:pt x="3085376" y="3292373"/>
                </a:lnTo>
                <a:lnTo>
                  <a:pt x="3114421" y="3308947"/>
                </a:lnTo>
                <a:lnTo>
                  <a:pt x="3131286" y="3316414"/>
                </a:lnTo>
                <a:lnTo>
                  <a:pt x="3151936" y="3321735"/>
                </a:lnTo>
                <a:lnTo>
                  <a:pt x="3178111" y="3323767"/>
                </a:lnTo>
                <a:lnTo>
                  <a:pt x="3204299" y="3321735"/>
                </a:lnTo>
                <a:lnTo>
                  <a:pt x="3224949" y="3316414"/>
                </a:lnTo>
                <a:lnTo>
                  <a:pt x="3241827" y="3308947"/>
                </a:lnTo>
                <a:lnTo>
                  <a:pt x="3270885" y="3292373"/>
                </a:lnTo>
                <a:lnTo>
                  <a:pt x="3286506" y="3285439"/>
                </a:lnTo>
                <a:lnTo>
                  <a:pt x="3305416" y="3280600"/>
                </a:lnTo>
                <a:lnTo>
                  <a:pt x="3329444" y="3278771"/>
                </a:lnTo>
                <a:lnTo>
                  <a:pt x="3353460" y="3280600"/>
                </a:lnTo>
                <a:lnTo>
                  <a:pt x="3372370" y="3285439"/>
                </a:lnTo>
                <a:lnTo>
                  <a:pt x="3387991" y="3292373"/>
                </a:lnTo>
                <a:lnTo>
                  <a:pt x="3417049" y="3308947"/>
                </a:lnTo>
                <a:lnTo>
                  <a:pt x="3433915" y="3316414"/>
                </a:lnTo>
                <a:lnTo>
                  <a:pt x="3454577" y="3321735"/>
                </a:lnTo>
                <a:lnTo>
                  <a:pt x="3480778" y="3323767"/>
                </a:lnTo>
                <a:lnTo>
                  <a:pt x="3506965" y="3321735"/>
                </a:lnTo>
                <a:lnTo>
                  <a:pt x="3527615" y="3316414"/>
                </a:lnTo>
                <a:lnTo>
                  <a:pt x="3544493" y="3308947"/>
                </a:lnTo>
                <a:lnTo>
                  <a:pt x="3573538" y="3292373"/>
                </a:lnTo>
                <a:lnTo>
                  <a:pt x="3589159" y="3285439"/>
                </a:lnTo>
                <a:lnTo>
                  <a:pt x="3608070" y="3280600"/>
                </a:lnTo>
                <a:lnTo>
                  <a:pt x="3632098" y="3278771"/>
                </a:lnTo>
                <a:lnTo>
                  <a:pt x="3656126" y="3280600"/>
                </a:lnTo>
                <a:lnTo>
                  <a:pt x="3675024" y="3285439"/>
                </a:lnTo>
                <a:lnTo>
                  <a:pt x="3690658" y="3292373"/>
                </a:lnTo>
                <a:lnTo>
                  <a:pt x="3719715" y="3308947"/>
                </a:lnTo>
                <a:lnTo>
                  <a:pt x="3736581" y="3316414"/>
                </a:lnTo>
                <a:lnTo>
                  <a:pt x="3757244" y="3321735"/>
                </a:lnTo>
                <a:lnTo>
                  <a:pt x="3783444" y="3323767"/>
                </a:lnTo>
                <a:lnTo>
                  <a:pt x="3809631" y="3321735"/>
                </a:lnTo>
                <a:lnTo>
                  <a:pt x="3830269" y="3316414"/>
                </a:lnTo>
                <a:lnTo>
                  <a:pt x="3847134" y="3308947"/>
                </a:lnTo>
                <a:lnTo>
                  <a:pt x="3876179" y="3292373"/>
                </a:lnTo>
                <a:lnTo>
                  <a:pt x="3891813" y="3285439"/>
                </a:lnTo>
                <a:lnTo>
                  <a:pt x="3910711" y="3280600"/>
                </a:lnTo>
                <a:lnTo>
                  <a:pt x="3934739" y="3278771"/>
                </a:lnTo>
                <a:lnTo>
                  <a:pt x="3958767" y="3280600"/>
                </a:lnTo>
                <a:lnTo>
                  <a:pt x="3977678" y="3285439"/>
                </a:lnTo>
                <a:lnTo>
                  <a:pt x="3993324" y="3292373"/>
                </a:lnTo>
                <a:lnTo>
                  <a:pt x="4022369" y="3308947"/>
                </a:lnTo>
                <a:lnTo>
                  <a:pt x="4039235" y="3316414"/>
                </a:lnTo>
                <a:lnTo>
                  <a:pt x="4059885" y="3321735"/>
                </a:lnTo>
                <a:lnTo>
                  <a:pt x="4086072" y="3323767"/>
                </a:lnTo>
                <a:lnTo>
                  <a:pt x="4112272" y="3321735"/>
                </a:lnTo>
                <a:lnTo>
                  <a:pt x="4132923" y="3316414"/>
                </a:lnTo>
                <a:lnTo>
                  <a:pt x="4149801" y="3308947"/>
                </a:lnTo>
                <a:lnTo>
                  <a:pt x="4178858" y="3292373"/>
                </a:lnTo>
                <a:lnTo>
                  <a:pt x="4194479" y="3285439"/>
                </a:lnTo>
                <a:lnTo>
                  <a:pt x="4213377" y="3280600"/>
                </a:lnTo>
                <a:lnTo>
                  <a:pt x="4237393" y="3278771"/>
                </a:lnTo>
                <a:lnTo>
                  <a:pt x="4261409" y="3280600"/>
                </a:lnTo>
                <a:lnTo>
                  <a:pt x="4280306" y="3285439"/>
                </a:lnTo>
                <a:lnTo>
                  <a:pt x="4295940" y="3292373"/>
                </a:lnTo>
                <a:lnTo>
                  <a:pt x="4324959" y="3308947"/>
                </a:lnTo>
                <a:lnTo>
                  <a:pt x="4341825" y="3316414"/>
                </a:lnTo>
                <a:lnTo>
                  <a:pt x="4362475" y="3321735"/>
                </a:lnTo>
                <a:lnTo>
                  <a:pt x="4388650" y="3323767"/>
                </a:lnTo>
                <a:lnTo>
                  <a:pt x="4414850" y="3321735"/>
                </a:lnTo>
                <a:lnTo>
                  <a:pt x="4435513" y="3316414"/>
                </a:lnTo>
                <a:lnTo>
                  <a:pt x="4452391" y="3308947"/>
                </a:lnTo>
                <a:lnTo>
                  <a:pt x="4481436" y="3292373"/>
                </a:lnTo>
                <a:lnTo>
                  <a:pt x="4497057" y="3285439"/>
                </a:lnTo>
                <a:lnTo>
                  <a:pt x="4515967" y="3280600"/>
                </a:lnTo>
                <a:lnTo>
                  <a:pt x="4539970" y="3278771"/>
                </a:lnTo>
                <a:lnTo>
                  <a:pt x="4563999" y="3280600"/>
                </a:lnTo>
                <a:lnTo>
                  <a:pt x="4582909" y="3285439"/>
                </a:lnTo>
                <a:lnTo>
                  <a:pt x="4598543" y="3292373"/>
                </a:lnTo>
                <a:lnTo>
                  <a:pt x="4627600" y="3308947"/>
                </a:lnTo>
                <a:lnTo>
                  <a:pt x="4644466" y="3316414"/>
                </a:lnTo>
                <a:lnTo>
                  <a:pt x="4665116" y="3321735"/>
                </a:lnTo>
                <a:lnTo>
                  <a:pt x="4691304" y="3323767"/>
                </a:lnTo>
                <a:lnTo>
                  <a:pt x="4717504" y="3321735"/>
                </a:lnTo>
                <a:lnTo>
                  <a:pt x="4738167" y="3316414"/>
                </a:lnTo>
                <a:lnTo>
                  <a:pt x="4755045" y="3308947"/>
                </a:lnTo>
                <a:lnTo>
                  <a:pt x="4784090" y="3292373"/>
                </a:lnTo>
                <a:lnTo>
                  <a:pt x="4799711" y="3285439"/>
                </a:lnTo>
                <a:lnTo>
                  <a:pt x="4818621" y="3280600"/>
                </a:lnTo>
                <a:lnTo>
                  <a:pt x="4842637" y="3278771"/>
                </a:lnTo>
                <a:lnTo>
                  <a:pt x="4866665" y="3280600"/>
                </a:lnTo>
                <a:lnTo>
                  <a:pt x="4885563" y="3285439"/>
                </a:lnTo>
                <a:lnTo>
                  <a:pt x="4901196" y="3292373"/>
                </a:lnTo>
                <a:lnTo>
                  <a:pt x="4930241" y="3308947"/>
                </a:lnTo>
                <a:lnTo>
                  <a:pt x="4947107" y="3316414"/>
                </a:lnTo>
                <a:lnTo>
                  <a:pt x="4967757" y="3321735"/>
                </a:lnTo>
                <a:lnTo>
                  <a:pt x="4993945" y="3323767"/>
                </a:lnTo>
                <a:lnTo>
                  <a:pt x="5020145" y="3321735"/>
                </a:lnTo>
                <a:lnTo>
                  <a:pt x="5040795" y="3316414"/>
                </a:lnTo>
                <a:lnTo>
                  <a:pt x="5057673" y="3308947"/>
                </a:lnTo>
                <a:lnTo>
                  <a:pt x="5086718" y="3292373"/>
                </a:lnTo>
                <a:lnTo>
                  <a:pt x="5102352" y="3285439"/>
                </a:lnTo>
                <a:lnTo>
                  <a:pt x="5121262" y="3280600"/>
                </a:lnTo>
                <a:lnTo>
                  <a:pt x="5145290" y="3278771"/>
                </a:lnTo>
                <a:lnTo>
                  <a:pt x="5169319" y="3280600"/>
                </a:lnTo>
                <a:lnTo>
                  <a:pt x="5188229" y="3285439"/>
                </a:lnTo>
                <a:lnTo>
                  <a:pt x="5203863" y="3292373"/>
                </a:lnTo>
                <a:lnTo>
                  <a:pt x="5232920" y="3308947"/>
                </a:lnTo>
                <a:lnTo>
                  <a:pt x="5249799" y="3316414"/>
                </a:lnTo>
                <a:lnTo>
                  <a:pt x="5270462" y="3321735"/>
                </a:lnTo>
                <a:lnTo>
                  <a:pt x="5296662" y="3323767"/>
                </a:lnTo>
                <a:lnTo>
                  <a:pt x="5322862" y="3321735"/>
                </a:lnTo>
                <a:lnTo>
                  <a:pt x="5343499" y="3316414"/>
                </a:lnTo>
                <a:lnTo>
                  <a:pt x="5360378" y="3308947"/>
                </a:lnTo>
                <a:lnTo>
                  <a:pt x="5389423" y="3292373"/>
                </a:lnTo>
                <a:lnTo>
                  <a:pt x="5405044" y="3285439"/>
                </a:lnTo>
                <a:lnTo>
                  <a:pt x="5423954" y="3280600"/>
                </a:lnTo>
                <a:lnTo>
                  <a:pt x="5447982" y="3278771"/>
                </a:lnTo>
                <a:lnTo>
                  <a:pt x="5472023" y="3280600"/>
                </a:lnTo>
                <a:lnTo>
                  <a:pt x="5490934" y="3285439"/>
                </a:lnTo>
                <a:lnTo>
                  <a:pt x="5506567" y="3292373"/>
                </a:lnTo>
                <a:lnTo>
                  <a:pt x="5535612" y="3308947"/>
                </a:lnTo>
                <a:lnTo>
                  <a:pt x="5552491" y="3316414"/>
                </a:lnTo>
                <a:lnTo>
                  <a:pt x="5573141" y="3321735"/>
                </a:lnTo>
                <a:lnTo>
                  <a:pt x="5599341" y="3323767"/>
                </a:lnTo>
                <a:lnTo>
                  <a:pt x="5625541" y="3321735"/>
                </a:lnTo>
                <a:lnTo>
                  <a:pt x="5646204" y="3316414"/>
                </a:lnTo>
                <a:lnTo>
                  <a:pt x="5663082" y="3308947"/>
                </a:lnTo>
                <a:lnTo>
                  <a:pt x="5692127" y="3292373"/>
                </a:lnTo>
                <a:lnTo>
                  <a:pt x="5707748" y="3285439"/>
                </a:lnTo>
                <a:lnTo>
                  <a:pt x="5726658" y="3280600"/>
                </a:lnTo>
                <a:lnTo>
                  <a:pt x="5750687" y="3278771"/>
                </a:lnTo>
                <a:lnTo>
                  <a:pt x="5774715" y="3280600"/>
                </a:lnTo>
                <a:lnTo>
                  <a:pt x="5793613" y="3285439"/>
                </a:lnTo>
                <a:lnTo>
                  <a:pt x="5809246" y="3292373"/>
                </a:lnTo>
                <a:lnTo>
                  <a:pt x="5838291" y="3308947"/>
                </a:lnTo>
                <a:lnTo>
                  <a:pt x="5855157" y="3316414"/>
                </a:lnTo>
                <a:lnTo>
                  <a:pt x="5875807" y="3321735"/>
                </a:lnTo>
                <a:lnTo>
                  <a:pt x="5901995" y="3323767"/>
                </a:lnTo>
                <a:lnTo>
                  <a:pt x="5928195" y="3321735"/>
                </a:lnTo>
                <a:lnTo>
                  <a:pt x="5948858" y="3316414"/>
                </a:lnTo>
                <a:lnTo>
                  <a:pt x="5965736" y="3308947"/>
                </a:lnTo>
                <a:lnTo>
                  <a:pt x="5994781" y="3292373"/>
                </a:lnTo>
                <a:lnTo>
                  <a:pt x="6010414" y="3285439"/>
                </a:lnTo>
                <a:lnTo>
                  <a:pt x="6029312" y="3280600"/>
                </a:lnTo>
                <a:lnTo>
                  <a:pt x="6053340" y="3278771"/>
                </a:lnTo>
                <a:lnTo>
                  <a:pt x="6077382" y="3280600"/>
                </a:lnTo>
                <a:lnTo>
                  <a:pt x="6096305" y="3285439"/>
                </a:lnTo>
                <a:lnTo>
                  <a:pt x="6111951" y="3292373"/>
                </a:lnTo>
                <a:lnTo>
                  <a:pt x="6141009" y="3308947"/>
                </a:lnTo>
                <a:lnTo>
                  <a:pt x="6157887" y="3316414"/>
                </a:lnTo>
                <a:lnTo>
                  <a:pt x="6178537" y="3321735"/>
                </a:lnTo>
                <a:lnTo>
                  <a:pt x="6204737" y="3323767"/>
                </a:lnTo>
                <a:lnTo>
                  <a:pt x="6230950" y="3321735"/>
                </a:lnTo>
                <a:lnTo>
                  <a:pt x="6251613" y="3316414"/>
                </a:lnTo>
                <a:lnTo>
                  <a:pt x="6268491" y="3308947"/>
                </a:lnTo>
                <a:lnTo>
                  <a:pt x="6297536" y="3292373"/>
                </a:lnTo>
                <a:lnTo>
                  <a:pt x="6313157" y="3285439"/>
                </a:lnTo>
                <a:lnTo>
                  <a:pt x="6332067" y="3280600"/>
                </a:lnTo>
                <a:lnTo>
                  <a:pt x="6356083" y="3278771"/>
                </a:lnTo>
                <a:lnTo>
                  <a:pt x="6380150" y="3280600"/>
                </a:lnTo>
                <a:lnTo>
                  <a:pt x="6399085" y="3285439"/>
                </a:lnTo>
                <a:lnTo>
                  <a:pt x="6414732" y="3292373"/>
                </a:lnTo>
                <a:lnTo>
                  <a:pt x="6443802" y="3308947"/>
                </a:lnTo>
                <a:lnTo>
                  <a:pt x="6460680" y="3316414"/>
                </a:lnTo>
                <a:lnTo>
                  <a:pt x="6481356" y="3321735"/>
                </a:lnTo>
                <a:lnTo>
                  <a:pt x="6507556" y="3323767"/>
                </a:lnTo>
                <a:lnTo>
                  <a:pt x="6533769" y="3321735"/>
                </a:lnTo>
                <a:lnTo>
                  <a:pt x="6554432" y="3316414"/>
                </a:lnTo>
                <a:lnTo>
                  <a:pt x="6571323" y="3308947"/>
                </a:lnTo>
                <a:lnTo>
                  <a:pt x="6600393" y="3292373"/>
                </a:lnTo>
                <a:lnTo>
                  <a:pt x="6616039" y="3285439"/>
                </a:lnTo>
                <a:lnTo>
                  <a:pt x="6634962" y="3280600"/>
                </a:lnTo>
                <a:lnTo>
                  <a:pt x="6659016" y="3278771"/>
                </a:lnTo>
                <a:lnTo>
                  <a:pt x="6659016" y="3267506"/>
                </a:lnTo>
                <a:close/>
              </a:path>
              <a:path w="6660515" h="7380605">
                <a:moveTo>
                  <a:pt x="6659042" y="3380181"/>
                </a:moveTo>
                <a:lnTo>
                  <a:pt x="6612966" y="3387217"/>
                </a:lnTo>
                <a:lnTo>
                  <a:pt x="6581813" y="3402685"/>
                </a:lnTo>
                <a:lnTo>
                  <a:pt x="6551409" y="3418167"/>
                </a:lnTo>
                <a:lnTo>
                  <a:pt x="6507581" y="3425190"/>
                </a:lnTo>
                <a:lnTo>
                  <a:pt x="6463754" y="3418167"/>
                </a:lnTo>
                <a:lnTo>
                  <a:pt x="6433350" y="3402685"/>
                </a:lnTo>
                <a:lnTo>
                  <a:pt x="6402210" y="3387217"/>
                </a:lnTo>
                <a:lnTo>
                  <a:pt x="6356121" y="3380181"/>
                </a:lnTo>
                <a:lnTo>
                  <a:pt x="6310071" y="3387217"/>
                </a:lnTo>
                <a:lnTo>
                  <a:pt x="6278943" y="3402685"/>
                </a:lnTo>
                <a:lnTo>
                  <a:pt x="6248578" y="3418167"/>
                </a:lnTo>
                <a:lnTo>
                  <a:pt x="6204775" y="3425190"/>
                </a:lnTo>
                <a:lnTo>
                  <a:pt x="6160960" y="3418167"/>
                </a:lnTo>
                <a:lnTo>
                  <a:pt x="6130582" y="3402685"/>
                </a:lnTo>
                <a:lnTo>
                  <a:pt x="6099441" y="3387217"/>
                </a:lnTo>
                <a:lnTo>
                  <a:pt x="6053379" y="3380181"/>
                </a:lnTo>
                <a:lnTo>
                  <a:pt x="6007328" y="3387217"/>
                </a:lnTo>
                <a:lnTo>
                  <a:pt x="5976201" y="3402685"/>
                </a:lnTo>
                <a:lnTo>
                  <a:pt x="5945835" y="3418167"/>
                </a:lnTo>
                <a:lnTo>
                  <a:pt x="5902033" y="3425190"/>
                </a:lnTo>
                <a:lnTo>
                  <a:pt x="5858256" y="3418167"/>
                </a:lnTo>
                <a:lnTo>
                  <a:pt x="5827877" y="3402685"/>
                </a:lnTo>
                <a:lnTo>
                  <a:pt x="5796750" y="3387217"/>
                </a:lnTo>
                <a:lnTo>
                  <a:pt x="5750725" y="3380181"/>
                </a:lnTo>
                <a:lnTo>
                  <a:pt x="5704675" y="3387217"/>
                </a:lnTo>
                <a:lnTo>
                  <a:pt x="5673547" y="3402685"/>
                </a:lnTo>
                <a:lnTo>
                  <a:pt x="5643181" y="3418167"/>
                </a:lnTo>
                <a:lnTo>
                  <a:pt x="5599379" y="3425190"/>
                </a:lnTo>
                <a:lnTo>
                  <a:pt x="5555577" y="3418167"/>
                </a:lnTo>
                <a:lnTo>
                  <a:pt x="5525198" y="3402685"/>
                </a:lnTo>
                <a:lnTo>
                  <a:pt x="5494071" y="3387217"/>
                </a:lnTo>
                <a:lnTo>
                  <a:pt x="5448008" y="3380181"/>
                </a:lnTo>
                <a:lnTo>
                  <a:pt x="5401970" y="3387217"/>
                </a:lnTo>
                <a:lnTo>
                  <a:pt x="5370855" y="3402685"/>
                </a:lnTo>
                <a:lnTo>
                  <a:pt x="5340489" y="3418167"/>
                </a:lnTo>
                <a:lnTo>
                  <a:pt x="5296687" y="3425190"/>
                </a:lnTo>
                <a:lnTo>
                  <a:pt x="5252885" y="3418167"/>
                </a:lnTo>
                <a:lnTo>
                  <a:pt x="5222506" y="3402685"/>
                </a:lnTo>
                <a:lnTo>
                  <a:pt x="5191379" y="3387217"/>
                </a:lnTo>
                <a:lnTo>
                  <a:pt x="5145316" y="3380181"/>
                </a:lnTo>
                <a:lnTo>
                  <a:pt x="5099266" y="3387217"/>
                </a:lnTo>
                <a:lnTo>
                  <a:pt x="5068138" y="3402685"/>
                </a:lnTo>
                <a:lnTo>
                  <a:pt x="5037772" y="3418167"/>
                </a:lnTo>
                <a:lnTo>
                  <a:pt x="4993970" y="3425190"/>
                </a:lnTo>
                <a:lnTo>
                  <a:pt x="4950193" y="3418167"/>
                </a:lnTo>
                <a:lnTo>
                  <a:pt x="4919827" y="3402685"/>
                </a:lnTo>
                <a:lnTo>
                  <a:pt x="4888700" y="3387217"/>
                </a:lnTo>
                <a:lnTo>
                  <a:pt x="4842662" y="3380181"/>
                </a:lnTo>
                <a:lnTo>
                  <a:pt x="4796650" y="3387217"/>
                </a:lnTo>
                <a:lnTo>
                  <a:pt x="4765497" y="3402685"/>
                </a:lnTo>
                <a:lnTo>
                  <a:pt x="4735106" y="3418167"/>
                </a:lnTo>
                <a:lnTo>
                  <a:pt x="4691342" y="3425190"/>
                </a:lnTo>
                <a:lnTo>
                  <a:pt x="4647565" y="3418167"/>
                </a:lnTo>
                <a:lnTo>
                  <a:pt x="4617186" y="3402685"/>
                </a:lnTo>
                <a:lnTo>
                  <a:pt x="4586046" y="3387217"/>
                </a:lnTo>
                <a:lnTo>
                  <a:pt x="4540008" y="3380181"/>
                </a:lnTo>
                <a:lnTo>
                  <a:pt x="4493996" y="3387217"/>
                </a:lnTo>
                <a:lnTo>
                  <a:pt x="4462843" y="3402685"/>
                </a:lnTo>
                <a:lnTo>
                  <a:pt x="4432452" y="3418167"/>
                </a:lnTo>
                <a:lnTo>
                  <a:pt x="4388688" y="3425190"/>
                </a:lnTo>
                <a:lnTo>
                  <a:pt x="4344911" y="3418167"/>
                </a:lnTo>
                <a:lnTo>
                  <a:pt x="4314545" y="3402685"/>
                </a:lnTo>
                <a:lnTo>
                  <a:pt x="4283443" y="3387217"/>
                </a:lnTo>
                <a:lnTo>
                  <a:pt x="4237418" y="3380181"/>
                </a:lnTo>
                <a:lnTo>
                  <a:pt x="4191406" y="3387217"/>
                </a:lnTo>
                <a:lnTo>
                  <a:pt x="4160253" y="3402685"/>
                </a:lnTo>
                <a:lnTo>
                  <a:pt x="4129862" y="3418167"/>
                </a:lnTo>
                <a:lnTo>
                  <a:pt x="4086098" y="3425190"/>
                </a:lnTo>
                <a:lnTo>
                  <a:pt x="4042346" y="3418167"/>
                </a:lnTo>
                <a:lnTo>
                  <a:pt x="4011942" y="3402685"/>
                </a:lnTo>
                <a:lnTo>
                  <a:pt x="3980789" y="3387217"/>
                </a:lnTo>
                <a:lnTo>
                  <a:pt x="3934777" y="3380181"/>
                </a:lnTo>
                <a:lnTo>
                  <a:pt x="3888740" y="3387217"/>
                </a:lnTo>
                <a:lnTo>
                  <a:pt x="3857612" y="3402685"/>
                </a:lnTo>
                <a:lnTo>
                  <a:pt x="3827246" y="3418167"/>
                </a:lnTo>
                <a:lnTo>
                  <a:pt x="3783457" y="3425190"/>
                </a:lnTo>
                <a:lnTo>
                  <a:pt x="3739705" y="3418167"/>
                </a:lnTo>
                <a:lnTo>
                  <a:pt x="3709301" y="3402685"/>
                </a:lnTo>
                <a:lnTo>
                  <a:pt x="3678148" y="3387217"/>
                </a:lnTo>
                <a:lnTo>
                  <a:pt x="3632136" y="3380181"/>
                </a:lnTo>
                <a:lnTo>
                  <a:pt x="3586086" y="3387217"/>
                </a:lnTo>
                <a:lnTo>
                  <a:pt x="3554971" y="3402685"/>
                </a:lnTo>
                <a:lnTo>
                  <a:pt x="3524605" y="3418167"/>
                </a:lnTo>
                <a:lnTo>
                  <a:pt x="3480803" y="3425190"/>
                </a:lnTo>
                <a:lnTo>
                  <a:pt x="3456775" y="3423374"/>
                </a:lnTo>
                <a:lnTo>
                  <a:pt x="3437864" y="3418535"/>
                </a:lnTo>
                <a:lnTo>
                  <a:pt x="3422231" y="3411601"/>
                </a:lnTo>
                <a:lnTo>
                  <a:pt x="3393186" y="3395014"/>
                </a:lnTo>
                <a:lnTo>
                  <a:pt x="3376307" y="3387547"/>
                </a:lnTo>
                <a:lnTo>
                  <a:pt x="3355657" y="3382213"/>
                </a:lnTo>
                <a:lnTo>
                  <a:pt x="3329470" y="3380181"/>
                </a:lnTo>
                <a:lnTo>
                  <a:pt x="3303270" y="3382213"/>
                </a:lnTo>
                <a:lnTo>
                  <a:pt x="3282619" y="3387547"/>
                </a:lnTo>
                <a:lnTo>
                  <a:pt x="3265754" y="3395014"/>
                </a:lnTo>
                <a:lnTo>
                  <a:pt x="3236696" y="3411601"/>
                </a:lnTo>
                <a:lnTo>
                  <a:pt x="3221075" y="3418535"/>
                </a:lnTo>
                <a:lnTo>
                  <a:pt x="3202165" y="3423374"/>
                </a:lnTo>
                <a:lnTo>
                  <a:pt x="3178149" y="3425190"/>
                </a:lnTo>
                <a:lnTo>
                  <a:pt x="3154134" y="3423374"/>
                </a:lnTo>
                <a:lnTo>
                  <a:pt x="3135223" y="3418535"/>
                </a:lnTo>
                <a:lnTo>
                  <a:pt x="3119602" y="3411601"/>
                </a:lnTo>
                <a:lnTo>
                  <a:pt x="3090545" y="3395014"/>
                </a:lnTo>
                <a:lnTo>
                  <a:pt x="3073679" y="3387547"/>
                </a:lnTo>
                <a:lnTo>
                  <a:pt x="3053016" y="3382213"/>
                </a:lnTo>
                <a:lnTo>
                  <a:pt x="3026829" y="3380181"/>
                </a:lnTo>
                <a:lnTo>
                  <a:pt x="3000641" y="3382213"/>
                </a:lnTo>
                <a:lnTo>
                  <a:pt x="2979991" y="3387547"/>
                </a:lnTo>
                <a:lnTo>
                  <a:pt x="2963113" y="3395014"/>
                </a:lnTo>
                <a:lnTo>
                  <a:pt x="2934068" y="3411601"/>
                </a:lnTo>
                <a:lnTo>
                  <a:pt x="2918447" y="3418535"/>
                </a:lnTo>
                <a:lnTo>
                  <a:pt x="2899537" y="3423374"/>
                </a:lnTo>
                <a:lnTo>
                  <a:pt x="2875521" y="3425190"/>
                </a:lnTo>
                <a:lnTo>
                  <a:pt x="2851493" y="3423374"/>
                </a:lnTo>
                <a:lnTo>
                  <a:pt x="2832582" y="3418535"/>
                </a:lnTo>
                <a:lnTo>
                  <a:pt x="2816949" y="3411601"/>
                </a:lnTo>
                <a:lnTo>
                  <a:pt x="2787904" y="3395014"/>
                </a:lnTo>
                <a:lnTo>
                  <a:pt x="2771025" y="3387547"/>
                </a:lnTo>
                <a:lnTo>
                  <a:pt x="2750375" y="3382213"/>
                </a:lnTo>
                <a:lnTo>
                  <a:pt x="2724188" y="3380181"/>
                </a:lnTo>
                <a:lnTo>
                  <a:pt x="2698000" y="3382213"/>
                </a:lnTo>
                <a:lnTo>
                  <a:pt x="2677350" y="3387547"/>
                </a:lnTo>
                <a:lnTo>
                  <a:pt x="2660485" y="3395014"/>
                </a:lnTo>
                <a:lnTo>
                  <a:pt x="2631452" y="3411601"/>
                </a:lnTo>
                <a:lnTo>
                  <a:pt x="2615819" y="3418535"/>
                </a:lnTo>
                <a:lnTo>
                  <a:pt x="2596921" y="3423374"/>
                </a:lnTo>
                <a:lnTo>
                  <a:pt x="2572905" y="3425190"/>
                </a:lnTo>
                <a:lnTo>
                  <a:pt x="2548877" y="3423374"/>
                </a:lnTo>
                <a:lnTo>
                  <a:pt x="2529967" y="3418535"/>
                </a:lnTo>
                <a:lnTo>
                  <a:pt x="2514333" y="3411601"/>
                </a:lnTo>
                <a:lnTo>
                  <a:pt x="2485288" y="3395014"/>
                </a:lnTo>
                <a:lnTo>
                  <a:pt x="2468410" y="3387547"/>
                </a:lnTo>
                <a:lnTo>
                  <a:pt x="2447760" y="3382213"/>
                </a:lnTo>
                <a:lnTo>
                  <a:pt x="2421559" y="3380181"/>
                </a:lnTo>
                <a:lnTo>
                  <a:pt x="2395372" y="3382213"/>
                </a:lnTo>
                <a:lnTo>
                  <a:pt x="2374722" y="3387547"/>
                </a:lnTo>
                <a:lnTo>
                  <a:pt x="2357844" y="3395014"/>
                </a:lnTo>
                <a:lnTo>
                  <a:pt x="2328811" y="3411601"/>
                </a:lnTo>
                <a:lnTo>
                  <a:pt x="2313190" y="3418535"/>
                </a:lnTo>
                <a:lnTo>
                  <a:pt x="2294280" y="3423374"/>
                </a:lnTo>
                <a:lnTo>
                  <a:pt x="2270264" y="3425190"/>
                </a:lnTo>
                <a:lnTo>
                  <a:pt x="2246236" y="3423374"/>
                </a:lnTo>
                <a:lnTo>
                  <a:pt x="2227326" y="3418535"/>
                </a:lnTo>
                <a:lnTo>
                  <a:pt x="2211705" y="3411601"/>
                </a:lnTo>
                <a:lnTo>
                  <a:pt x="2182647" y="3395014"/>
                </a:lnTo>
                <a:lnTo>
                  <a:pt x="2165781" y="3387547"/>
                </a:lnTo>
                <a:lnTo>
                  <a:pt x="2145131" y="3382213"/>
                </a:lnTo>
                <a:lnTo>
                  <a:pt x="2118944" y="3380181"/>
                </a:lnTo>
                <a:lnTo>
                  <a:pt x="2092756" y="3382213"/>
                </a:lnTo>
                <a:lnTo>
                  <a:pt x="2072106" y="3387547"/>
                </a:lnTo>
                <a:lnTo>
                  <a:pt x="2055241" y="3395014"/>
                </a:lnTo>
                <a:lnTo>
                  <a:pt x="2026196" y="3411601"/>
                </a:lnTo>
                <a:lnTo>
                  <a:pt x="2010562" y="3418535"/>
                </a:lnTo>
                <a:lnTo>
                  <a:pt x="1991664" y="3423374"/>
                </a:lnTo>
                <a:lnTo>
                  <a:pt x="1967636" y="3425190"/>
                </a:lnTo>
                <a:lnTo>
                  <a:pt x="1943608" y="3423374"/>
                </a:lnTo>
                <a:lnTo>
                  <a:pt x="1924697" y="3418535"/>
                </a:lnTo>
                <a:lnTo>
                  <a:pt x="1909076" y="3411601"/>
                </a:lnTo>
                <a:lnTo>
                  <a:pt x="1880031" y="3395014"/>
                </a:lnTo>
                <a:lnTo>
                  <a:pt x="1863153" y="3387547"/>
                </a:lnTo>
                <a:lnTo>
                  <a:pt x="1842503" y="3382213"/>
                </a:lnTo>
                <a:lnTo>
                  <a:pt x="1816303" y="3380181"/>
                </a:lnTo>
                <a:lnTo>
                  <a:pt x="1790128" y="3382213"/>
                </a:lnTo>
                <a:lnTo>
                  <a:pt x="1769478" y="3387547"/>
                </a:lnTo>
                <a:lnTo>
                  <a:pt x="1752612" y="3395014"/>
                </a:lnTo>
                <a:lnTo>
                  <a:pt x="1723567" y="3411601"/>
                </a:lnTo>
                <a:lnTo>
                  <a:pt x="1707946" y="3418535"/>
                </a:lnTo>
                <a:lnTo>
                  <a:pt x="1689049" y="3423374"/>
                </a:lnTo>
                <a:lnTo>
                  <a:pt x="1665020" y="3425190"/>
                </a:lnTo>
                <a:lnTo>
                  <a:pt x="1641005" y="3423374"/>
                </a:lnTo>
                <a:lnTo>
                  <a:pt x="1622094" y="3418535"/>
                </a:lnTo>
                <a:lnTo>
                  <a:pt x="1606473" y="3411601"/>
                </a:lnTo>
                <a:lnTo>
                  <a:pt x="1577441" y="3395014"/>
                </a:lnTo>
                <a:lnTo>
                  <a:pt x="1560563" y="3387547"/>
                </a:lnTo>
                <a:lnTo>
                  <a:pt x="1539913" y="3382213"/>
                </a:lnTo>
                <a:lnTo>
                  <a:pt x="1513725" y="3380181"/>
                </a:lnTo>
                <a:lnTo>
                  <a:pt x="1487538" y="3382213"/>
                </a:lnTo>
                <a:lnTo>
                  <a:pt x="1466888" y="3387547"/>
                </a:lnTo>
                <a:lnTo>
                  <a:pt x="1450022" y="3395014"/>
                </a:lnTo>
                <a:lnTo>
                  <a:pt x="1420977" y="3411601"/>
                </a:lnTo>
                <a:lnTo>
                  <a:pt x="1405343" y="3418535"/>
                </a:lnTo>
                <a:lnTo>
                  <a:pt x="1386446" y="3423374"/>
                </a:lnTo>
                <a:lnTo>
                  <a:pt x="1362417" y="3425190"/>
                </a:lnTo>
                <a:lnTo>
                  <a:pt x="1338402" y="3423374"/>
                </a:lnTo>
                <a:lnTo>
                  <a:pt x="1319504" y="3418535"/>
                </a:lnTo>
                <a:lnTo>
                  <a:pt x="1303883" y="3411601"/>
                </a:lnTo>
                <a:lnTo>
                  <a:pt x="1274838" y="3395014"/>
                </a:lnTo>
                <a:lnTo>
                  <a:pt x="1257960" y="3387547"/>
                </a:lnTo>
                <a:lnTo>
                  <a:pt x="1237322" y="3382213"/>
                </a:lnTo>
                <a:lnTo>
                  <a:pt x="1211135" y="3380181"/>
                </a:lnTo>
                <a:lnTo>
                  <a:pt x="1184948" y="3382213"/>
                </a:lnTo>
                <a:lnTo>
                  <a:pt x="1164297" y="3387547"/>
                </a:lnTo>
                <a:lnTo>
                  <a:pt x="1147432" y="3395014"/>
                </a:lnTo>
                <a:lnTo>
                  <a:pt x="1118387" y="3411601"/>
                </a:lnTo>
                <a:lnTo>
                  <a:pt x="1102753" y="3418535"/>
                </a:lnTo>
                <a:lnTo>
                  <a:pt x="1083856" y="3423374"/>
                </a:lnTo>
                <a:lnTo>
                  <a:pt x="1059827" y="3425190"/>
                </a:lnTo>
                <a:lnTo>
                  <a:pt x="1035812" y="3423374"/>
                </a:lnTo>
                <a:lnTo>
                  <a:pt x="1016901" y="3418535"/>
                </a:lnTo>
                <a:lnTo>
                  <a:pt x="1001280" y="3411601"/>
                </a:lnTo>
                <a:lnTo>
                  <a:pt x="972248" y="3395014"/>
                </a:lnTo>
                <a:lnTo>
                  <a:pt x="955370" y="3387547"/>
                </a:lnTo>
                <a:lnTo>
                  <a:pt x="934720" y="3382213"/>
                </a:lnTo>
                <a:lnTo>
                  <a:pt x="908532" y="3380181"/>
                </a:lnTo>
                <a:lnTo>
                  <a:pt x="882357" y="3382213"/>
                </a:lnTo>
                <a:lnTo>
                  <a:pt x="861707" y="3387547"/>
                </a:lnTo>
                <a:lnTo>
                  <a:pt x="844842" y="3395014"/>
                </a:lnTo>
                <a:lnTo>
                  <a:pt x="815809" y="3411601"/>
                </a:lnTo>
                <a:lnTo>
                  <a:pt x="800176" y="3418535"/>
                </a:lnTo>
                <a:lnTo>
                  <a:pt x="781278" y="3423374"/>
                </a:lnTo>
                <a:lnTo>
                  <a:pt x="757262" y="3425190"/>
                </a:lnTo>
                <a:lnTo>
                  <a:pt x="733247" y="3423374"/>
                </a:lnTo>
                <a:lnTo>
                  <a:pt x="714336" y="3418535"/>
                </a:lnTo>
                <a:lnTo>
                  <a:pt x="698715" y="3411601"/>
                </a:lnTo>
                <a:lnTo>
                  <a:pt x="669671" y="3395014"/>
                </a:lnTo>
                <a:lnTo>
                  <a:pt x="652805" y="3387547"/>
                </a:lnTo>
                <a:lnTo>
                  <a:pt x="632155" y="3382213"/>
                </a:lnTo>
                <a:lnTo>
                  <a:pt x="605955" y="3380181"/>
                </a:lnTo>
                <a:lnTo>
                  <a:pt x="579780" y="3382213"/>
                </a:lnTo>
                <a:lnTo>
                  <a:pt x="559130" y="3387547"/>
                </a:lnTo>
                <a:lnTo>
                  <a:pt x="542264" y="3395014"/>
                </a:lnTo>
                <a:lnTo>
                  <a:pt x="513232" y="3411601"/>
                </a:lnTo>
                <a:lnTo>
                  <a:pt x="497598" y="3418535"/>
                </a:lnTo>
                <a:lnTo>
                  <a:pt x="478688" y="3423374"/>
                </a:lnTo>
                <a:lnTo>
                  <a:pt x="454660" y="3425190"/>
                </a:lnTo>
                <a:lnTo>
                  <a:pt x="430657" y="3423374"/>
                </a:lnTo>
                <a:lnTo>
                  <a:pt x="411759" y="3418535"/>
                </a:lnTo>
                <a:lnTo>
                  <a:pt x="396138" y="3411601"/>
                </a:lnTo>
                <a:lnTo>
                  <a:pt x="367093" y="3395014"/>
                </a:lnTo>
                <a:lnTo>
                  <a:pt x="350227" y="3387547"/>
                </a:lnTo>
                <a:lnTo>
                  <a:pt x="329590" y="3382213"/>
                </a:lnTo>
                <a:lnTo>
                  <a:pt x="303403" y="3380181"/>
                </a:lnTo>
                <a:lnTo>
                  <a:pt x="277215" y="3382213"/>
                </a:lnTo>
                <a:lnTo>
                  <a:pt x="256578" y="3387547"/>
                </a:lnTo>
                <a:lnTo>
                  <a:pt x="239699" y="3395014"/>
                </a:lnTo>
                <a:lnTo>
                  <a:pt x="210667" y="3411601"/>
                </a:lnTo>
                <a:lnTo>
                  <a:pt x="195046" y="3418535"/>
                </a:lnTo>
                <a:lnTo>
                  <a:pt x="176136" y="3423374"/>
                </a:lnTo>
                <a:lnTo>
                  <a:pt x="152120" y="3425190"/>
                </a:lnTo>
                <a:lnTo>
                  <a:pt x="128104" y="3423374"/>
                </a:lnTo>
                <a:lnTo>
                  <a:pt x="109194" y="3418535"/>
                </a:lnTo>
                <a:lnTo>
                  <a:pt x="93573" y="3411601"/>
                </a:lnTo>
                <a:lnTo>
                  <a:pt x="64528" y="3395014"/>
                </a:lnTo>
                <a:lnTo>
                  <a:pt x="47650" y="3387547"/>
                </a:lnTo>
                <a:lnTo>
                  <a:pt x="27000" y="3382213"/>
                </a:lnTo>
                <a:lnTo>
                  <a:pt x="800" y="3380181"/>
                </a:lnTo>
                <a:lnTo>
                  <a:pt x="800" y="3391446"/>
                </a:lnTo>
                <a:lnTo>
                  <a:pt x="24828" y="3393275"/>
                </a:lnTo>
                <a:lnTo>
                  <a:pt x="43738" y="3398113"/>
                </a:lnTo>
                <a:lnTo>
                  <a:pt x="59372" y="3405047"/>
                </a:lnTo>
                <a:lnTo>
                  <a:pt x="88417" y="3421621"/>
                </a:lnTo>
                <a:lnTo>
                  <a:pt x="105283" y="3429089"/>
                </a:lnTo>
                <a:lnTo>
                  <a:pt x="125933" y="3434423"/>
                </a:lnTo>
                <a:lnTo>
                  <a:pt x="152120" y="3436442"/>
                </a:lnTo>
                <a:lnTo>
                  <a:pt x="178308" y="3434423"/>
                </a:lnTo>
                <a:lnTo>
                  <a:pt x="198958" y="3429089"/>
                </a:lnTo>
                <a:lnTo>
                  <a:pt x="215823" y="3421621"/>
                </a:lnTo>
                <a:lnTo>
                  <a:pt x="244868" y="3405047"/>
                </a:lnTo>
                <a:lnTo>
                  <a:pt x="260489" y="3398113"/>
                </a:lnTo>
                <a:lnTo>
                  <a:pt x="279387" y="3393275"/>
                </a:lnTo>
                <a:lnTo>
                  <a:pt x="303403" y="3391446"/>
                </a:lnTo>
                <a:lnTo>
                  <a:pt x="327418" y="3393275"/>
                </a:lnTo>
                <a:lnTo>
                  <a:pt x="346316" y="3398113"/>
                </a:lnTo>
                <a:lnTo>
                  <a:pt x="361950" y="3405047"/>
                </a:lnTo>
                <a:lnTo>
                  <a:pt x="390982" y="3421621"/>
                </a:lnTo>
                <a:lnTo>
                  <a:pt x="407847" y="3429089"/>
                </a:lnTo>
                <a:lnTo>
                  <a:pt x="428485" y="3434423"/>
                </a:lnTo>
                <a:lnTo>
                  <a:pt x="454660" y="3436442"/>
                </a:lnTo>
                <a:lnTo>
                  <a:pt x="480860" y="3434423"/>
                </a:lnTo>
                <a:lnTo>
                  <a:pt x="501510" y="3429089"/>
                </a:lnTo>
                <a:lnTo>
                  <a:pt x="518375" y="3421621"/>
                </a:lnTo>
                <a:lnTo>
                  <a:pt x="547420" y="3405047"/>
                </a:lnTo>
                <a:lnTo>
                  <a:pt x="563041" y="3398113"/>
                </a:lnTo>
                <a:lnTo>
                  <a:pt x="581939" y="3393275"/>
                </a:lnTo>
                <a:lnTo>
                  <a:pt x="605955" y="3391446"/>
                </a:lnTo>
                <a:lnTo>
                  <a:pt x="629983" y="3393275"/>
                </a:lnTo>
                <a:lnTo>
                  <a:pt x="648881" y="3398113"/>
                </a:lnTo>
                <a:lnTo>
                  <a:pt x="664514" y="3405047"/>
                </a:lnTo>
                <a:lnTo>
                  <a:pt x="693559" y="3421621"/>
                </a:lnTo>
                <a:lnTo>
                  <a:pt x="710425" y="3429089"/>
                </a:lnTo>
                <a:lnTo>
                  <a:pt x="731075" y="3434423"/>
                </a:lnTo>
                <a:lnTo>
                  <a:pt x="757262" y="3436442"/>
                </a:lnTo>
                <a:lnTo>
                  <a:pt x="783450" y="3434423"/>
                </a:lnTo>
                <a:lnTo>
                  <a:pt x="804087" y="3429089"/>
                </a:lnTo>
                <a:lnTo>
                  <a:pt x="820966" y="3421621"/>
                </a:lnTo>
                <a:lnTo>
                  <a:pt x="849998" y="3405047"/>
                </a:lnTo>
                <a:lnTo>
                  <a:pt x="865619" y="3398113"/>
                </a:lnTo>
                <a:lnTo>
                  <a:pt x="884516" y="3393275"/>
                </a:lnTo>
                <a:lnTo>
                  <a:pt x="908532" y="3391446"/>
                </a:lnTo>
                <a:lnTo>
                  <a:pt x="932561" y="3393275"/>
                </a:lnTo>
                <a:lnTo>
                  <a:pt x="951458" y="3398113"/>
                </a:lnTo>
                <a:lnTo>
                  <a:pt x="967092" y="3405047"/>
                </a:lnTo>
                <a:lnTo>
                  <a:pt x="996124" y="3421621"/>
                </a:lnTo>
                <a:lnTo>
                  <a:pt x="1012990" y="3429089"/>
                </a:lnTo>
                <a:lnTo>
                  <a:pt x="1033640" y="3434423"/>
                </a:lnTo>
                <a:lnTo>
                  <a:pt x="1059827" y="3436442"/>
                </a:lnTo>
                <a:lnTo>
                  <a:pt x="1086027" y="3434423"/>
                </a:lnTo>
                <a:lnTo>
                  <a:pt x="1106665" y="3429089"/>
                </a:lnTo>
                <a:lnTo>
                  <a:pt x="1123543" y="3421621"/>
                </a:lnTo>
                <a:lnTo>
                  <a:pt x="1152588" y="3405047"/>
                </a:lnTo>
                <a:lnTo>
                  <a:pt x="1168209" y="3398113"/>
                </a:lnTo>
                <a:lnTo>
                  <a:pt x="1187119" y="3393275"/>
                </a:lnTo>
                <a:lnTo>
                  <a:pt x="1211135" y="3391446"/>
                </a:lnTo>
                <a:lnTo>
                  <a:pt x="1235151" y="3393275"/>
                </a:lnTo>
                <a:lnTo>
                  <a:pt x="1254061" y="3398113"/>
                </a:lnTo>
                <a:lnTo>
                  <a:pt x="1269682" y="3405047"/>
                </a:lnTo>
                <a:lnTo>
                  <a:pt x="1298727" y="3421621"/>
                </a:lnTo>
                <a:lnTo>
                  <a:pt x="1315593" y="3429089"/>
                </a:lnTo>
                <a:lnTo>
                  <a:pt x="1336243" y="3434423"/>
                </a:lnTo>
                <a:lnTo>
                  <a:pt x="1362417" y="3436442"/>
                </a:lnTo>
                <a:lnTo>
                  <a:pt x="1388618" y="3434423"/>
                </a:lnTo>
                <a:lnTo>
                  <a:pt x="1409255" y="3429089"/>
                </a:lnTo>
                <a:lnTo>
                  <a:pt x="1426133" y="3421621"/>
                </a:lnTo>
                <a:lnTo>
                  <a:pt x="1455178" y="3405047"/>
                </a:lnTo>
                <a:lnTo>
                  <a:pt x="1470799" y="3398113"/>
                </a:lnTo>
                <a:lnTo>
                  <a:pt x="1489710" y="3393275"/>
                </a:lnTo>
                <a:lnTo>
                  <a:pt x="1513725" y="3391446"/>
                </a:lnTo>
                <a:lnTo>
                  <a:pt x="1537754" y="3393275"/>
                </a:lnTo>
                <a:lnTo>
                  <a:pt x="1556651" y="3398113"/>
                </a:lnTo>
                <a:lnTo>
                  <a:pt x="1572285" y="3405047"/>
                </a:lnTo>
                <a:lnTo>
                  <a:pt x="1601330" y="3421621"/>
                </a:lnTo>
                <a:lnTo>
                  <a:pt x="1618195" y="3429089"/>
                </a:lnTo>
                <a:lnTo>
                  <a:pt x="1638846" y="3434423"/>
                </a:lnTo>
                <a:lnTo>
                  <a:pt x="1665020" y="3436442"/>
                </a:lnTo>
                <a:lnTo>
                  <a:pt x="1691208" y="3434423"/>
                </a:lnTo>
                <a:lnTo>
                  <a:pt x="1711845" y="3429089"/>
                </a:lnTo>
                <a:lnTo>
                  <a:pt x="1728724" y="3421621"/>
                </a:lnTo>
                <a:lnTo>
                  <a:pt x="1757756" y="3405047"/>
                </a:lnTo>
                <a:lnTo>
                  <a:pt x="1773377" y="3398113"/>
                </a:lnTo>
                <a:lnTo>
                  <a:pt x="1792287" y="3393275"/>
                </a:lnTo>
                <a:lnTo>
                  <a:pt x="1816303" y="3391446"/>
                </a:lnTo>
                <a:lnTo>
                  <a:pt x="1840331" y="3393275"/>
                </a:lnTo>
                <a:lnTo>
                  <a:pt x="1859241" y="3398113"/>
                </a:lnTo>
                <a:lnTo>
                  <a:pt x="1874875" y="3405047"/>
                </a:lnTo>
                <a:lnTo>
                  <a:pt x="1903933" y="3421621"/>
                </a:lnTo>
                <a:lnTo>
                  <a:pt x="1920798" y="3429089"/>
                </a:lnTo>
                <a:lnTo>
                  <a:pt x="1941449" y="3434423"/>
                </a:lnTo>
                <a:lnTo>
                  <a:pt x="1967636" y="3436442"/>
                </a:lnTo>
                <a:lnTo>
                  <a:pt x="1993836" y="3434423"/>
                </a:lnTo>
                <a:lnTo>
                  <a:pt x="2014474" y="3429089"/>
                </a:lnTo>
                <a:lnTo>
                  <a:pt x="2031352" y="3421621"/>
                </a:lnTo>
                <a:lnTo>
                  <a:pt x="2060397" y="3405047"/>
                </a:lnTo>
                <a:lnTo>
                  <a:pt x="2076018" y="3398113"/>
                </a:lnTo>
                <a:lnTo>
                  <a:pt x="2094928" y="3393275"/>
                </a:lnTo>
                <a:lnTo>
                  <a:pt x="2118944" y="3391446"/>
                </a:lnTo>
                <a:lnTo>
                  <a:pt x="2142972" y="3393275"/>
                </a:lnTo>
                <a:lnTo>
                  <a:pt x="2161870" y="3398113"/>
                </a:lnTo>
                <a:lnTo>
                  <a:pt x="2177504" y="3405047"/>
                </a:lnTo>
                <a:lnTo>
                  <a:pt x="2206548" y="3421621"/>
                </a:lnTo>
                <a:lnTo>
                  <a:pt x="2223414" y="3429089"/>
                </a:lnTo>
                <a:lnTo>
                  <a:pt x="2244064" y="3434423"/>
                </a:lnTo>
                <a:lnTo>
                  <a:pt x="2270264" y="3436442"/>
                </a:lnTo>
                <a:lnTo>
                  <a:pt x="2296452" y="3434423"/>
                </a:lnTo>
                <a:lnTo>
                  <a:pt x="2317089" y="3429089"/>
                </a:lnTo>
                <a:lnTo>
                  <a:pt x="2333955" y="3421621"/>
                </a:lnTo>
                <a:lnTo>
                  <a:pt x="2363000" y="3405047"/>
                </a:lnTo>
                <a:lnTo>
                  <a:pt x="2378633" y="3398113"/>
                </a:lnTo>
                <a:lnTo>
                  <a:pt x="2397531" y="3393275"/>
                </a:lnTo>
                <a:lnTo>
                  <a:pt x="2421559" y="3391446"/>
                </a:lnTo>
                <a:lnTo>
                  <a:pt x="2445588" y="3393275"/>
                </a:lnTo>
                <a:lnTo>
                  <a:pt x="2464498" y="3398113"/>
                </a:lnTo>
                <a:lnTo>
                  <a:pt x="2480132" y="3405047"/>
                </a:lnTo>
                <a:lnTo>
                  <a:pt x="2509177" y="3421621"/>
                </a:lnTo>
                <a:lnTo>
                  <a:pt x="2526055" y="3429089"/>
                </a:lnTo>
                <a:lnTo>
                  <a:pt x="2546705" y="3434423"/>
                </a:lnTo>
                <a:lnTo>
                  <a:pt x="2572905" y="3436442"/>
                </a:lnTo>
                <a:lnTo>
                  <a:pt x="2599080" y="3434423"/>
                </a:lnTo>
                <a:lnTo>
                  <a:pt x="2619718" y="3429089"/>
                </a:lnTo>
                <a:lnTo>
                  <a:pt x="2636596" y="3421621"/>
                </a:lnTo>
                <a:lnTo>
                  <a:pt x="2665628" y="3405047"/>
                </a:lnTo>
                <a:lnTo>
                  <a:pt x="2681262" y="3398113"/>
                </a:lnTo>
                <a:lnTo>
                  <a:pt x="2700159" y="3393275"/>
                </a:lnTo>
                <a:lnTo>
                  <a:pt x="2724188" y="3391446"/>
                </a:lnTo>
                <a:lnTo>
                  <a:pt x="2748216" y="3393275"/>
                </a:lnTo>
                <a:lnTo>
                  <a:pt x="2767126" y="3398113"/>
                </a:lnTo>
                <a:lnTo>
                  <a:pt x="2782747" y="3405047"/>
                </a:lnTo>
                <a:lnTo>
                  <a:pt x="2811805" y="3421621"/>
                </a:lnTo>
                <a:lnTo>
                  <a:pt x="2828671" y="3429089"/>
                </a:lnTo>
                <a:lnTo>
                  <a:pt x="2849321" y="3434423"/>
                </a:lnTo>
                <a:lnTo>
                  <a:pt x="2875521" y="3436442"/>
                </a:lnTo>
                <a:lnTo>
                  <a:pt x="2901708" y="3434423"/>
                </a:lnTo>
                <a:lnTo>
                  <a:pt x="2922359" y="3429089"/>
                </a:lnTo>
                <a:lnTo>
                  <a:pt x="2939224" y="3421621"/>
                </a:lnTo>
                <a:lnTo>
                  <a:pt x="2968269" y="3405047"/>
                </a:lnTo>
                <a:lnTo>
                  <a:pt x="2983903" y="3398113"/>
                </a:lnTo>
                <a:lnTo>
                  <a:pt x="3002800" y="3393275"/>
                </a:lnTo>
                <a:lnTo>
                  <a:pt x="3026829" y="3391446"/>
                </a:lnTo>
                <a:lnTo>
                  <a:pt x="3050857" y="3393275"/>
                </a:lnTo>
                <a:lnTo>
                  <a:pt x="3069767" y="3398113"/>
                </a:lnTo>
                <a:lnTo>
                  <a:pt x="3085388" y="3405047"/>
                </a:lnTo>
                <a:lnTo>
                  <a:pt x="3114433" y="3421621"/>
                </a:lnTo>
                <a:lnTo>
                  <a:pt x="3131312" y="3429089"/>
                </a:lnTo>
                <a:lnTo>
                  <a:pt x="3151962" y="3434423"/>
                </a:lnTo>
                <a:lnTo>
                  <a:pt x="3178149" y="3436442"/>
                </a:lnTo>
                <a:lnTo>
                  <a:pt x="3204337" y="3434423"/>
                </a:lnTo>
                <a:lnTo>
                  <a:pt x="3224987" y="3429089"/>
                </a:lnTo>
                <a:lnTo>
                  <a:pt x="3241852" y="3421621"/>
                </a:lnTo>
                <a:lnTo>
                  <a:pt x="3270897" y="3405047"/>
                </a:lnTo>
                <a:lnTo>
                  <a:pt x="3286531" y="3398113"/>
                </a:lnTo>
                <a:lnTo>
                  <a:pt x="3305441" y="3393275"/>
                </a:lnTo>
                <a:lnTo>
                  <a:pt x="3329470" y="3391446"/>
                </a:lnTo>
                <a:lnTo>
                  <a:pt x="3353498" y="3393275"/>
                </a:lnTo>
                <a:lnTo>
                  <a:pt x="3372396" y="3398113"/>
                </a:lnTo>
                <a:lnTo>
                  <a:pt x="3388029" y="3405047"/>
                </a:lnTo>
                <a:lnTo>
                  <a:pt x="3417074" y="3421621"/>
                </a:lnTo>
                <a:lnTo>
                  <a:pt x="3433953" y="3429089"/>
                </a:lnTo>
                <a:lnTo>
                  <a:pt x="3454603" y="3434423"/>
                </a:lnTo>
                <a:lnTo>
                  <a:pt x="3480803" y="3436442"/>
                </a:lnTo>
                <a:lnTo>
                  <a:pt x="3506990" y="3434423"/>
                </a:lnTo>
                <a:lnTo>
                  <a:pt x="3527641" y="3429089"/>
                </a:lnTo>
                <a:lnTo>
                  <a:pt x="3544519" y="3421621"/>
                </a:lnTo>
                <a:lnTo>
                  <a:pt x="3573564" y="3405047"/>
                </a:lnTo>
                <a:lnTo>
                  <a:pt x="3589197" y="3398113"/>
                </a:lnTo>
                <a:lnTo>
                  <a:pt x="3608108" y="3393275"/>
                </a:lnTo>
                <a:lnTo>
                  <a:pt x="3632136" y="3391446"/>
                </a:lnTo>
                <a:lnTo>
                  <a:pt x="3656165" y="3393275"/>
                </a:lnTo>
                <a:lnTo>
                  <a:pt x="3675062" y="3398113"/>
                </a:lnTo>
                <a:lnTo>
                  <a:pt x="3690696" y="3405047"/>
                </a:lnTo>
                <a:lnTo>
                  <a:pt x="3719741" y="3421621"/>
                </a:lnTo>
                <a:lnTo>
                  <a:pt x="3736606" y="3429089"/>
                </a:lnTo>
                <a:lnTo>
                  <a:pt x="3757257" y="3434423"/>
                </a:lnTo>
                <a:lnTo>
                  <a:pt x="3783457" y="3436442"/>
                </a:lnTo>
                <a:lnTo>
                  <a:pt x="3809644" y="3434423"/>
                </a:lnTo>
                <a:lnTo>
                  <a:pt x="3830294" y="3429089"/>
                </a:lnTo>
                <a:lnTo>
                  <a:pt x="3847160" y="3421621"/>
                </a:lnTo>
                <a:lnTo>
                  <a:pt x="3876205" y="3405047"/>
                </a:lnTo>
                <a:lnTo>
                  <a:pt x="3891838" y="3398113"/>
                </a:lnTo>
                <a:lnTo>
                  <a:pt x="3910749" y="3393275"/>
                </a:lnTo>
                <a:lnTo>
                  <a:pt x="3934777" y="3391446"/>
                </a:lnTo>
                <a:lnTo>
                  <a:pt x="3958806" y="3393275"/>
                </a:lnTo>
                <a:lnTo>
                  <a:pt x="3977716" y="3398113"/>
                </a:lnTo>
                <a:lnTo>
                  <a:pt x="3993337" y="3405047"/>
                </a:lnTo>
                <a:lnTo>
                  <a:pt x="4022394" y="3421621"/>
                </a:lnTo>
                <a:lnTo>
                  <a:pt x="4039260" y="3429089"/>
                </a:lnTo>
                <a:lnTo>
                  <a:pt x="4059910" y="3434423"/>
                </a:lnTo>
                <a:lnTo>
                  <a:pt x="4086098" y="3436442"/>
                </a:lnTo>
                <a:lnTo>
                  <a:pt x="4112298" y="3434423"/>
                </a:lnTo>
                <a:lnTo>
                  <a:pt x="4132948" y="3429089"/>
                </a:lnTo>
                <a:lnTo>
                  <a:pt x="4149826" y="3421621"/>
                </a:lnTo>
                <a:lnTo>
                  <a:pt x="4178871" y="3405047"/>
                </a:lnTo>
                <a:lnTo>
                  <a:pt x="4194492" y="3398113"/>
                </a:lnTo>
                <a:lnTo>
                  <a:pt x="4213403" y="3393275"/>
                </a:lnTo>
                <a:lnTo>
                  <a:pt x="4237418" y="3391446"/>
                </a:lnTo>
                <a:lnTo>
                  <a:pt x="4261434" y="3393275"/>
                </a:lnTo>
                <a:lnTo>
                  <a:pt x="4280332" y="3398113"/>
                </a:lnTo>
                <a:lnTo>
                  <a:pt x="4295953" y="3405047"/>
                </a:lnTo>
                <a:lnTo>
                  <a:pt x="4324985" y="3421621"/>
                </a:lnTo>
                <a:lnTo>
                  <a:pt x="4341863" y="3429089"/>
                </a:lnTo>
                <a:lnTo>
                  <a:pt x="4362501" y="3434423"/>
                </a:lnTo>
                <a:lnTo>
                  <a:pt x="4388688" y="3436442"/>
                </a:lnTo>
                <a:lnTo>
                  <a:pt x="4414888" y="3434423"/>
                </a:lnTo>
                <a:lnTo>
                  <a:pt x="4435538" y="3429089"/>
                </a:lnTo>
                <a:lnTo>
                  <a:pt x="4452417" y="3421621"/>
                </a:lnTo>
                <a:lnTo>
                  <a:pt x="4481461" y="3405047"/>
                </a:lnTo>
                <a:lnTo>
                  <a:pt x="4497082" y="3398113"/>
                </a:lnTo>
                <a:lnTo>
                  <a:pt x="4515993" y="3393275"/>
                </a:lnTo>
                <a:lnTo>
                  <a:pt x="4540008" y="3391446"/>
                </a:lnTo>
                <a:lnTo>
                  <a:pt x="4564037" y="3393275"/>
                </a:lnTo>
                <a:lnTo>
                  <a:pt x="4582947" y="3398113"/>
                </a:lnTo>
                <a:lnTo>
                  <a:pt x="4598581" y="3405047"/>
                </a:lnTo>
                <a:lnTo>
                  <a:pt x="4627626" y="3421621"/>
                </a:lnTo>
                <a:lnTo>
                  <a:pt x="4644504" y="3429089"/>
                </a:lnTo>
                <a:lnTo>
                  <a:pt x="4665154" y="3434423"/>
                </a:lnTo>
                <a:lnTo>
                  <a:pt x="4691342" y="3436442"/>
                </a:lnTo>
                <a:lnTo>
                  <a:pt x="4717542" y="3434423"/>
                </a:lnTo>
                <a:lnTo>
                  <a:pt x="4738192" y="3429089"/>
                </a:lnTo>
                <a:lnTo>
                  <a:pt x="4755070" y="3421621"/>
                </a:lnTo>
                <a:lnTo>
                  <a:pt x="4784115" y="3405047"/>
                </a:lnTo>
                <a:lnTo>
                  <a:pt x="4799736" y="3398113"/>
                </a:lnTo>
                <a:lnTo>
                  <a:pt x="4818646" y="3393275"/>
                </a:lnTo>
                <a:lnTo>
                  <a:pt x="4842662" y="3391446"/>
                </a:lnTo>
                <a:lnTo>
                  <a:pt x="4866691" y="3393275"/>
                </a:lnTo>
                <a:lnTo>
                  <a:pt x="4885588" y="3398113"/>
                </a:lnTo>
                <a:lnTo>
                  <a:pt x="4901222" y="3405047"/>
                </a:lnTo>
                <a:lnTo>
                  <a:pt x="4930267" y="3421621"/>
                </a:lnTo>
                <a:lnTo>
                  <a:pt x="4947132" y="3429089"/>
                </a:lnTo>
                <a:lnTo>
                  <a:pt x="4967783" y="3434423"/>
                </a:lnTo>
                <a:lnTo>
                  <a:pt x="4993970" y="3436442"/>
                </a:lnTo>
                <a:lnTo>
                  <a:pt x="5020170" y="3434423"/>
                </a:lnTo>
                <a:lnTo>
                  <a:pt x="5040820" y="3429089"/>
                </a:lnTo>
                <a:lnTo>
                  <a:pt x="5057699" y="3421621"/>
                </a:lnTo>
                <a:lnTo>
                  <a:pt x="5086743" y="3405047"/>
                </a:lnTo>
                <a:lnTo>
                  <a:pt x="5102377" y="3398113"/>
                </a:lnTo>
                <a:lnTo>
                  <a:pt x="5121287" y="3393275"/>
                </a:lnTo>
                <a:lnTo>
                  <a:pt x="5145316" y="3391446"/>
                </a:lnTo>
                <a:lnTo>
                  <a:pt x="5169357" y="3393275"/>
                </a:lnTo>
                <a:lnTo>
                  <a:pt x="5188267" y="3398113"/>
                </a:lnTo>
                <a:lnTo>
                  <a:pt x="5203901" y="3405047"/>
                </a:lnTo>
                <a:lnTo>
                  <a:pt x="5232959" y="3421621"/>
                </a:lnTo>
                <a:lnTo>
                  <a:pt x="5249837" y="3429089"/>
                </a:lnTo>
                <a:lnTo>
                  <a:pt x="5270487" y="3434423"/>
                </a:lnTo>
                <a:lnTo>
                  <a:pt x="5296687" y="3436442"/>
                </a:lnTo>
                <a:lnTo>
                  <a:pt x="5322887" y="3434423"/>
                </a:lnTo>
                <a:lnTo>
                  <a:pt x="5343537" y="3429089"/>
                </a:lnTo>
                <a:lnTo>
                  <a:pt x="5360416" y="3421621"/>
                </a:lnTo>
                <a:lnTo>
                  <a:pt x="5389461" y="3405047"/>
                </a:lnTo>
                <a:lnTo>
                  <a:pt x="5405082" y="3398113"/>
                </a:lnTo>
                <a:lnTo>
                  <a:pt x="5423992" y="3393275"/>
                </a:lnTo>
                <a:lnTo>
                  <a:pt x="5448008" y="3391446"/>
                </a:lnTo>
                <a:lnTo>
                  <a:pt x="5472036" y="3393275"/>
                </a:lnTo>
                <a:lnTo>
                  <a:pt x="5490959" y="3398113"/>
                </a:lnTo>
                <a:lnTo>
                  <a:pt x="5506593" y="3405047"/>
                </a:lnTo>
                <a:lnTo>
                  <a:pt x="5535650" y="3421621"/>
                </a:lnTo>
                <a:lnTo>
                  <a:pt x="5552529" y="3429089"/>
                </a:lnTo>
                <a:lnTo>
                  <a:pt x="5573179" y="3434423"/>
                </a:lnTo>
                <a:lnTo>
                  <a:pt x="5599379" y="3436442"/>
                </a:lnTo>
                <a:lnTo>
                  <a:pt x="5625579" y="3434423"/>
                </a:lnTo>
                <a:lnTo>
                  <a:pt x="5646229" y="3429089"/>
                </a:lnTo>
                <a:lnTo>
                  <a:pt x="5663108" y="3421621"/>
                </a:lnTo>
                <a:lnTo>
                  <a:pt x="5692152" y="3405047"/>
                </a:lnTo>
                <a:lnTo>
                  <a:pt x="5707786" y="3398113"/>
                </a:lnTo>
                <a:lnTo>
                  <a:pt x="5726696" y="3393275"/>
                </a:lnTo>
                <a:lnTo>
                  <a:pt x="5750725" y="3391446"/>
                </a:lnTo>
                <a:lnTo>
                  <a:pt x="5774753" y="3393275"/>
                </a:lnTo>
                <a:lnTo>
                  <a:pt x="5793651" y="3398113"/>
                </a:lnTo>
                <a:lnTo>
                  <a:pt x="5809285" y="3405047"/>
                </a:lnTo>
                <a:lnTo>
                  <a:pt x="5838329" y="3421621"/>
                </a:lnTo>
                <a:lnTo>
                  <a:pt x="5855195" y="3429089"/>
                </a:lnTo>
                <a:lnTo>
                  <a:pt x="5875845" y="3434423"/>
                </a:lnTo>
                <a:lnTo>
                  <a:pt x="5902033" y="3436442"/>
                </a:lnTo>
                <a:lnTo>
                  <a:pt x="5928233" y="3434423"/>
                </a:lnTo>
                <a:lnTo>
                  <a:pt x="5948883" y="3429089"/>
                </a:lnTo>
                <a:lnTo>
                  <a:pt x="5965761" y="3421621"/>
                </a:lnTo>
                <a:lnTo>
                  <a:pt x="5994806" y="3405047"/>
                </a:lnTo>
                <a:lnTo>
                  <a:pt x="6010440" y="3398113"/>
                </a:lnTo>
                <a:lnTo>
                  <a:pt x="6029350" y="3393275"/>
                </a:lnTo>
                <a:lnTo>
                  <a:pt x="6053379" y="3391446"/>
                </a:lnTo>
                <a:lnTo>
                  <a:pt x="6077420" y="3393275"/>
                </a:lnTo>
                <a:lnTo>
                  <a:pt x="6096343" y="3398113"/>
                </a:lnTo>
                <a:lnTo>
                  <a:pt x="6111976" y="3405047"/>
                </a:lnTo>
                <a:lnTo>
                  <a:pt x="6141034" y="3421621"/>
                </a:lnTo>
                <a:lnTo>
                  <a:pt x="6157912" y="3429089"/>
                </a:lnTo>
                <a:lnTo>
                  <a:pt x="6178575" y="3434423"/>
                </a:lnTo>
                <a:lnTo>
                  <a:pt x="6204775" y="3436442"/>
                </a:lnTo>
                <a:lnTo>
                  <a:pt x="6230975" y="3434423"/>
                </a:lnTo>
                <a:lnTo>
                  <a:pt x="6251638" y="3429089"/>
                </a:lnTo>
                <a:lnTo>
                  <a:pt x="6268517" y="3421621"/>
                </a:lnTo>
                <a:lnTo>
                  <a:pt x="6297561" y="3405047"/>
                </a:lnTo>
                <a:lnTo>
                  <a:pt x="6313182" y="3398113"/>
                </a:lnTo>
                <a:lnTo>
                  <a:pt x="6332093" y="3393275"/>
                </a:lnTo>
                <a:lnTo>
                  <a:pt x="6356121" y="3391446"/>
                </a:lnTo>
                <a:lnTo>
                  <a:pt x="6380175" y="3393275"/>
                </a:lnTo>
                <a:lnTo>
                  <a:pt x="6399111" y="3398113"/>
                </a:lnTo>
                <a:lnTo>
                  <a:pt x="6414744" y="3405047"/>
                </a:lnTo>
                <a:lnTo>
                  <a:pt x="6443827" y="3421621"/>
                </a:lnTo>
                <a:lnTo>
                  <a:pt x="6460706" y="3429089"/>
                </a:lnTo>
                <a:lnTo>
                  <a:pt x="6481381" y="3434423"/>
                </a:lnTo>
                <a:lnTo>
                  <a:pt x="6507581" y="3436442"/>
                </a:lnTo>
                <a:lnTo>
                  <a:pt x="6533794" y="3434423"/>
                </a:lnTo>
                <a:lnTo>
                  <a:pt x="6554470" y="3429089"/>
                </a:lnTo>
                <a:lnTo>
                  <a:pt x="6571361" y="3421621"/>
                </a:lnTo>
                <a:lnTo>
                  <a:pt x="6600431" y="3405047"/>
                </a:lnTo>
                <a:lnTo>
                  <a:pt x="6616065" y="3398113"/>
                </a:lnTo>
                <a:lnTo>
                  <a:pt x="6635001" y="3393275"/>
                </a:lnTo>
                <a:lnTo>
                  <a:pt x="6659042" y="3391446"/>
                </a:lnTo>
                <a:lnTo>
                  <a:pt x="6659042" y="3380181"/>
                </a:lnTo>
                <a:close/>
              </a:path>
              <a:path w="6660515" h="7380605">
                <a:moveTo>
                  <a:pt x="6659067" y="3492868"/>
                </a:moveTo>
                <a:lnTo>
                  <a:pt x="6612991" y="3499904"/>
                </a:lnTo>
                <a:lnTo>
                  <a:pt x="6581838" y="3515372"/>
                </a:lnTo>
                <a:lnTo>
                  <a:pt x="6551435" y="3530841"/>
                </a:lnTo>
                <a:lnTo>
                  <a:pt x="6507607" y="3537864"/>
                </a:lnTo>
                <a:lnTo>
                  <a:pt x="6463779" y="3530841"/>
                </a:lnTo>
                <a:lnTo>
                  <a:pt x="6433375" y="3515372"/>
                </a:lnTo>
                <a:lnTo>
                  <a:pt x="6402222" y="3499904"/>
                </a:lnTo>
                <a:lnTo>
                  <a:pt x="6356147" y="3492868"/>
                </a:lnTo>
                <a:lnTo>
                  <a:pt x="6310084" y="3499904"/>
                </a:lnTo>
                <a:lnTo>
                  <a:pt x="6278969" y="3515372"/>
                </a:lnTo>
                <a:lnTo>
                  <a:pt x="6248603" y="3530841"/>
                </a:lnTo>
                <a:lnTo>
                  <a:pt x="6204801" y="3537864"/>
                </a:lnTo>
                <a:lnTo>
                  <a:pt x="6160986" y="3530841"/>
                </a:lnTo>
                <a:lnTo>
                  <a:pt x="6130607" y="3515372"/>
                </a:lnTo>
                <a:lnTo>
                  <a:pt x="6099467" y="3499904"/>
                </a:lnTo>
                <a:lnTo>
                  <a:pt x="6053404" y="3492868"/>
                </a:lnTo>
                <a:lnTo>
                  <a:pt x="6007341" y="3499904"/>
                </a:lnTo>
                <a:lnTo>
                  <a:pt x="5976213" y="3515372"/>
                </a:lnTo>
                <a:lnTo>
                  <a:pt x="5945848" y="3530841"/>
                </a:lnTo>
                <a:lnTo>
                  <a:pt x="5902058" y="3537864"/>
                </a:lnTo>
                <a:lnTo>
                  <a:pt x="5858294" y="3530841"/>
                </a:lnTo>
                <a:lnTo>
                  <a:pt x="5827915" y="3515372"/>
                </a:lnTo>
                <a:lnTo>
                  <a:pt x="5796788" y="3499904"/>
                </a:lnTo>
                <a:lnTo>
                  <a:pt x="5750750" y="3492868"/>
                </a:lnTo>
                <a:lnTo>
                  <a:pt x="5704687" y="3499904"/>
                </a:lnTo>
                <a:lnTo>
                  <a:pt x="5673572" y="3515372"/>
                </a:lnTo>
                <a:lnTo>
                  <a:pt x="5643194" y="3530841"/>
                </a:lnTo>
                <a:lnTo>
                  <a:pt x="5599392" y="3537864"/>
                </a:lnTo>
                <a:lnTo>
                  <a:pt x="5555589" y="3530841"/>
                </a:lnTo>
                <a:lnTo>
                  <a:pt x="5525224" y="3515372"/>
                </a:lnTo>
                <a:lnTo>
                  <a:pt x="5494096" y="3499904"/>
                </a:lnTo>
                <a:lnTo>
                  <a:pt x="5448033" y="3492868"/>
                </a:lnTo>
                <a:lnTo>
                  <a:pt x="5402021" y="3499904"/>
                </a:lnTo>
                <a:lnTo>
                  <a:pt x="5370881" y="3515372"/>
                </a:lnTo>
                <a:lnTo>
                  <a:pt x="5340477" y="3530841"/>
                </a:lnTo>
                <a:lnTo>
                  <a:pt x="5296713" y="3537864"/>
                </a:lnTo>
                <a:lnTo>
                  <a:pt x="5252910" y="3530841"/>
                </a:lnTo>
                <a:lnTo>
                  <a:pt x="5222532" y="3515372"/>
                </a:lnTo>
                <a:lnTo>
                  <a:pt x="5191391" y="3499904"/>
                </a:lnTo>
                <a:lnTo>
                  <a:pt x="5145341" y="3492868"/>
                </a:lnTo>
                <a:lnTo>
                  <a:pt x="5099278" y="3499904"/>
                </a:lnTo>
                <a:lnTo>
                  <a:pt x="5068163" y="3515372"/>
                </a:lnTo>
                <a:lnTo>
                  <a:pt x="5037785" y="3530841"/>
                </a:lnTo>
                <a:lnTo>
                  <a:pt x="4993995" y="3537864"/>
                </a:lnTo>
                <a:lnTo>
                  <a:pt x="4950206" y="3530841"/>
                </a:lnTo>
                <a:lnTo>
                  <a:pt x="4919840" y="3515372"/>
                </a:lnTo>
                <a:lnTo>
                  <a:pt x="4888725" y="3499904"/>
                </a:lnTo>
                <a:lnTo>
                  <a:pt x="4842688" y="3492868"/>
                </a:lnTo>
                <a:lnTo>
                  <a:pt x="4796675" y="3499904"/>
                </a:lnTo>
                <a:lnTo>
                  <a:pt x="4765522" y="3515372"/>
                </a:lnTo>
                <a:lnTo>
                  <a:pt x="4735119" y="3530841"/>
                </a:lnTo>
                <a:lnTo>
                  <a:pt x="4691367" y="3537864"/>
                </a:lnTo>
                <a:lnTo>
                  <a:pt x="4647577" y="3530841"/>
                </a:lnTo>
                <a:lnTo>
                  <a:pt x="4617199" y="3515372"/>
                </a:lnTo>
                <a:lnTo>
                  <a:pt x="4586059" y="3499904"/>
                </a:lnTo>
                <a:lnTo>
                  <a:pt x="4540021" y="3492868"/>
                </a:lnTo>
                <a:lnTo>
                  <a:pt x="4494009" y="3499904"/>
                </a:lnTo>
                <a:lnTo>
                  <a:pt x="4462869" y="3515372"/>
                </a:lnTo>
                <a:lnTo>
                  <a:pt x="4432478" y="3530841"/>
                </a:lnTo>
                <a:lnTo>
                  <a:pt x="4388726" y="3537864"/>
                </a:lnTo>
                <a:lnTo>
                  <a:pt x="4344936" y="3530841"/>
                </a:lnTo>
                <a:lnTo>
                  <a:pt x="4314571" y="3515372"/>
                </a:lnTo>
                <a:lnTo>
                  <a:pt x="4283468" y="3499904"/>
                </a:lnTo>
                <a:lnTo>
                  <a:pt x="4237444" y="3492868"/>
                </a:lnTo>
                <a:lnTo>
                  <a:pt x="4191431" y="3499904"/>
                </a:lnTo>
                <a:lnTo>
                  <a:pt x="4160278" y="3515372"/>
                </a:lnTo>
                <a:lnTo>
                  <a:pt x="4129875" y="3530841"/>
                </a:lnTo>
                <a:lnTo>
                  <a:pt x="4086123" y="3537864"/>
                </a:lnTo>
                <a:lnTo>
                  <a:pt x="4042333" y="3530841"/>
                </a:lnTo>
                <a:lnTo>
                  <a:pt x="4011955" y="3515372"/>
                </a:lnTo>
                <a:lnTo>
                  <a:pt x="3980840" y="3499904"/>
                </a:lnTo>
                <a:lnTo>
                  <a:pt x="3934815" y="3492868"/>
                </a:lnTo>
                <a:lnTo>
                  <a:pt x="3888790" y="3499904"/>
                </a:lnTo>
                <a:lnTo>
                  <a:pt x="3857637" y="3515372"/>
                </a:lnTo>
                <a:lnTo>
                  <a:pt x="3827234" y="3530841"/>
                </a:lnTo>
                <a:lnTo>
                  <a:pt x="3783482" y="3537864"/>
                </a:lnTo>
                <a:lnTo>
                  <a:pt x="3739718" y="3530841"/>
                </a:lnTo>
                <a:lnTo>
                  <a:pt x="3709314" y="3515372"/>
                </a:lnTo>
                <a:lnTo>
                  <a:pt x="3678161" y="3499904"/>
                </a:lnTo>
                <a:lnTo>
                  <a:pt x="3632162" y="3492868"/>
                </a:lnTo>
                <a:lnTo>
                  <a:pt x="3605961" y="3494900"/>
                </a:lnTo>
                <a:lnTo>
                  <a:pt x="3585311" y="3500221"/>
                </a:lnTo>
                <a:lnTo>
                  <a:pt x="3568446" y="3507702"/>
                </a:lnTo>
                <a:lnTo>
                  <a:pt x="3539401" y="3524275"/>
                </a:lnTo>
                <a:lnTo>
                  <a:pt x="3523767" y="3531209"/>
                </a:lnTo>
                <a:lnTo>
                  <a:pt x="3504857" y="3536048"/>
                </a:lnTo>
                <a:lnTo>
                  <a:pt x="3480828" y="3537864"/>
                </a:lnTo>
                <a:lnTo>
                  <a:pt x="3456800" y="3536048"/>
                </a:lnTo>
                <a:lnTo>
                  <a:pt x="3437890" y="3531209"/>
                </a:lnTo>
                <a:lnTo>
                  <a:pt x="3422256" y="3524275"/>
                </a:lnTo>
                <a:lnTo>
                  <a:pt x="3393198" y="3507702"/>
                </a:lnTo>
                <a:lnTo>
                  <a:pt x="3376333" y="3500221"/>
                </a:lnTo>
                <a:lnTo>
                  <a:pt x="3355683" y="3494900"/>
                </a:lnTo>
                <a:lnTo>
                  <a:pt x="3329495" y="3492868"/>
                </a:lnTo>
                <a:lnTo>
                  <a:pt x="3303295" y="3494900"/>
                </a:lnTo>
                <a:lnTo>
                  <a:pt x="3282645" y="3500221"/>
                </a:lnTo>
                <a:lnTo>
                  <a:pt x="3265779" y="3507702"/>
                </a:lnTo>
                <a:lnTo>
                  <a:pt x="3236722" y="3524275"/>
                </a:lnTo>
                <a:lnTo>
                  <a:pt x="3221101" y="3531209"/>
                </a:lnTo>
                <a:lnTo>
                  <a:pt x="3202190" y="3536048"/>
                </a:lnTo>
                <a:lnTo>
                  <a:pt x="3178175" y="3537864"/>
                </a:lnTo>
                <a:lnTo>
                  <a:pt x="3154146" y="3536048"/>
                </a:lnTo>
                <a:lnTo>
                  <a:pt x="3135249" y="3531209"/>
                </a:lnTo>
                <a:lnTo>
                  <a:pt x="3119615" y="3524275"/>
                </a:lnTo>
                <a:lnTo>
                  <a:pt x="3090570" y="3507702"/>
                </a:lnTo>
                <a:lnTo>
                  <a:pt x="3073692" y="3500221"/>
                </a:lnTo>
                <a:lnTo>
                  <a:pt x="3053042" y="3494900"/>
                </a:lnTo>
                <a:lnTo>
                  <a:pt x="3026854" y="3492868"/>
                </a:lnTo>
                <a:lnTo>
                  <a:pt x="3000654" y="3494900"/>
                </a:lnTo>
                <a:lnTo>
                  <a:pt x="2980004" y="3500221"/>
                </a:lnTo>
                <a:lnTo>
                  <a:pt x="2963138" y="3507702"/>
                </a:lnTo>
                <a:lnTo>
                  <a:pt x="2934093" y="3524275"/>
                </a:lnTo>
                <a:lnTo>
                  <a:pt x="2918472" y="3531209"/>
                </a:lnTo>
                <a:lnTo>
                  <a:pt x="2899562" y="3536048"/>
                </a:lnTo>
                <a:lnTo>
                  <a:pt x="2875546" y="3537864"/>
                </a:lnTo>
                <a:lnTo>
                  <a:pt x="2851518" y="3536048"/>
                </a:lnTo>
                <a:lnTo>
                  <a:pt x="2832620" y="3531209"/>
                </a:lnTo>
                <a:lnTo>
                  <a:pt x="2816987" y="3524275"/>
                </a:lnTo>
                <a:lnTo>
                  <a:pt x="2787942" y="3507702"/>
                </a:lnTo>
                <a:lnTo>
                  <a:pt x="2771063" y="3500221"/>
                </a:lnTo>
                <a:lnTo>
                  <a:pt x="2750413" y="3494900"/>
                </a:lnTo>
                <a:lnTo>
                  <a:pt x="2724213" y="3492868"/>
                </a:lnTo>
                <a:lnTo>
                  <a:pt x="2698026" y="3494900"/>
                </a:lnTo>
                <a:lnTo>
                  <a:pt x="2677376" y="3500221"/>
                </a:lnTo>
                <a:lnTo>
                  <a:pt x="2660497" y="3507702"/>
                </a:lnTo>
                <a:lnTo>
                  <a:pt x="2631465" y="3524275"/>
                </a:lnTo>
                <a:lnTo>
                  <a:pt x="2615844" y="3531209"/>
                </a:lnTo>
                <a:lnTo>
                  <a:pt x="2596946" y="3536048"/>
                </a:lnTo>
                <a:lnTo>
                  <a:pt x="2572931" y="3537864"/>
                </a:lnTo>
                <a:lnTo>
                  <a:pt x="2548902" y="3536048"/>
                </a:lnTo>
                <a:lnTo>
                  <a:pt x="2529992" y="3531209"/>
                </a:lnTo>
                <a:lnTo>
                  <a:pt x="2514358" y="3524275"/>
                </a:lnTo>
                <a:lnTo>
                  <a:pt x="2485301" y="3507702"/>
                </a:lnTo>
                <a:lnTo>
                  <a:pt x="2468435" y="3500221"/>
                </a:lnTo>
                <a:lnTo>
                  <a:pt x="2447785" y="3494900"/>
                </a:lnTo>
                <a:lnTo>
                  <a:pt x="2421585" y="3492868"/>
                </a:lnTo>
                <a:lnTo>
                  <a:pt x="2395397" y="3494900"/>
                </a:lnTo>
                <a:lnTo>
                  <a:pt x="2374747" y="3500221"/>
                </a:lnTo>
                <a:lnTo>
                  <a:pt x="2357869" y="3507702"/>
                </a:lnTo>
                <a:lnTo>
                  <a:pt x="2328837" y="3524275"/>
                </a:lnTo>
                <a:lnTo>
                  <a:pt x="2313216" y="3531209"/>
                </a:lnTo>
                <a:lnTo>
                  <a:pt x="2294318" y="3536048"/>
                </a:lnTo>
                <a:lnTo>
                  <a:pt x="2270302" y="3537864"/>
                </a:lnTo>
                <a:lnTo>
                  <a:pt x="2246274" y="3536048"/>
                </a:lnTo>
                <a:lnTo>
                  <a:pt x="2227364" y="3531209"/>
                </a:lnTo>
                <a:lnTo>
                  <a:pt x="2211730" y="3524275"/>
                </a:lnTo>
                <a:lnTo>
                  <a:pt x="2182672" y="3507702"/>
                </a:lnTo>
                <a:lnTo>
                  <a:pt x="2165794" y="3500221"/>
                </a:lnTo>
                <a:lnTo>
                  <a:pt x="2145157" y="3494900"/>
                </a:lnTo>
                <a:lnTo>
                  <a:pt x="2118969" y="3492868"/>
                </a:lnTo>
                <a:lnTo>
                  <a:pt x="2092782" y="3494900"/>
                </a:lnTo>
                <a:lnTo>
                  <a:pt x="2072132" y="3500221"/>
                </a:lnTo>
                <a:lnTo>
                  <a:pt x="2055266" y="3507702"/>
                </a:lnTo>
                <a:lnTo>
                  <a:pt x="2026221" y="3524275"/>
                </a:lnTo>
                <a:lnTo>
                  <a:pt x="2010587" y="3531209"/>
                </a:lnTo>
                <a:lnTo>
                  <a:pt x="1991690" y="3536048"/>
                </a:lnTo>
                <a:lnTo>
                  <a:pt x="1967661" y="3537864"/>
                </a:lnTo>
                <a:lnTo>
                  <a:pt x="1943633" y="3536048"/>
                </a:lnTo>
                <a:lnTo>
                  <a:pt x="1924723" y="3531209"/>
                </a:lnTo>
                <a:lnTo>
                  <a:pt x="1909102" y="3524275"/>
                </a:lnTo>
                <a:lnTo>
                  <a:pt x="1880057" y="3507702"/>
                </a:lnTo>
                <a:lnTo>
                  <a:pt x="1863178" y="3500221"/>
                </a:lnTo>
                <a:lnTo>
                  <a:pt x="1842528" y="3494900"/>
                </a:lnTo>
                <a:lnTo>
                  <a:pt x="1816328" y="3492868"/>
                </a:lnTo>
                <a:lnTo>
                  <a:pt x="1790141" y="3494900"/>
                </a:lnTo>
                <a:lnTo>
                  <a:pt x="1769491" y="3500221"/>
                </a:lnTo>
                <a:lnTo>
                  <a:pt x="1752625" y="3507702"/>
                </a:lnTo>
                <a:lnTo>
                  <a:pt x="1723593" y="3524275"/>
                </a:lnTo>
                <a:lnTo>
                  <a:pt x="1707959" y="3531209"/>
                </a:lnTo>
                <a:lnTo>
                  <a:pt x="1689061" y="3536048"/>
                </a:lnTo>
                <a:lnTo>
                  <a:pt x="1665033" y="3537864"/>
                </a:lnTo>
                <a:lnTo>
                  <a:pt x="1641017" y="3536048"/>
                </a:lnTo>
                <a:lnTo>
                  <a:pt x="1622120" y="3531209"/>
                </a:lnTo>
                <a:lnTo>
                  <a:pt x="1606486" y="3524275"/>
                </a:lnTo>
                <a:lnTo>
                  <a:pt x="1577454" y="3507702"/>
                </a:lnTo>
                <a:lnTo>
                  <a:pt x="1560588" y="3500221"/>
                </a:lnTo>
                <a:lnTo>
                  <a:pt x="1539938" y="3494900"/>
                </a:lnTo>
                <a:lnTo>
                  <a:pt x="1513738" y="3492868"/>
                </a:lnTo>
                <a:lnTo>
                  <a:pt x="1487551" y="3494900"/>
                </a:lnTo>
                <a:lnTo>
                  <a:pt x="1466913" y="3500221"/>
                </a:lnTo>
                <a:lnTo>
                  <a:pt x="1450035" y="3507702"/>
                </a:lnTo>
                <a:lnTo>
                  <a:pt x="1421003" y="3524275"/>
                </a:lnTo>
                <a:lnTo>
                  <a:pt x="1405369" y="3531209"/>
                </a:lnTo>
                <a:lnTo>
                  <a:pt x="1386471" y="3536048"/>
                </a:lnTo>
                <a:lnTo>
                  <a:pt x="1362443" y="3537864"/>
                </a:lnTo>
                <a:lnTo>
                  <a:pt x="1338427" y="3536048"/>
                </a:lnTo>
                <a:lnTo>
                  <a:pt x="1319530" y="3531209"/>
                </a:lnTo>
                <a:lnTo>
                  <a:pt x="1303909" y="3524275"/>
                </a:lnTo>
                <a:lnTo>
                  <a:pt x="1274876" y="3507702"/>
                </a:lnTo>
                <a:lnTo>
                  <a:pt x="1257998" y="3500221"/>
                </a:lnTo>
                <a:lnTo>
                  <a:pt x="1237348" y="3494900"/>
                </a:lnTo>
                <a:lnTo>
                  <a:pt x="1211160" y="3492868"/>
                </a:lnTo>
                <a:lnTo>
                  <a:pt x="1184973" y="3494900"/>
                </a:lnTo>
                <a:lnTo>
                  <a:pt x="1164323" y="3500221"/>
                </a:lnTo>
                <a:lnTo>
                  <a:pt x="1147457" y="3507702"/>
                </a:lnTo>
                <a:lnTo>
                  <a:pt x="1118412" y="3524275"/>
                </a:lnTo>
                <a:lnTo>
                  <a:pt x="1102779" y="3531209"/>
                </a:lnTo>
                <a:lnTo>
                  <a:pt x="1083881" y="3536048"/>
                </a:lnTo>
                <a:lnTo>
                  <a:pt x="1059853" y="3537864"/>
                </a:lnTo>
                <a:lnTo>
                  <a:pt x="1035837" y="3536048"/>
                </a:lnTo>
                <a:lnTo>
                  <a:pt x="1016939" y="3531209"/>
                </a:lnTo>
                <a:lnTo>
                  <a:pt x="1001306" y="3524275"/>
                </a:lnTo>
                <a:lnTo>
                  <a:pt x="972273" y="3507702"/>
                </a:lnTo>
                <a:lnTo>
                  <a:pt x="955395" y="3500221"/>
                </a:lnTo>
                <a:lnTo>
                  <a:pt x="934745" y="3494900"/>
                </a:lnTo>
                <a:lnTo>
                  <a:pt x="908558" y="3492868"/>
                </a:lnTo>
                <a:lnTo>
                  <a:pt x="882383" y="3494900"/>
                </a:lnTo>
                <a:lnTo>
                  <a:pt x="861733" y="3500221"/>
                </a:lnTo>
                <a:lnTo>
                  <a:pt x="844867" y="3507702"/>
                </a:lnTo>
                <a:lnTo>
                  <a:pt x="815835" y="3524275"/>
                </a:lnTo>
                <a:lnTo>
                  <a:pt x="800201" y="3531209"/>
                </a:lnTo>
                <a:lnTo>
                  <a:pt x="781304" y="3536048"/>
                </a:lnTo>
                <a:lnTo>
                  <a:pt x="757288" y="3537864"/>
                </a:lnTo>
                <a:lnTo>
                  <a:pt x="733259" y="3536048"/>
                </a:lnTo>
                <a:lnTo>
                  <a:pt x="714362" y="3531209"/>
                </a:lnTo>
                <a:lnTo>
                  <a:pt x="698728" y="3524275"/>
                </a:lnTo>
                <a:lnTo>
                  <a:pt x="669696" y="3507702"/>
                </a:lnTo>
                <a:lnTo>
                  <a:pt x="652830" y="3500221"/>
                </a:lnTo>
                <a:lnTo>
                  <a:pt x="632180" y="3494900"/>
                </a:lnTo>
                <a:lnTo>
                  <a:pt x="605993" y="3492868"/>
                </a:lnTo>
                <a:lnTo>
                  <a:pt x="579805" y="3494900"/>
                </a:lnTo>
                <a:lnTo>
                  <a:pt x="559155" y="3500221"/>
                </a:lnTo>
                <a:lnTo>
                  <a:pt x="542277" y="3507702"/>
                </a:lnTo>
                <a:lnTo>
                  <a:pt x="513245" y="3524275"/>
                </a:lnTo>
                <a:lnTo>
                  <a:pt x="497611" y="3531209"/>
                </a:lnTo>
                <a:lnTo>
                  <a:pt x="478713" y="3536048"/>
                </a:lnTo>
                <a:lnTo>
                  <a:pt x="454698" y="3537864"/>
                </a:lnTo>
                <a:lnTo>
                  <a:pt x="430682" y="3536048"/>
                </a:lnTo>
                <a:lnTo>
                  <a:pt x="411784" y="3531209"/>
                </a:lnTo>
                <a:lnTo>
                  <a:pt x="396151" y="3524275"/>
                </a:lnTo>
                <a:lnTo>
                  <a:pt x="367118" y="3507702"/>
                </a:lnTo>
                <a:lnTo>
                  <a:pt x="350253" y="3500221"/>
                </a:lnTo>
                <a:lnTo>
                  <a:pt x="329603" y="3494900"/>
                </a:lnTo>
                <a:lnTo>
                  <a:pt x="303428" y="3492868"/>
                </a:lnTo>
                <a:lnTo>
                  <a:pt x="277241" y="3494900"/>
                </a:lnTo>
                <a:lnTo>
                  <a:pt x="256590" y="3500221"/>
                </a:lnTo>
                <a:lnTo>
                  <a:pt x="239725" y="3507702"/>
                </a:lnTo>
                <a:lnTo>
                  <a:pt x="210693" y="3524275"/>
                </a:lnTo>
                <a:lnTo>
                  <a:pt x="195072" y="3531209"/>
                </a:lnTo>
                <a:lnTo>
                  <a:pt x="176161" y="3536048"/>
                </a:lnTo>
                <a:lnTo>
                  <a:pt x="152158" y="3537864"/>
                </a:lnTo>
                <a:lnTo>
                  <a:pt x="128130" y="3536048"/>
                </a:lnTo>
                <a:lnTo>
                  <a:pt x="109220" y="3531209"/>
                </a:lnTo>
                <a:lnTo>
                  <a:pt x="93599" y="3524275"/>
                </a:lnTo>
                <a:lnTo>
                  <a:pt x="64554" y="3507702"/>
                </a:lnTo>
                <a:lnTo>
                  <a:pt x="47675" y="3500221"/>
                </a:lnTo>
                <a:lnTo>
                  <a:pt x="27025" y="3494900"/>
                </a:lnTo>
                <a:lnTo>
                  <a:pt x="838" y="3492868"/>
                </a:lnTo>
                <a:lnTo>
                  <a:pt x="838" y="3504120"/>
                </a:lnTo>
                <a:lnTo>
                  <a:pt x="24866" y="3505949"/>
                </a:lnTo>
                <a:lnTo>
                  <a:pt x="43764" y="3510788"/>
                </a:lnTo>
                <a:lnTo>
                  <a:pt x="59397" y="3517722"/>
                </a:lnTo>
                <a:lnTo>
                  <a:pt x="88442" y="3534295"/>
                </a:lnTo>
                <a:lnTo>
                  <a:pt x="105308" y="3541763"/>
                </a:lnTo>
                <a:lnTo>
                  <a:pt x="125958" y="3547097"/>
                </a:lnTo>
                <a:lnTo>
                  <a:pt x="152158" y="3549116"/>
                </a:lnTo>
                <a:lnTo>
                  <a:pt x="178333" y="3547097"/>
                </a:lnTo>
                <a:lnTo>
                  <a:pt x="198983" y="3541763"/>
                </a:lnTo>
                <a:lnTo>
                  <a:pt x="215849" y="3534295"/>
                </a:lnTo>
                <a:lnTo>
                  <a:pt x="244881" y="3517722"/>
                </a:lnTo>
                <a:lnTo>
                  <a:pt x="260502" y="3510788"/>
                </a:lnTo>
                <a:lnTo>
                  <a:pt x="279412" y="3505949"/>
                </a:lnTo>
                <a:lnTo>
                  <a:pt x="303428" y="3504120"/>
                </a:lnTo>
                <a:lnTo>
                  <a:pt x="327431" y="3505949"/>
                </a:lnTo>
                <a:lnTo>
                  <a:pt x="346341" y="3510788"/>
                </a:lnTo>
                <a:lnTo>
                  <a:pt x="361962" y="3517722"/>
                </a:lnTo>
                <a:lnTo>
                  <a:pt x="390994" y="3534295"/>
                </a:lnTo>
                <a:lnTo>
                  <a:pt x="407860" y="3541763"/>
                </a:lnTo>
                <a:lnTo>
                  <a:pt x="428510" y="3547097"/>
                </a:lnTo>
                <a:lnTo>
                  <a:pt x="454698" y="3549116"/>
                </a:lnTo>
                <a:lnTo>
                  <a:pt x="480885" y="3547097"/>
                </a:lnTo>
                <a:lnTo>
                  <a:pt x="501535" y="3541763"/>
                </a:lnTo>
                <a:lnTo>
                  <a:pt x="518401" y="3534295"/>
                </a:lnTo>
                <a:lnTo>
                  <a:pt x="547433" y="3517722"/>
                </a:lnTo>
                <a:lnTo>
                  <a:pt x="563067" y="3510788"/>
                </a:lnTo>
                <a:lnTo>
                  <a:pt x="581964" y="3505949"/>
                </a:lnTo>
                <a:lnTo>
                  <a:pt x="605993" y="3504120"/>
                </a:lnTo>
                <a:lnTo>
                  <a:pt x="630021" y="3505949"/>
                </a:lnTo>
                <a:lnTo>
                  <a:pt x="648919" y="3510788"/>
                </a:lnTo>
                <a:lnTo>
                  <a:pt x="664552" y="3517722"/>
                </a:lnTo>
                <a:lnTo>
                  <a:pt x="693585" y="3534295"/>
                </a:lnTo>
                <a:lnTo>
                  <a:pt x="710450" y="3541763"/>
                </a:lnTo>
                <a:lnTo>
                  <a:pt x="731100" y="3547097"/>
                </a:lnTo>
                <a:lnTo>
                  <a:pt x="757288" y="3549116"/>
                </a:lnTo>
                <a:lnTo>
                  <a:pt x="783475" y="3547097"/>
                </a:lnTo>
                <a:lnTo>
                  <a:pt x="804125" y="3541763"/>
                </a:lnTo>
                <a:lnTo>
                  <a:pt x="820991" y="3534295"/>
                </a:lnTo>
                <a:lnTo>
                  <a:pt x="850023" y="3517722"/>
                </a:lnTo>
                <a:lnTo>
                  <a:pt x="865644" y="3510788"/>
                </a:lnTo>
                <a:lnTo>
                  <a:pt x="884542" y="3505949"/>
                </a:lnTo>
                <a:lnTo>
                  <a:pt x="908558" y="3504120"/>
                </a:lnTo>
                <a:lnTo>
                  <a:pt x="932586" y="3505949"/>
                </a:lnTo>
                <a:lnTo>
                  <a:pt x="951484" y="3510788"/>
                </a:lnTo>
                <a:lnTo>
                  <a:pt x="967117" y="3517722"/>
                </a:lnTo>
                <a:lnTo>
                  <a:pt x="996149" y="3534295"/>
                </a:lnTo>
                <a:lnTo>
                  <a:pt x="1013028" y="3541763"/>
                </a:lnTo>
                <a:lnTo>
                  <a:pt x="1033665" y="3547097"/>
                </a:lnTo>
                <a:lnTo>
                  <a:pt x="1059853" y="3549116"/>
                </a:lnTo>
                <a:lnTo>
                  <a:pt x="1086040" y="3547097"/>
                </a:lnTo>
                <a:lnTo>
                  <a:pt x="1106690" y="3541763"/>
                </a:lnTo>
                <a:lnTo>
                  <a:pt x="1123569" y="3534295"/>
                </a:lnTo>
                <a:lnTo>
                  <a:pt x="1152613" y="3517722"/>
                </a:lnTo>
                <a:lnTo>
                  <a:pt x="1168234" y="3510788"/>
                </a:lnTo>
                <a:lnTo>
                  <a:pt x="1187145" y="3505949"/>
                </a:lnTo>
                <a:lnTo>
                  <a:pt x="1211160" y="3504120"/>
                </a:lnTo>
                <a:lnTo>
                  <a:pt x="1235189" y="3505949"/>
                </a:lnTo>
                <a:lnTo>
                  <a:pt x="1254086" y="3510788"/>
                </a:lnTo>
                <a:lnTo>
                  <a:pt x="1269720" y="3517722"/>
                </a:lnTo>
                <a:lnTo>
                  <a:pt x="1298752" y="3534295"/>
                </a:lnTo>
                <a:lnTo>
                  <a:pt x="1315618" y="3541763"/>
                </a:lnTo>
                <a:lnTo>
                  <a:pt x="1336268" y="3547097"/>
                </a:lnTo>
                <a:lnTo>
                  <a:pt x="1362443" y="3549116"/>
                </a:lnTo>
                <a:lnTo>
                  <a:pt x="1388630" y="3547097"/>
                </a:lnTo>
                <a:lnTo>
                  <a:pt x="1409280" y="3541763"/>
                </a:lnTo>
                <a:lnTo>
                  <a:pt x="1426159" y="3534295"/>
                </a:lnTo>
                <a:lnTo>
                  <a:pt x="1455191" y="3517722"/>
                </a:lnTo>
                <a:lnTo>
                  <a:pt x="1470825" y="3510788"/>
                </a:lnTo>
                <a:lnTo>
                  <a:pt x="1489722" y="3505949"/>
                </a:lnTo>
                <a:lnTo>
                  <a:pt x="1513738" y="3504120"/>
                </a:lnTo>
                <a:lnTo>
                  <a:pt x="1537766" y="3505949"/>
                </a:lnTo>
                <a:lnTo>
                  <a:pt x="1556677" y="3510788"/>
                </a:lnTo>
                <a:lnTo>
                  <a:pt x="1572310" y="3517722"/>
                </a:lnTo>
                <a:lnTo>
                  <a:pt x="1601343" y="3534295"/>
                </a:lnTo>
                <a:lnTo>
                  <a:pt x="1618208" y="3541763"/>
                </a:lnTo>
                <a:lnTo>
                  <a:pt x="1638858" y="3547097"/>
                </a:lnTo>
                <a:lnTo>
                  <a:pt x="1665033" y="3549116"/>
                </a:lnTo>
                <a:lnTo>
                  <a:pt x="1691220" y="3547097"/>
                </a:lnTo>
                <a:lnTo>
                  <a:pt x="1711871" y="3541763"/>
                </a:lnTo>
                <a:lnTo>
                  <a:pt x="1728736" y="3534295"/>
                </a:lnTo>
                <a:lnTo>
                  <a:pt x="1757781" y="3517722"/>
                </a:lnTo>
                <a:lnTo>
                  <a:pt x="1773402" y="3510788"/>
                </a:lnTo>
                <a:lnTo>
                  <a:pt x="1792312" y="3505949"/>
                </a:lnTo>
                <a:lnTo>
                  <a:pt x="1816328" y="3504120"/>
                </a:lnTo>
                <a:lnTo>
                  <a:pt x="1840357" y="3505949"/>
                </a:lnTo>
                <a:lnTo>
                  <a:pt x="1859267" y="3510788"/>
                </a:lnTo>
                <a:lnTo>
                  <a:pt x="1874901" y="3517722"/>
                </a:lnTo>
                <a:lnTo>
                  <a:pt x="1903945" y="3534295"/>
                </a:lnTo>
                <a:lnTo>
                  <a:pt x="1920824" y="3541763"/>
                </a:lnTo>
                <a:lnTo>
                  <a:pt x="1941474" y="3547097"/>
                </a:lnTo>
                <a:lnTo>
                  <a:pt x="1967661" y="3549116"/>
                </a:lnTo>
                <a:lnTo>
                  <a:pt x="1993849" y="3547097"/>
                </a:lnTo>
                <a:lnTo>
                  <a:pt x="2014499" y="3541763"/>
                </a:lnTo>
                <a:lnTo>
                  <a:pt x="2031365" y="3534295"/>
                </a:lnTo>
                <a:lnTo>
                  <a:pt x="2060409" y="3517722"/>
                </a:lnTo>
                <a:lnTo>
                  <a:pt x="2076030" y="3510788"/>
                </a:lnTo>
                <a:lnTo>
                  <a:pt x="2094941" y="3505949"/>
                </a:lnTo>
                <a:lnTo>
                  <a:pt x="2118969" y="3504120"/>
                </a:lnTo>
                <a:lnTo>
                  <a:pt x="2142998" y="3505949"/>
                </a:lnTo>
                <a:lnTo>
                  <a:pt x="2161895" y="3510788"/>
                </a:lnTo>
                <a:lnTo>
                  <a:pt x="2177529" y="3517722"/>
                </a:lnTo>
                <a:lnTo>
                  <a:pt x="2206574" y="3534295"/>
                </a:lnTo>
                <a:lnTo>
                  <a:pt x="2223439" y="3541763"/>
                </a:lnTo>
                <a:lnTo>
                  <a:pt x="2244102" y="3547097"/>
                </a:lnTo>
                <a:lnTo>
                  <a:pt x="2270302" y="3549116"/>
                </a:lnTo>
                <a:lnTo>
                  <a:pt x="2296477" y="3547097"/>
                </a:lnTo>
                <a:lnTo>
                  <a:pt x="2317115" y="3541763"/>
                </a:lnTo>
                <a:lnTo>
                  <a:pt x="2333980" y="3534295"/>
                </a:lnTo>
                <a:lnTo>
                  <a:pt x="2363025" y="3517722"/>
                </a:lnTo>
                <a:lnTo>
                  <a:pt x="2378646" y="3510788"/>
                </a:lnTo>
                <a:lnTo>
                  <a:pt x="2397556" y="3505949"/>
                </a:lnTo>
                <a:lnTo>
                  <a:pt x="2421585" y="3504120"/>
                </a:lnTo>
                <a:lnTo>
                  <a:pt x="2445613" y="3505949"/>
                </a:lnTo>
                <a:lnTo>
                  <a:pt x="2464524" y="3510788"/>
                </a:lnTo>
                <a:lnTo>
                  <a:pt x="2480157" y="3517722"/>
                </a:lnTo>
                <a:lnTo>
                  <a:pt x="2509202" y="3534295"/>
                </a:lnTo>
                <a:lnTo>
                  <a:pt x="2526080" y="3541763"/>
                </a:lnTo>
                <a:lnTo>
                  <a:pt x="2546731" y="3547097"/>
                </a:lnTo>
                <a:lnTo>
                  <a:pt x="2572931" y="3549116"/>
                </a:lnTo>
                <a:lnTo>
                  <a:pt x="2599118" y="3547097"/>
                </a:lnTo>
                <a:lnTo>
                  <a:pt x="2619756" y="3541763"/>
                </a:lnTo>
                <a:lnTo>
                  <a:pt x="2636621" y="3534295"/>
                </a:lnTo>
                <a:lnTo>
                  <a:pt x="2665653" y="3517722"/>
                </a:lnTo>
                <a:lnTo>
                  <a:pt x="2681287" y="3510788"/>
                </a:lnTo>
                <a:lnTo>
                  <a:pt x="2700185" y="3505949"/>
                </a:lnTo>
                <a:lnTo>
                  <a:pt x="2724213" y="3504120"/>
                </a:lnTo>
                <a:lnTo>
                  <a:pt x="2748242" y="3505949"/>
                </a:lnTo>
                <a:lnTo>
                  <a:pt x="2767152" y="3510788"/>
                </a:lnTo>
                <a:lnTo>
                  <a:pt x="2782786" y="3517722"/>
                </a:lnTo>
                <a:lnTo>
                  <a:pt x="2811830" y="3534295"/>
                </a:lnTo>
                <a:lnTo>
                  <a:pt x="2828696" y="3541763"/>
                </a:lnTo>
                <a:lnTo>
                  <a:pt x="2849346" y="3547097"/>
                </a:lnTo>
                <a:lnTo>
                  <a:pt x="2875546" y="3549116"/>
                </a:lnTo>
                <a:lnTo>
                  <a:pt x="2901734" y="3547097"/>
                </a:lnTo>
                <a:lnTo>
                  <a:pt x="2922371" y="3541763"/>
                </a:lnTo>
                <a:lnTo>
                  <a:pt x="2939250" y="3534295"/>
                </a:lnTo>
                <a:lnTo>
                  <a:pt x="2968294" y="3517722"/>
                </a:lnTo>
                <a:lnTo>
                  <a:pt x="2983915" y="3510788"/>
                </a:lnTo>
                <a:lnTo>
                  <a:pt x="3002826" y="3505949"/>
                </a:lnTo>
                <a:lnTo>
                  <a:pt x="3026854" y="3504120"/>
                </a:lnTo>
                <a:lnTo>
                  <a:pt x="3050883" y="3505949"/>
                </a:lnTo>
                <a:lnTo>
                  <a:pt x="3069793" y="3510788"/>
                </a:lnTo>
                <a:lnTo>
                  <a:pt x="3085414" y="3517722"/>
                </a:lnTo>
                <a:lnTo>
                  <a:pt x="3114459" y="3534295"/>
                </a:lnTo>
                <a:lnTo>
                  <a:pt x="3131337" y="3541763"/>
                </a:lnTo>
                <a:lnTo>
                  <a:pt x="3151987" y="3547097"/>
                </a:lnTo>
                <a:lnTo>
                  <a:pt x="3178175" y="3549116"/>
                </a:lnTo>
                <a:lnTo>
                  <a:pt x="3204362" y="3547097"/>
                </a:lnTo>
                <a:lnTo>
                  <a:pt x="3225012" y="3541763"/>
                </a:lnTo>
                <a:lnTo>
                  <a:pt x="3241878" y="3534295"/>
                </a:lnTo>
                <a:lnTo>
                  <a:pt x="3270923" y="3517722"/>
                </a:lnTo>
                <a:lnTo>
                  <a:pt x="3286556" y="3510788"/>
                </a:lnTo>
                <a:lnTo>
                  <a:pt x="3305467" y="3505949"/>
                </a:lnTo>
                <a:lnTo>
                  <a:pt x="3329495" y="3504120"/>
                </a:lnTo>
                <a:lnTo>
                  <a:pt x="3353524" y="3505949"/>
                </a:lnTo>
                <a:lnTo>
                  <a:pt x="3372421" y="3510788"/>
                </a:lnTo>
                <a:lnTo>
                  <a:pt x="3388055" y="3517722"/>
                </a:lnTo>
                <a:lnTo>
                  <a:pt x="3417100" y="3534295"/>
                </a:lnTo>
                <a:lnTo>
                  <a:pt x="3433965" y="3541763"/>
                </a:lnTo>
                <a:lnTo>
                  <a:pt x="3454628" y="3547097"/>
                </a:lnTo>
                <a:lnTo>
                  <a:pt x="3480828" y="3549116"/>
                </a:lnTo>
                <a:lnTo>
                  <a:pt x="3507028" y="3547097"/>
                </a:lnTo>
                <a:lnTo>
                  <a:pt x="3527679" y="3541763"/>
                </a:lnTo>
                <a:lnTo>
                  <a:pt x="3544557" y="3534295"/>
                </a:lnTo>
                <a:lnTo>
                  <a:pt x="3573602" y="3517722"/>
                </a:lnTo>
                <a:lnTo>
                  <a:pt x="3589223" y="3510788"/>
                </a:lnTo>
                <a:lnTo>
                  <a:pt x="3608133" y="3505949"/>
                </a:lnTo>
                <a:lnTo>
                  <a:pt x="3632162" y="3504120"/>
                </a:lnTo>
                <a:lnTo>
                  <a:pt x="3656190" y="3505949"/>
                </a:lnTo>
                <a:lnTo>
                  <a:pt x="3675088" y="3510788"/>
                </a:lnTo>
                <a:lnTo>
                  <a:pt x="3690721" y="3517722"/>
                </a:lnTo>
                <a:lnTo>
                  <a:pt x="3719766" y="3534295"/>
                </a:lnTo>
                <a:lnTo>
                  <a:pt x="3736632" y="3541763"/>
                </a:lnTo>
                <a:lnTo>
                  <a:pt x="3757282" y="3547097"/>
                </a:lnTo>
                <a:lnTo>
                  <a:pt x="3783482" y="3549116"/>
                </a:lnTo>
                <a:lnTo>
                  <a:pt x="3809669" y="3547097"/>
                </a:lnTo>
                <a:lnTo>
                  <a:pt x="3830320" y="3541763"/>
                </a:lnTo>
                <a:lnTo>
                  <a:pt x="3847185" y="3534295"/>
                </a:lnTo>
                <a:lnTo>
                  <a:pt x="3876230" y="3517722"/>
                </a:lnTo>
                <a:lnTo>
                  <a:pt x="3891877" y="3510788"/>
                </a:lnTo>
                <a:lnTo>
                  <a:pt x="3910787" y="3505949"/>
                </a:lnTo>
                <a:lnTo>
                  <a:pt x="3934815" y="3504120"/>
                </a:lnTo>
                <a:lnTo>
                  <a:pt x="3958831" y="3505949"/>
                </a:lnTo>
                <a:lnTo>
                  <a:pt x="3977741" y="3510788"/>
                </a:lnTo>
                <a:lnTo>
                  <a:pt x="3993362" y="3517722"/>
                </a:lnTo>
                <a:lnTo>
                  <a:pt x="4022407" y="3534295"/>
                </a:lnTo>
                <a:lnTo>
                  <a:pt x="4039273" y="3541763"/>
                </a:lnTo>
                <a:lnTo>
                  <a:pt x="4059923" y="3547097"/>
                </a:lnTo>
                <a:lnTo>
                  <a:pt x="4086123" y="3549116"/>
                </a:lnTo>
                <a:lnTo>
                  <a:pt x="4112323" y="3547097"/>
                </a:lnTo>
                <a:lnTo>
                  <a:pt x="4132973" y="3541763"/>
                </a:lnTo>
                <a:lnTo>
                  <a:pt x="4149852" y="3534295"/>
                </a:lnTo>
                <a:lnTo>
                  <a:pt x="4178897" y="3517722"/>
                </a:lnTo>
                <a:lnTo>
                  <a:pt x="4194518" y="3510788"/>
                </a:lnTo>
                <a:lnTo>
                  <a:pt x="4213428" y="3505949"/>
                </a:lnTo>
                <a:lnTo>
                  <a:pt x="4237444" y="3504120"/>
                </a:lnTo>
                <a:lnTo>
                  <a:pt x="4261459" y="3505949"/>
                </a:lnTo>
                <a:lnTo>
                  <a:pt x="4280357" y="3510788"/>
                </a:lnTo>
                <a:lnTo>
                  <a:pt x="4295978" y="3517722"/>
                </a:lnTo>
                <a:lnTo>
                  <a:pt x="4325010" y="3534295"/>
                </a:lnTo>
                <a:lnTo>
                  <a:pt x="4341888" y="3541763"/>
                </a:lnTo>
                <a:lnTo>
                  <a:pt x="4362539" y="3547097"/>
                </a:lnTo>
                <a:lnTo>
                  <a:pt x="4388726" y="3549116"/>
                </a:lnTo>
                <a:lnTo>
                  <a:pt x="4414913" y="3547097"/>
                </a:lnTo>
                <a:lnTo>
                  <a:pt x="4435564" y="3541763"/>
                </a:lnTo>
                <a:lnTo>
                  <a:pt x="4452442" y="3534295"/>
                </a:lnTo>
                <a:lnTo>
                  <a:pt x="4481474" y="3517722"/>
                </a:lnTo>
                <a:lnTo>
                  <a:pt x="4497108" y="3510788"/>
                </a:lnTo>
                <a:lnTo>
                  <a:pt x="4516005" y="3505949"/>
                </a:lnTo>
                <a:lnTo>
                  <a:pt x="4540021" y="3504120"/>
                </a:lnTo>
                <a:lnTo>
                  <a:pt x="4564050" y="3505949"/>
                </a:lnTo>
                <a:lnTo>
                  <a:pt x="4582973" y="3510788"/>
                </a:lnTo>
                <a:lnTo>
                  <a:pt x="4598606" y="3517722"/>
                </a:lnTo>
                <a:lnTo>
                  <a:pt x="4627651" y="3534295"/>
                </a:lnTo>
                <a:lnTo>
                  <a:pt x="4644529" y="3541763"/>
                </a:lnTo>
                <a:lnTo>
                  <a:pt x="4665180" y="3547097"/>
                </a:lnTo>
                <a:lnTo>
                  <a:pt x="4691367" y="3549116"/>
                </a:lnTo>
                <a:lnTo>
                  <a:pt x="4717567" y="3547097"/>
                </a:lnTo>
                <a:lnTo>
                  <a:pt x="4738217" y="3541763"/>
                </a:lnTo>
                <a:lnTo>
                  <a:pt x="4755096" y="3534295"/>
                </a:lnTo>
                <a:lnTo>
                  <a:pt x="4784141" y="3517722"/>
                </a:lnTo>
                <a:lnTo>
                  <a:pt x="4799762" y="3510788"/>
                </a:lnTo>
                <a:lnTo>
                  <a:pt x="4818672" y="3505949"/>
                </a:lnTo>
                <a:lnTo>
                  <a:pt x="4842688" y="3504120"/>
                </a:lnTo>
                <a:lnTo>
                  <a:pt x="4866703" y="3505949"/>
                </a:lnTo>
                <a:lnTo>
                  <a:pt x="4885614" y="3510788"/>
                </a:lnTo>
                <a:lnTo>
                  <a:pt x="4901235" y="3517722"/>
                </a:lnTo>
                <a:lnTo>
                  <a:pt x="4930279" y="3534295"/>
                </a:lnTo>
                <a:lnTo>
                  <a:pt x="4947158" y="3541763"/>
                </a:lnTo>
                <a:lnTo>
                  <a:pt x="4967808" y="3547097"/>
                </a:lnTo>
                <a:lnTo>
                  <a:pt x="4993995" y="3549116"/>
                </a:lnTo>
                <a:lnTo>
                  <a:pt x="5020195" y="3547097"/>
                </a:lnTo>
                <a:lnTo>
                  <a:pt x="5040846" y="3541763"/>
                </a:lnTo>
                <a:lnTo>
                  <a:pt x="5057724" y="3534295"/>
                </a:lnTo>
                <a:lnTo>
                  <a:pt x="5086769" y="3517722"/>
                </a:lnTo>
                <a:lnTo>
                  <a:pt x="5102403" y="3510788"/>
                </a:lnTo>
                <a:lnTo>
                  <a:pt x="5121313" y="3505949"/>
                </a:lnTo>
                <a:lnTo>
                  <a:pt x="5145341" y="3504120"/>
                </a:lnTo>
                <a:lnTo>
                  <a:pt x="5169382" y="3505949"/>
                </a:lnTo>
                <a:lnTo>
                  <a:pt x="5188305" y="3510788"/>
                </a:lnTo>
                <a:lnTo>
                  <a:pt x="5203939" y="3517722"/>
                </a:lnTo>
                <a:lnTo>
                  <a:pt x="5232997" y="3534295"/>
                </a:lnTo>
                <a:lnTo>
                  <a:pt x="5249862" y="3541763"/>
                </a:lnTo>
                <a:lnTo>
                  <a:pt x="5270512" y="3547097"/>
                </a:lnTo>
                <a:lnTo>
                  <a:pt x="5296713" y="3549116"/>
                </a:lnTo>
                <a:lnTo>
                  <a:pt x="5322913" y="3547097"/>
                </a:lnTo>
                <a:lnTo>
                  <a:pt x="5343563" y="3541763"/>
                </a:lnTo>
                <a:lnTo>
                  <a:pt x="5360441" y="3534295"/>
                </a:lnTo>
                <a:lnTo>
                  <a:pt x="5389486" y="3517722"/>
                </a:lnTo>
                <a:lnTo>
                  <a:pt x="5405120" y="3510788"/>
                </a:lnTo>
                <a:lnTo>
                  <a:pt x="5424017" y="3505949"/>
                </a:lnTo>
                <a:lnTo>
                  <a:pt x="5448033" y="3504120"/>
                </a:lnTo>
                <a:lnTo>
                  <a:pt x="5472061" y="3505949"/>
                </a:lnTo>
                <a:lnTo>
                  <a:pt x="5490984" y="3510788"/>
                </a:lnTo>
                <a:lnTo>
                  <a:pt x="5506618" y="3517722"/>
                </a:lnTo>
                <a:lnTo>
                  <a:pt x="5535663" y="3534295"/>
                </a:lnTo>
                <a:lnTo>
                  <a:pt x="5552541" y="3541763"/>
                </a:lnTo>
                <a:lnTo>
                  <a:pt x="5573204" y="3547097"/>
                </a:lnTo>
                <a:lnTo>
                  <a:pt x="5599392" y="3549116"/>
                </a:lnTo>
                <a:lnTo>
                  <a:pt x="5625592" y="3547097"/>
                </a:lnTo>
                <a:lnTo>
                  <a:pt x="5646255" y="3541763"/>
                </a:lnTo>
                <a:lnTo>
                  <a:pt x="5663120" y="3534295"/>
                </a:lnTo>
                <a:lnTo>
                  <a:pt x="5692178" y="3517722"/>
                </a:lnTo>
                <a:lnTo>
                  <a:pt x="5707812" y="3510788"/>
                </a:lnTo>
                <a:lnTo>
                  <a:pt x="5726722" y="3505949"/>
                </a:lnTo>
                <a:lnTo>
                  <a:pt x="5750750" y="3504120"/>
                </a:lnTo>
                <a:lnTo>
                  <a:pt x="5774779" y="3505949"/>
                </a:lnTo>
                <a:lnTo>
                  <a:pt x="5793689" y="3510788"/>
                </a:lnTo>
                <a:lnTo>
                  <a:pt x="5809323" y="3517722"/>
                </a:lnTo>
                <a:lnTo>
                  <a:pt x="5838355" y="3534295"/>
                </a:lnTo>
                <a:lnTo>
                  <a:pt x="5855233" y="3541763"/>
                </a:lnTo>
                <a:lnTo>
                  <a:pt x="5875871" y="3547097"/>
                </a:lnTo>
                <a:lnTo>
                  <a:pt x="5902058" y="3549116"/>
                </a:lnTo>
                <a:lnTo>
                  <a:pt x="5928258" y="3547097"/>
                </a:lnTo>
                <a:lnTo>
                  <a:pt x="5948908" y="3541763"/>
                </a:lnTo>
                <a:lnTo>
                  <a:pt x="5965787" y="3534295"/>
                </a:lnTo>
                <a:lnTo>
                  <a:pt x="5994832" y="3517722"/>
                </a:lnTo>
                <a:lnTo>
                  <a:pt x="6010465" y="3510788"/>
                </a:lnTo>
                <a:lnTo>
                  <a:pt x="6029376" y="3505949"/>
                </a:lnTo>
                <a:lnTo>
                  <a:pt x="6053404" y="3504120"/>
                </a:lnTo>
                <a:lnTo>
                  <a:pt x="6077445" y="3505949"/>
                </a:lnTo>
                <a:lnTo>
                  <a:pt x="6096368" y="3510788"/>
                </a:lnTo>
                <a:lnTo>
                  <a:pt x="6112002" y="3517722"/>
                </a:lnTo>
                <a:lnTo>
                  <a:pt x="6141059" y="3534295"/>
                </a:lnTo>
                <a:lnTo>
                  <a:pt x="6157938" y="3541763"/>
                </a:lnTo>
                <a:lnTo>
                  <a:pt x="6178601" y="3547097"/>
                </a:lnTo>
                <a:lnTo>
                  <a:pt x="6204801" y="3549116"/>
                </a:lnTo>
                <a:lnTo>
                  <a:pt x="6231001" y="3547097"/>
                </a:lnTo>
                <a:lnTo>
                  <a:pt x="6251651" y="3541763"/>
                </a:lnTo>
                <a:lnTo>
                  <a:pt x="6268529" y="3534295"/>
                </a:lnTo>
                <a:lnTo>
                  <a:pt x="6297574" y="3517722"/>
                </a:lnTo>
                <a:lnTo>
                  <a:pt x="6313208" y="3510788"/>
                </a:lnTo>
                <a:lnTo>
                  <a:pt x="6332118" y="3505949"/>
                </a:lnTo>
                <a:lnTo>
                  <a:pt x="6356147" y="3504120"/>
                </a:lnTo>
                <a:lnTo>
                  <a:pt x="6380200" y="3505949"/>
                </a:lnTo>
                <a:lnTo>
                  <a:pt x="6399136" y="3510788"/>
                </a:lnTo>
                <a:lnTo>
                  <a:pt x="6414770" y="3517722"/>
                </a:lnTo>
                <a:lnTo>
                  <a:pt x="6443840" y="3534295"/>
                </a:lnTo>
                <a:lnTo>
                  <a:pt x="6460731" y="3541763"/>
                </a:lnTo>
                <a:lnTo>
                  <a:pt x="6481394" y="3547097"/>
                </a:lnTo>
                <a:lnTo>
                  <a:pt x="6507607" y="3549116"/>
                </a:lnTo>
                <a:lnTo>
                  <a:pt x="6533820" y="3547097"/>
                </a:lnTo>
                <a:lnTo>
                  <a:pt x="6554495" y="3541763"/>
                </a:lnTo>
                <a:lnTo>
                  <a:pt x="6571374" y="3534295"/>
                </a:lnTo>
                <a:lnTo>
                  <a:pt x="6600444" y="3517722"/>
                </a:lnTo>
                <a:lnTo>
                  <a:pt x="6616090" y="3510788"/>
                </a:lnTo>
                <a:lnTo>
                  <a:pt x="6635013" y="3505949"/>
                </a:lnTo>
                <a:lnTo>
                  <a:pt x="6659067" y="3504120"/>
                </a:lnTo>
                <a:lnTo>
                  <a:pt x="6659067" y="3492868"/>
                </a:lnTo>
                <a:close/>
              </a:path>
              <a:path w="6660515" h="7380605">
                <a:moveTo>
                  <a:pt x="6659092" y="3605542"/>
                </a:moveTo>
                <a:lnTo>
                  <a:pt x="6613017" y="3612578"/>
                </a:lnTo>
                <a:lnTo>
                  <a:pt x="6581876" y="3628047"/>
                </a:lnTo>
                <a:lnTo>
                  <a:pt x="6551473" y="3643515"/>
                </a:lnTo>
                <a:lnTo>
                  <a:pt x="6507645" y="3650538"/>
                </a:lnTo>
                <a:lnTo>
                  <a:pt x="6463805" y="3643515"/>
                </a:lnTo>
                <a:lnTo>
                  <a:pt x="6433413" y="3628047"/>
                </a:lnTo>
                <a:lnTo>
                  <a:pt x="6402260" y="3612578"/>
                </a:lnTo>
                <a:lnTo>
                  <a:pt x="6356185" y="3605542"/>
                </a:lnTo>
                <a:lnTo>
                  <a:pt x="6310122" y="3612578"/>
                </a:lnTo>
                <a:lnTo>
                  <a:pt x="6278994" y="3628047"/>
                </a:lnTo>
                <a:lnTo>
                  <a:pt x="6248628" y="3643515"/>
                </a:lnTo>
                <a:lnTo>
                  <a:pt x="6204826" y="3650538"/>
                </a:lnTo>
                <a:lnTo>
                  <a:pt x="6161011" y="3643515"/>
                </a:lnTo>
                <a:lnTo>
                  <a:pt x="6130633" y="3628047"/>
                </a:lnTo>
                <a:lnTo>
                  <a:pt x="6099492" y="3612578"/>
                </a:lnTo>
                <a:lnTo>
                  <a:pt x="6053429" y="3605542"/>
                </a:lnTo>
                <a:lnTo>
                  <a:pt x="6007379" y="3612578"/>
                </a:lnTo>
                <a:lnTo>
                  <a:pt x="5976251" y="3628047"/>
                </a:lnTo>
                <a:lnTo>
                  <a:pt x="5945886" y="3643515"/>
                </a:lnTo>
                <a:lnTo>
                  <a:pt x="5902083" y="3650538"/>
                </a:lnTo>
                <a:lnTo>
                  <a:pt x="5858307" y="3643515"/>
                </a:lnTo>
                <a:lnTo>
                  <a:pt x="5827928" y="3628047"/>
                </a:lnTo>
                <a:lnTo>
                  <a:pt x="5796813" y="3612578"/>
                </a:lnTo>
                <a:lnTo>
                  <a:pt x="5750776" y="3605542"/>
                </a:lnTo>
                <a:lnTo>
                  <a:pt x="5704725" y="3612578"/>
                </a:lnTo>
                <a:lnTo>
                  <a:pt x="5673598" y="3628047"/>
                </a:lnTo>
                <a:lnTo>
                  <a:pt x="5643232" y="3643515"/>
                </a:lnTo>
                <a:lnTo>
                  <a:pt x="5599430" y="3650538"/>
                </a:lnTo>
                <a:lnTo>
                  <a:pt x="5555615" y="3643515"/>
                </a:lnTo>
                <a:lnTo>
                  <a:pt x="5525249" y="3628047"/>
                </a:lnTo>
                <a:lnTo>
                  <a:pt x="5494134" y="3612578"/>
                </a:lnTo>
                <a:lnTo>
                  <a:pt x="5448071" y="3605542"/>
                </a:lnTo>
                <a:lnTo>
                  <a:pt x="5402021" y="3612578"/>
                </a:lnTo>
                <a:lnTo>
                  <a:pt x="5370906" y="3628047"/>
                </a:lnTo>
                <a:lnTo>
                  <a:pt x="5340540" y="3643515"/>
                </a:lnTo>
                <a:lnTo>
                  <a:pt x="5296738" y="3650538"/>
                </a:lnTo>
                <a:lnTo>
                  <a:pt x="5252936" y="3643515"/>
                </a:lnTo>
                <a:lnTo>
                  <a:pt x="5222557" y="3628047"/>
                </a:lnTo>
                <a:lnTo>
                  <a:pt x="5191430" y="3612578"/>
                </a:lnTo>
                <a:lnTo>
                  <a:pt x="5145367" y="3605542"/>
                </a:lnTo>
                <a:lnTo>
                  <a:pt x="5099316" y="3612578"/>
                </a:lnTo>
                <a:lnTo>
                  <a:pt x="5068189" y="3628047"/>
                </a:lnTo>
                <a:lnTo>
                  <a:pt x="5037823" y="3643515"/>
                </a:lnTo>
                <a:lnTo>
                  <a:pt x="4994033" y="3650538"/>
                </a:lnTo>
                <a:lnTo>
                  <a:pt x="4950244" y="3643515"/>
                </a:lnTo>
                <a:lnTo>
                  <a:pt x="4919878" y="3628047"/>
                </a:lnTo>
                <a:lnTo>
                  <a:pt x="4888750" y="3612578"/>
                </a:lnTo>
                <a:lnTo>
                  <a:pt x="4842713" y="3605542"/>
                </a:lnTo>
                <a:lnTo>
                  <a:pt x="4796675" y="3612578"/>
                </a:lnTo>
                <a:lnTo>
                  <a:pt x="4765548" y="3628047"/>
                </a:lnTo>
                <a:lnTo>
                  <a:pt x="4735182" y="3643515"/>
                </a:lnTo>
                <a:lnTo>
                  <a:pt x="4691405" y="3650538"/>
                </a:lnTo>
                <a:lnTo>
                  <a:pt x="4647616" y="3643515"/>
                </a:lnTo>
                <a:lnTo>
                  <a:pt x="4617237" y="3628047"/>
                </a:lnTo>
                <a:lnTo>
                  <a:pt x="4586097" y="3612578"/>
                </a:lnTo>
                <a:lnTo>
                  <a:pt x="4540059" y="3605542"/>
                </a:lnTo>
                <a:lnTo>
                  <a:pt x="4494047" y="3612578"/>
                </a:lnTo>
                <a:lnTo>
                  <a:pt x="4462894" y="3628047"/>
                </a:lnTo>
                <a:lnTo>
                  <a:pt x="4432503" y="3643515"/>
                </a:lnTo>
                <a:lnTo>
                  <a:pt x="4388751" y="3650538"/>
                </a:lnTo>
                <a:lnTo>
                  <a:pt x="4344975" y="3643515"/>
                </a:lnTo>
                <a:lnTo>
                  <a:pt x="4314596" y="3628047"/>
                </a:lnTo>
                <a:lnTo>
                  <a:pt x="4283468" y="3612578"/>
                </a:lnTo>
                <a:lnTo>
                  <a:pt x="4237469" y="3605542"/>
                </a:lnTo>
                <a:lnTo>
                  <a:pt x="4191457" y="3612578"/>
                </a:lnTo>
                <a:lnTo>
                  <a:pt x="4160316" y="3628047"/>
                </a:lnTo>
                <a:lnTo>
                  <a:pt x="4129913" y="3643515"/>
                </a:lnTo>
                <a:lnTo>
                  <a:pt x="4086161" y="3650538"/>
                </a:lnTo>
                <a:lnTo>
                  <a:pt x="4042397" y="3643515"/>
                </a:lnTo>
                <a:lnTo>
                  <a:pt x="4011993" y="3628047"/>
                </a:lnTo>
                <a:lnTo>
                  <a:pt x="3980840" y="3612578"/>
                </a:lnTo>
                <a:lnTo>
                  <a:pt x="3934828" y="3605542"/>
                </a:lnTo>
                <a:lnTo>
                  <a:pt x="3888790" y="3612578"/>
                </a:lnTo>
                <a:lnTo>
                  <a:pt x="3857663" y="3628047"/>
                </a:lnTo>
                <a:lnTo>
                  <a:pt x="3827297" y="3643515"/>
                </a:lnTo>
                <a:lnTo>
                  <a:pt x="3783520" y="3650538"/>
                </a:lnTo>
                <a:lnTo>
                  <a:pt x="3739756" y="3643515"/>
                </a:lnTo>
                <a:lnTo>
                  <a:pt x="3709352" y="3628047"/>
                </a:lnTo>
                <a:lnTo>
                  <a:pt x="3678199" y="3612578"/>
                </a:lnTo>
                <a:lnTo>
                  <a:pt x="3632187" y="3605542"/>
                </a:lnTo>
                <a:lnTo>
                  <a:pt x="3605987" y="3607574"/>
                </a:lnTo>
                <a:lnTo>
                  <a:pt x="3585337" y="3612896"/>
                </a:lnTo>
                <a:lnTo>
                  <a:pt x="3568458" y="3620376"/>
                </a:lnTo>
                <a:lnTo>
                  <a:pt x="3539413" y="3636949"/>
                </a:lnTo>
                <a:lnTo>
                  <a:pt x="3523792" y="3643884"/>
                </a:lnTo>
                <a:lnTo>
                  <a:pt x="3504882" y="3648722"/>
                </a:lnTo>
                <a:lnTo>
                  <a:pt x="3480866" y="3650538"/>
                </a:lnTo>
                <a:lnTo>
                  <a:pt x="3456825" y="3648722"/>
                </a:lnTo>
                <a:lnTo>
                  <a:pt x="3437902" y="3643884"/>
                </a:lnTo>
                <a:lnTo>
                  <a:pt x="3422269" y="3636949"/>
                </a:lnTo>
                <a:lnTo>
                  <a:pt x="3393224" y="3620376"/>
                </a:lnTo>
                <a:lnTo>
                  <a:pt x="3376345" y="3612896"/>
                </a:lnTo>
                <a:lnTo>
                  <a:pt x="3355708" y="3607574"/>
                </a:lnTo>
                <a:lnTo>
                  <a:pt x="3329521" y="3605542"/>
                </a:lnTo>
                <a:lnTo>
                  <a:pt x="3303320" y="3607574"/>
                </a:lnTo>
                <a:lnTo>
                  <a:pt x="3282670" y="3612896"/>
                </a:lnTo>
                <a:lnTo>
                  <a:pt x="3265805" y="3620376"/>
                </a:lnTo>
                <a:lnTo>
                  <a:pt x="3236760" y="3636949"/>
                </a:lnTo>
                <a:lnTo>
                  <a:pt x="3221126" y="3643884"/>
                </a:lnTo>
                <a:lnTo>
                  <a:pt x="3202228" y="3648722"/>
                </a:lnTo>
                <a:lnTo>
                  <a:pt x="3178213" y="3650538"/>
                </a:lnTo>
                <a:lnTo>
                  <a:pt x="3154184" y="3648722"/>
                </a:lnTo>
                <a:lnTo>
                  <a:pt x="3135287" y="3643884"/>
                </a:lnTo>
                <a:lnTo>
                  <a:pt x="3119653" y="3636949"/>
                </a:lnTo>
                <a:lnTo>
                  <a:pt x="3090608" y="3620376"/>
                </a:lnTo>
                <a:lnTo>
                  <a:pt x="3073730" y="3612896"/>
                </a:lnTo>
                <a:lnTo>
                  <a:pt x="3053080" y="3607574"/>
                </a:lnTo>
                <a:lnTo>
                  <a:pt x="3026892" y="3605542"/>
                </a:lnTo>
                <a:lnTo>
                  <a:pt x="3000692" y="3607574"/>
                </a:lnTo>
                <a:lnTo>
                  <a:pt x="2980029" y="3612896"/>
                </a:lnTo>
                <a:lnTo>
                  <a:pt x="2963151" y="3620376"/>
                </a:lnTo>
                <a:lnTo>
                  <a:pt x="2934106" y="3636949"/>
                </a:lnTo>
                <a:lnTo>
                  <a:pt x="2918485" y="3643884"/>
                </a:lnTo>
                <a:lnTo>
                  <a:pt x="2899587" y="3648722"/>
                </a:lnTo>
                <a:lnTo>
                  <a:pt x="2875572" y="3650538"/>
                </a:lnTo>
                <a:lnTo>
                  <a:pt x="2851543" y="3648722"/>
                </a:lnTo>
                <a:lnTo>
                  <a:pt x="2832633" y="3643884"/>
                </a:lnTo>
                <a:lnTo>
                  <a:pt x="2817012" y="3636949"/>
                </a:lnTo>
                <a:lnTo>
                  <a:pt x="2787967" y="3620376"/>
                </a:lnTo>
                <a:lnTo>
                  <a:pt x="2771089" y="3612896"/>
                </a:lnTo>
                <a:lnTo>
                  <a:pt x="2750439" y="3607574"/>
                </a:lnTo>
                <a:lnTo>
                  <a:pt x="2724251" y="3605542"/>
                </a:lnTo>
                <a:lnTo>
                  <a:pt x="2698051" y="3607574"/>
                </a:lnTo>
                <a:lnTo>
                  <a:pt x="2677414" y="3612896"/>
                </a:lnTo>
                <a:lnTo>
                  <a:pt x="2660535" y="3620376"/>
                </a:lnTo>
                <a:lnTo>
                  <a:pt x="2631503" y="3636949"/>
                </a:lnTo>
                <a:lnTo>
                  <a:pt x="2615882" y="3643884"/>
                </a:lnTo>
                <a:lnTo>
                  <a:pt x="2596972" y="3648722"/>
                </a:lnTo>
                <a:lnTo>
                  <a:pt x="2572956" y="3650538"/>
                </a:lnTo>
                <a:lnTo>
                  <a:pt x="2548928" y="3648722"/>
                </a:lnTo>
                <a:lnTo>
                  <a:pt x="2530017" y="3643884"/>
                </a:lnTo>
                <a:lnTo>
                  <a:pt x="2514384" y="3636949"/>
                </a:lnTo>
                <a:lnTo>
                  <a:pt x="2485339" y="3620376"/>
                </a:lnTo>
                <a:lnTo>
                  <a:pt x="2468473" y="3612896"/>
                </a:lnTo>
                <a:lnTo>
                  <a:pt x="2447810" y="3607574"/>
                </a:lnTo>
                <a:lnTo>
                  <a:pt x="2421623" y="3605542"/>
                </a:lnTo>
                <a:lnTo>
                  <a:pt x="2395423" y="3607574"/>
                </a:lnTo>
                <a:lnTo>
                  <a:pt x="2374773" y="3612896"/>
                </a:lnTo>
                <a:lnTo>
                  <a:pt x="2357907" y="3620376"/>
                </a:lnTo>
                <a:lnTo>
                  <a:pt x="2328862" y="3636949"/>
                </a:lnTo>
                <a:lnTo>
                  <a:pt x="2313241" y="3643884"/>
                </a:lnTo>
                <a:lnTo>
                  <a:pt x="2294344" y="3648722"/>
                </a:lnTo>
                <a:lnTo>
                  <a:pt x="2270328" y="3650538"/>
                </a:lnTo>
                <a:lnTo>
                  <a:pt x="2246299" y="3648722"/>
                </a:lnTo>
                <a:lnTo>
                  <a:pt x="2227389" y="3643884"/>
                </a:lnTo>
                <a:lnTo>
                  <a:pt x="2211755" y="3636949"/>
                </a:lnTo>
                <a:lnTo>
                  <a:pt x="2182698" y="3620376"/>
                </a:lnTo>
                <a:lnTo>
                  <a:pt x="2165832" y="3612896"/>
                </a:lnTo>
                <a:lnTo>
                  <a:pt x="2145182" y="3607574"/>
                </a:lnTo>
                <a:lnTo>
                  <a:pt x="2118995" y="3605542"/>
                </a:lnTo>
                <a:lnTo>
                  <a:pt x="2092807" y="3607574"/>
                </a:lnTo>
                <a:lnTo>
                  <a:pt x="2072170" y="3612896"/>
                </a:lnTo>
                <a:lnTo>
                  <a:pt x="2055291" y="3620376"/>
                </a:lnTo>
                <a:lnTo>
                  <a:pt x="2026246" y="3636949"/>
                </a:lnTo>
                <a:lnTo>
                  <a:pt x="2010625" y="3643884"/>
                </a:lnTo>
                <a:lnTo>
                  <a:pt x="1991715" y="3648722"/>
                </a:lnTo>
                <a:lnTo>
                  <a:pt x="1967687" y="3650538"/>
                </a:lnTo>
                <a:lnTo>
                  <a:pt x="1943658" y="3648722"/>
                </a:lnTo>
                <a:lnTo>
                  <a:pt x="1924761" y="3643884"/>
                </a:lnTo>
                <a:lnTo>
                  <a:pt x="1909127" y="3636949"/>
                </a:lnTo>
                <a:lnTo>
                  <a:pt x="1880082" y="3620376"/>
                </a:lnTo>
                <a:lnTo>
                  <a:pt x="1863217" y="3612896"/>
                </a:lnTo>
                <a:lnTo>
                  <a:pt x="1842566" y="3607574"/>
                </a:lnTo>
                <a:lnTo>
                  <a:pt x="1816366" y="3605542"/>
                </a:lnTo>
                <a:lnTo>
                  <a:pt x="1790179" y="3607574"/>
                </a:lnTo>
                <a:lnTo>
                  <a:pt x="1769529" y="3612896"/>
                </a:lnTo>
                <a:lnTo>
                  <a:pt x="1752663" y="3620376"/>
                </a:lnTo>
                <a:lnTo>
                  <a:pt x="1723618" y="3636949"/>
                </a:lnTo>
                <a:lnTo>
                  <a:pt x="1707997" y="3643884"/>
                </a:lnTo>
                <a:lnTo>
                  <a:pt x="1689087" y="3648722"/>
                </a:lnTo>
                <a:lnTo>
                  <a:pt x="1665071" y="3650538"/>
                </a:lnTo>
                <a:lnTo>
                  <a:pt x="1641055" y="3648722"/>
                </a:lnTo>
                <a:lnTo>
                  <a:pt x="1622145" y="3643884"/>
                </a:lnTo>
                <a:lnTo>
                  <a:pt x="1606524" y="3636949"/>
                </a:lnTo>
                <a:lnTo>
                  <a:pt x="1577492" y="3620376"/>
                </a:lnTo>
                <a:lnTo>
                  <a:pt x="1560614" y="3612896"/>
                </a:lnTo>
                <a:lnTo>
                  <a:pt x="1539963" y="3607574"/>
                </a:lnTo>
                <a:lnTo>
                  <a:pt x="1513776" y="3605542"/>
                </a:lnTo>
                <a:lnTo>
                  <a:pt x="1487589" y="3607574"/>
                </a:lnTo>
                <a:lnTo>
                  <a:pt x="1466938" y="3612896"/>
                </a:lnTo>
                <a:lnTo>
                  <a:pt x="1450073" y="3620376"/>
                </a:lnTo>
                <a:lnTo>
                  <a:pt x="1421028" y="3636949"/>
                </a:lnTo>
                <a:lnTo>
                  <a:pt x="1405394" y="3643884"/>
                </a:lnTo>
                <a:lnTo>
                  <a:pt x="1386497" y="3648722"/>
                </a:lnTo>
                <a:lnTo>
                  <a:pt x="1362481" y="3650538"/>
                </a:lnTo>
                <a:lnTo>
                  <a:pt x="1338453" y="3648722"/>
                </a:lnTo>
                <a:lnTo>
                  <a:pt x="1319555" y="3643884"/>
                </a:lnTo>
                <a:lnTo>
                  <a:pt x="1303921" y="3636949"/>
                </a:lnTo>
                <a:lnTo>
                  <a:pt x="1274889" y="3620376"/>
                </a:lnTo>
                <a:lnTo>
                  <a:pt x="1258023" y="3612896"/>
                </a:lnTo>
                <a:lnTo>
                  <a:pt x="1237386" y="3607574"/>
                </a:lnTo>
                <a:lnTo>
                  <a:pt x="1211199" y="3605542"/>
                </a:lnTo>
                <a:lnTo>
                  <a:pt x="1184998" y="3607574"/>
                </a:lnTo>
                <a:lnTo>
                  <a:pt x="1164361" y="3612896"/>
                </a:lnTo>
                <a:lnTo>
                  <a:pt x="1147483" y="3620376"/>
                </a:lnTo>
                <a:lnTo>
                  <a:pt x="1118438" y="3636949"/>
                </a:lnTo>
                <a:lnTo>
                  <a:pt x="1102804" y="3643884"/>
                </a:lnTo>
                <a:lnTo>
                  <a:pt x="1083906" y="3648722"/>
                </a:lnTo>
                <a:lnTo>
                  <a:pt x="1059878" y="3650538"/>
                </a:lnTo>
                <a:lnTo>
                  <a:pt x="1035862" y="3648722"/>
                </a:lnTo>
                <a:lnTo>
                  <a:pt x="1016965" y="3643884"/>
                </a:lnTo>
                <a:lnTo>
                  <a:pt x="1001331" y="3636949"/>
                </a:lnTo>
                <a:lnTo>
                  <a:pt x="972299" y="3620376"/>
                </a:lnTo>
                <a:lnTo>
                  <a:pt x="955421" y="3612896"/>
                </a:lnTo>
                <a:lnTo>
                  <a:pt x="934783" y="3607574"/>
                </a:lnTo>
                <a:lnTo>
                  <a:pt x="908596" y="3605542"/>
                </a:lnTo>
                <a:lnTo>
                  <a:pt x="882408" y="3607574"/>
                </a:lnTo>
                <a:lnTo>
                  <a:pt x="861758" y="3612896"/>
                </a:lnTo>
                <a:lnTo>
                  <a:pt x="844892" y="3620376"/>
                </a:lnTo>
                <a:lnTo>
                  <a:pt x="815848" y="3636949"/>
                </a:lnTo>
                <a:lnTo>
                  <a:pt x="800227" y="3643884"/>
                </a:lnTo>
                <a:lnTo>
                  <a:pt x="781329" y="3648722"/>
                </a:lnTo>
                <a:lnTo>
                  <a:pt x="757326" y="3650538"/>
                </a:lnTo>
                <a:lnTo>
                  <a:pt x="733298" y="3648722"/>
                </a:lnTo>
                <a:lnTo>
                  <a:pt x="714400" y="3643884"/>
                </a:lnTo>
                <a:lnTo>
                  <a:pt x="698766" y="3636949"/>
                </a:lnTo>
                <a:lnTo>
                  <a:pt x="669721" y="3620376"/>
                </a:lnTo>
                <a:lnTo>
                  <a:pt x="652856" y="3612896"/>
                </a:lnTo>
                <a:lnTo>
                  <a:pt x="632206" y="3607574"/>
                </a:lnTo>
                <a:lnTo>
                  <a:pt x="606018" y="3605542"/>
                </a:lnTo>
                <a:lnTo>
                  <a:pt x="579831" y="3607574"/>
                </a:lnTo>
                <a:lnTo>
                  <a:pt x="559193" y="3612896"/>
                </a:lnTo>
                <a:lnTo>
                  <a:pt x="542315" y="3620376"/>
                </a:lnTo>
                <a:lnTo>
                  <a:pt x="513270" y="3636949"/>
                </a:lnTo>
                <a:lnTo>
                  <a:pt x="497649" y="3643884"/>
                </a:lnTo>
                <a:lnTo>
                  <a:pt x="478739" y="3648722"/>
                </a:lnTo>
                <a:lnTo>
                  <a:pt x="454723" y="3650538"/>
                </a:lnTo>
                <a:lnTo>
                  <a:pt x="430707" y="3648722"/>
                </a:lnTo>
                <a:lnTo>
                  <a:pt x="411810" y="3643884"/>
                </a:lnTo>
                <a:lnTo>
                  <a:pt x="396189" y="3636949"/>
                </a:lnTo>
                <a:lnTo>
                  <a:pt x="367157" y="3620376"/>
                </a:lnTo>
                <a:lnTo>
                  <a:pt x="350278" y="3612896"/>
                </a:lnTo>
                <a:lnTo>
                  <a:pt x="329641" y="3607574"/>
                </a:lnTo>
                <a:lnTo>
                  <a:pt x="303453" y="3605542"/>
                </a:lnTo>
                <a:lnTo>
                  <a:pt x="277266" y="3607574"/>
                </a:lnTo>
                <a:lnTo>
                  <a:pt x="256628" y="3612896"/>
                </a:lnTo>
                <a:lnTo>
                  <a:pt x="239750" y="3620376"/>
                </a:lnTo>
                <a:lnTo>
                  <a:pt x="210718" y="3636949"/>
                </a:lnTo>
                <a:lnTo>
                  <a:pt x="195097" y="3643884"/>
                </a:lnTo>
                <a:lnTo>
                  <a:pt x="176199" y="3648722"/>
                </a:lnTo>
                <a:lnTo>
                  <a:pt x="152184" y="3650538"/>
                </a:lnTo>
                <a:lnTo>
                  <a:pt x="128155" y="3648722"/>
                </a:lnTo>
                <a:lnTo>
                  <a:pt x="109245" y="3643884"/>
                </a:lnTo>
                <a:lnTo>
                  <a:pt x="93624" y="3636949"/>
                </a:lnTo>
                <a:lnTo>
                  <a:pt x="64579" y="3620376"/>
                </a:lnTo>
                <a:lnTo>
                  <a:pt x="47701" y="3612896"/>
                </a:lnTo>
                <a:lnTo>
                  <a:pt x="27051" y="3607574"/>
                </a:lnTo>
                <a:lnTo>
                  <a:pt x="863" y="3605542"/>
                </a:lnTo>
                <a:lnTo>
                  <a:pt x="863" y="3616795"/>
                </a:lnTo>
                <a:lnTo>
                  <a:pt x="24892" y="3618623"/>
                </a:lnTo>
                <a:lnTo>
                  <a:pt x="43802" y="3623462"/>
                </a:lnTo>
                <a:lnTo>
                  <a:pt x="59423" y="3630396"/>
                </a:lnTo>
                <a:lnTo>
                  <a:pt x="88468" y="3646970"/>
                </a:lnTo>
                <a:lnTo>
                  <a:pt x="105346" y="3654437"/>
                </a:lnTo>
                <a:lnTo>
                  <a:pt x="125996" y="3659771"/>
                </a:lnTo>
                <a:lnTo>
                  <a:pt x="152184" y="3661791"/>
                </a:lnTo>
                <a:lnTo>
                  <a:pt x="178358" y="3659771"/>
                </a:lnTo>
                <a:lnTo>
                  <a:pt x="199009" y="3654437"/>
                </a:lnTo>
                <a:lnTo>
                  <a:pt x="215874" y="3646970"/>
                </a:lnTo>
                <a:lnTo>
                  <a:pt x="244906" y="3630396"/>
                </a:lnTo>
                <a:lnTo>
                  <a:pt x="260540" y="3623462"/>
                </a:lnTo>
                <a:lnTo>
                  <a:pt x="279438" y="3618623"/>
                </a:lnTo>
                <a:lnTo>
                  <a:pt x="303453" y="3616795"/>
                </a:lnTo>
                <a:lnTo>
                  <a:pt x="327469" y="3618623"/>
                </a:lnTo>
                <a:lnTo>
                  <a:pt x="346367" y="3623462"/>
                </a:lnTo>
                <a:lnTo>
                  <a:pt x="361988" y="3630396"/>
                </a:lnTo>
                <a:lnTo>
                  <a:pt x="391033" y="3646970"/>
                </a:lnTo>
                <a:lnTo>
                  <a:pt x="407898" y="3654437"/>
                </a:lnTo>
                <a:lnTo>
                  <a:pt x="428536" y="3659771"/>
                </a:lnTo>
                <a:lnTo>
                  <a:pt x="454723" y="3661791"/>
                </a:lnTo>
                <a:lnTo>
                  <a:pt x="480910" y="3659771"/>
                </a:lnTo>
                <a:lnTo>
                  <a:pt x="501561" y="3654437"/>
                </a:lnTo>
                <a:lnTo>
                  <a:pt x="518426" y="3646970"/>
                </a:lnTo>
                <a:lnTo>
                  <a:pt x="547471" y="3630396"/>
                </a:lnTo>
                <a:lnTo>
                  <a:pt x="563105" y="3623462"/>
                </a:lnTo>
                <a:lnTo>
                  <a:pt x="582002" y="3618623"/>
                </a:lnTo>
                <a:lnTo>
                  <a:pt x="606018" y="3616795"/>
                </a:lnTo>
                <a:lnTo>
                  <a:pt x="630034" y="3618623"/>
                </a:lnTo>
                <a:lnTo>
                  <a:pt x="648944" y="3623462"/>
                </a:lnTo>
                <a:lnTo>
                  <a:pt x="664565" y="3630396"/>
                </a:lnTo>
                <a:lnTo>
                  <a:pt x="693610" y="3646970"/>
                </a:lnTo>
                <a:lnTo>
                  <a:pt x="710476" y="3654437"/>
                </a:lnTo>
                <a:lnTo>
                  <a:pt x="731126" y="3659771"/>
                </a:lnTo>
                <a:lnTo>
                  <a:pt x="757326" y="3661791"/>
                </a:lnTo>
                <a:lnTo>
                  <a:pt x="783501" y="3659771"/>
                </a:lnTo>
                <a:lnTo>
                  <a:pt x="804138" y="3654437"/>
                </a:lnTo>
                <a:lnTo>
                  <a:pt x="821016" y="3646970"/>
                </a:lnTo>
                <a:lnTo>
                  <a:pt x="850049" y="3630396"/>
                </a:lnTo>
                <a:lnTo>
                  <a:pt x="865670" y="3623462"/>
                </a:lnTo>
                <a:lnTo>
                  <a:pt x="884567" y="3618623"/>
                </a:lnTo>
                <a:lnTo>
                  <a:pt x="908596" y="3616795"/>
                </a:lnTo>
                <a:lnTo>
                  <a:pt x="932611" y="3618623"/>
                </a:lnTo>
                <a:lnTo>
                  <a:pt x="951509" y="3623462"/>
                </a:lnTo>
                <a:lnTo>
                  <a:pt x="967130" y="3630396"/>
                </a:lnTo>
                <a:lnTo>
                  <a:pt x="996175" y="3646970"/>
                </a:lnTo>
                <a:lnTo>
                  <a:pt x="1013053" y="3654437"/>
                </a:lnTo>
                <a:lnTo>
                  <a:pt x="1033691" y="3659771"/>
                </a:lnTo>
                <a:lnTo>
                  <a:pt x="1059878" y="3661791"/>
                </a:lnTo>
                <a:lnTo>
                  <a:pt x="1086078" y="3659771"/>
                </a:lnTo>
                <a:lnTo>
                  <a:pt x="1106728" y="3654437"/>
                </a:lnTo>
                <a:lnTo>
                  <a:pt x="1123594" y="3646970"/>
                </a:lnTo>
                <a:lnTo>
                  <a:pt x="1152639" y="3630396"/>
                </a:lnTo>
                <a:lnTo>
                  <a:pt x="1168273" y="3623462"/>
                </a:lnTo>
                <a:lnTo>
                  <a:pt x="1187170" y="3618623"/>
                </a:lnTo>
                <a:lnTo>
                  <a:pt x="1211199" y="3616795"/>
                </a:lnTo>
                <a:lnTo>
                  <a:pt x="1235214" y="3618623"/>
                </a:lnTo>
                <a:lnTo>
                  <a:pt x="1254112" y="3623462"/>
                </a:lnTo>
                <a:lnTo>
                  <a:pt x="1269733" y="3630396"/>
                </a:lnTo>
                <a:lnTo>
                  <a:pt x="1298778" y="3646970"/>
                </a:lnTo>
                <a:lnTo>
                  <a:pt x="1315643" y="3654437"/>
                </a:lnTo>
                <a:lnTo>
                  <a:pt x="1336294" y="3659771"/>
                </a:lnTo>
                <a:lnTo>
                  <a:pt x="1362481" y="3661791"/>
                </a:lnTo>
                <a:lnTo>
                  <a:pt x="1388668" y="3659771"/>
                </a:lnTo>
                <a:lnTo>
                  <a:pt x="1409319" y="3654437"/>
                </a:lnTo>
                <a:lnTo>
                  <a:pt x="1426184" y="3646970"/>
                </a:lnTo>
                <a:lnTo>
                  <a:pt x="1455229" y="3630396"/>
                </a:lnTo>
                <a:lnTo>
                  <a:pt x="1470850" y="3623462"/>
                </a:lnTo>
                <a:lnTo>
                  <a:pt x="1489760" y="3618623"/>
                </a:lnTo>
                <a:lnTo>
                  <a:pt x="1513776" y="3616795"/>
                </a:lnTo>
                <a:lnTo>
                  <a:pt x="1537804" y="3618623"/>
                </a:lnTo>
                <a:lnTo>
                  <a:pt x="1556715" y="3623462"/>
                </a:lnTo>
                <a:lnTo>
                  <a:pt x="1572336" y="3630396"/>
                </a:lnTo>
                <a:lnTo>
                  <a:pt x="1601381" y="3646970"/>
                </a:lnTo>
                <a:lnTo>
                  <a:pt x="1618246" y="3654437"/>
                </a:lnTo>
                <a:lnTo>
                  <a:pt x="1638884" y="3659771"/>
                </a:lnTo>
                <a:lnTo>
                  <a:pt x="1665071" y="3661791"/>
                </a:lnTo>
                <a:lnTo>
                  <a:pt x="1691259" y="3659771"/>
                </a:lnTo>
                <a:lnTo>
                  <a:pt x="1711896" y="3654437"/>
                </a:lnTo>
                <a:lnTo>
                  <a:pt x="1728774" y="3646970"/>
                </a:lnTo>
                <a:lnTo>
                  <a:pt x="1757807" y="3630396"/>
                </a:lnTo>
                <a:lnTo>
                  <a:pt x="1773440" y="3623462"/>
                </a:lnTo>
                <a:lnTo>
                  <a:pt x="1792351" y="3618623"/>
                </a:lnTo>
                <a:lnTo>
                  <a:pt x="1816366" y="3616795"/>
                </a:lnTo>
                <a:lnTo>
                  <a:pt x="1840395" y="3618623"/>
                </a:lnTo>
                <a:lnTo>
                  <a:pt x="1859305" y="3623462"/>
                </a:lnTo>
                <a:lnTo>
                  <a:pt x="1874926" y="3630396"/>
                </a:lnTo>
                <a:lnTo>
                  <a:pt x="1903984" y="3646970"/>
                </a:lnTo>
                <a:lnTo>
                  <a:pt x="1920862" y="3654437"/>
                </a:lnTo>
                <a:lnTo>
                  <a:pt x="1941499" y="3659771"/>
                </a:lnTo>
                <a:lnTo>
                  <a:pt x="1967687" y="3661791"/>
                </a:lnTo>
                <a:lnTo>
                  <a:pt x="1993887" y="3659771"/>
                </a:lnTo>
                <a:lnTo>
                  <a:pt x="2014537" y="3654437"/>
                </a:lnTo>
                <a:lnTo>
                  <a:pt x="2031403" y="3646970"/>
                </a:lnTo>
                <a:lnTo>
                  <a:pt x="2060448" y="3630396"/>
                </a:lnTo>
                <a:lnTo>
                  <a:pt x="2076069" y="3623462"/>
                </a:lnTo>
                <a:lnTo>
                  <a:pt x="2094966" y="3618623"/>
                </a:lnTo>
                <a:lnTo>
                  <a:pt x="2118995" y="3616795"/>
                </a:lnTo>
                <a:lnTo>
                  <a:pt x="2143023" y="3618623"/>
                </a:lnTo>
                <a:lnTo>
                  <a:pt x="2161933" y="3623462"/>
                </a:lnTo>
                <a:lnTo>
                  <a:pt x="2177554" y="3630396"/>
                </a:lnTo>
                <a:lnTo>
                  <a:pt x="2206599" y="3646970"/>
                </a:lnTo>
                <a:lnTo>
                  <a:pt x="2223478" y="3654437"/>
                </a:lnTo>
                <a:lnTo>
                  <a:pt x="2244128" y="3659771"/>
                </a:lnTo>
                <a:lnTo>
                  <a:pt x="2270328" y="3661791"/>
                </a:lnTo>
                <a:lnTo>
                  <a:pt x="2296503" y="3659771"/>
                </a:lnTo>
                <a:lnTo>
                  <a:pt x="2317140" y="3654437"/>
                </a:lnTo>
                <a:lnTo>
                  <a:pt x="2334018" y="3646970"/>
                </a:lnTo>
                <a:lnTo>
                  <a:pt x="2363063" y="3630396"/>
                </a:lnTo>
                <a:lnTo>
                  <a:pt x="2378684" y="3623462"/>
                </a:lnTo>
                <a:lnTo>
                  <a:pt x="2397595" y="3618623"/>
                </a:lnTo>
                <a:lnTo>
                  <a:pt x="2421623" y="3616795"/>
                </a:lnTo>
                <a:lnTo>
                  <a:pt x="2445651" y="3618623"/>
                </a:lnTo>
                <a:lnTo>
                  <a:pt x="2464562" y="3623462"/>
                </a:lnTo>
                <a:lnTo>
                  <a:pt x="2480183" y="3630396"/>
                </a:lnTo>
                <a:lnTo>
                  <a:pt x="2509228" y="3646970"/>
                </a:lnTo>
                <a:lnTo>
                  <a:pt x="2526106" y="3654437"/>
                </a:lnTo>
                <a:lnTo>
                  <a:pt x="2546756" y="3659771"/>
                </a:lnTo>
                <a:lnTo>
                  <a:pt x="2572956" y="3661791"/>
                </a:lnTo>
                <a:lnTo>
                  <a:pt x="2599131" y="3659771"/>
                </a:lnTo>
                <a:lnTo>
                  <a:pt x="2619781" y="3654437"/>
                </a:lnTo>
                <a:lnTo>
                  <a:pt x="2636647" y="3646970"/>
                </a:lnTo>
                <a:lnTo>
                  <a:pt x="2665692" y="3630396"/>
                </a:lnTo>
                <a:lnTo>
                  <a:pt x="2681313" y="3623462"/>
                </a:lnTo>
                <a:lnTo>
                  <a:pt x="2700223" y="3618623"/>
                </a:lnTo>
                <a:lnTo>
                  <a:pt x="2724251" y="3616795"/>
                </a:lnTo>
                <a:lnTo>
                  <a:pt x="2748280" y="3618623"/>
                </a:lnTo>
                <a:lnTo>
                  <a:pt x="2767177" y="3623462"/>
                </a:lnTo>
                <a:lnTo>
                  <a:pt x="2782811" y="3630396"/>
                </a:lnTo>
                <a:lnTo>
                  <a:pt x="2811856" y="3646970"/>
                </a:lnTo>
                <a:lnTo>
                  <a:pt x="2828734" y="3654437"/>
                </a:lnTo>
                <a:lnTo>
                  <a:pt x="2849384" y="3659771"/>
                </a:lnTo>
                <a:lnTo>
                  <a:pt x="2875572" y="3661791"/>
                </a:lnTo>
                <a:lnTo>
                  <a:pt x="2901746" y="3659771"/>
                </a:lnTo>
                <a:lnTo>
                  <a:pt x="2922397" y="3654437"/>
                </a:lnTo>
                <a:lnTo>
                  <a:pt x="2939262" y="3646970"/>
                </a:lnTo>
                <a:lnTo>
                  <a:pt x="2968307" y="3630396"/>
                </a:lnTo>
                <a:lnTo>
                  <a:pt x="2983941" y="3623462"/>
                </a:lnTo>
                <a:lnTo>
                  <a:pt x="3002851" y="3618623"/>
                </a:lnTo>
                <a:lnTo>
                  <a:pt x="3026892" y="3616795"/>
                </a:lnTo>
                <a:lnTo>
                  <a:pt x="3050921" y="3618623"/>
                </a:lnTo>
                <a:lnTo>
                  <a:pt x="3069818" y="3623462"/>
                </a:lnTo>
                <a:lnTo>
                  <a:pt x="3085452" y="3630396"/>
                </a:lnTo>
                <a:lnTo>
                  <a:pt x="3114497" y="3646970"/>
                </a:lnTo>
                <a:lnTo>
                  <a:pt x="3131362" y="3654437"/>
                </a:lnTo>
                <a:lnTo>
                  <a:pt x="3152013" y="3659771"/>
                </a:lnTo>
                <a:lnTo>
                  <a:pt x="3178213" y="3661791"/>
                </a:lnTo>
                <a:lnTo>
                  <a:pt x="3204387" y="3659771"/>
                </a:lnTo>
                <a:lnTo>
                  <a:pt x="3225038" y="3654437"/>
                </a:lnTo>
                <a:lnTo>
                  <a:pt x="3241903" y="3646970"/>
                </a:lnTo>
                <a:lnTo>
                  <a:pt x="3270948" y="3630396"/>
                </a:lnTo>
                <a:lnTo>
                  <a:pt x="3286582" y="3623462"/>
                </a:lnTo>
                <a:lnTo>
                  <a:pt x="3305492" y="3618623"/>
                </a:lnTo>
                <a:lnTo>
                  <a:pt x="3329521" y="3616795"/>
                </a:lnTo>
                <a:lnTo>
                  <a:pt x="3353536" y="3618623"/>
                </a:lnTo>
                <a:lnTo>
                  <a:pt x="3372447" y="3623462"/>
                </a:lnTo>
                <a:lnTo>
                  <a:pt x="3388068" y="3630396"/>
                </a:lnTo>
                <a:lnTo>
                  <a:pt x="3417112" y="3646970"/>
                </a:lnTo>
                <a:lnTo>
                  <a:pt x="3433991" y="3654437"/>
                </a:lnTo>
                <a:lnTo>
                  <a:pt x="3454654" y="3659771"/>
                </a:lnTo>
                <a:lnTo>
                  <a:pt x="3480866" y="3661791"/>
                </a:lnTo>
                <a:lnTo>
                  <a:pt x="3507054" y="3659771"/>
                </a:lnTo>
                <a:lnTo>
                  <a:pt x="3527704" y="3654437"/>
                </a:lnTo>
                <a:lnTo>
                  <a:pt x="3544570" y="3646970"/>
                </a:lnTo>
                <a:lnTo>
                  <a:pt x="3573615" y="3630396"/>
                </a:lnTo>
                <a:lnTo>
                  <a:pt x="3589248" y="3623462"/>
                </a:lnTo>
                <a:lnTo>
                  <a:pt x="3608159" y="3618623"/>
                </a:lnTo>
                <a:lnTo>
                  <a:pt x="3632187" y="3616795"/>
                </a:lnTo>
                <a:lnTo>
                  <a:pt x="3656215" y="3618623"/>
                </a:lnTo>
                <a:lnTo>
                  <a:pt x="3675126" y="3623462"/>
                </a:lnTo>
                <a:lnTo>
                  <a:pt x="3690747" y="3630396"/>
                </a:lnTo>
                <a:lnTo>
                  <a:pt x="3719792" y="3646970"/>
                </a:lnTo>
                <a:lnTo>
                  <a:pt x="3736670" y="3654437"/>
                </a:lnTo>
                <a:lnTo>
                  <a:pt x="3757320" y="3659771"/>
                </a:lnTo>
                <a:lnTo>
                  <a:pt x="3783520" y="3661791"/>
                </a:lnTo>
                <a:lnTo>
                  <a:pt x="3809708" y="3659771"/>
                </a:lnTo>
                <a:lnTo>
                  <a:pt x="3830358" y="3654437"/>
                </a:lnTo>
                <a:lnTo>
                  <a:pt x="3847223" y="3646970"/>
                </a:lnTo>
                <a:lnTo>
                  <a:pt x="3876268" y="3630396"/>
                </a:lnTo>
                <a:lnTo>
                  <a:pt x="3891902" y="3623462"/>
                </a:lnTo>
                <a:lnTo>
                  <a:pt x="3910800" y="3618623"/>
                </a:lnTo>
                <a:lnTo>
                  <a:pt x="3934828" y="3616795"/>
                </a:lnTo>
                <a:lnTo>
                  <a:pt x="3958856" y="3618623"/>
                </a:lnTo>
                <a:lnTo>
                  <a:pt x="3977767" y="3623462"/>
                </a:lnTo>
                <a:lnTo>
                  <a:pt x="3993400" y="3630396"/>
                </a:lnTo>
                <a:lnTo>
                  <a:pt x="4022445" y="3646970"/>
                </a:lnTo>
                <a:lnTo>
                  <a:pt x="4039311" y="3654437"/>
                </a:lnTo>
                <a:lnTo>
                  <a:pt x="4059961" y="3659771"/>
                </a:lnTo>
                <a:lnTo>
                  <a:pt x="4086161" y="3661791"/>
                </a:lnTo>
                <a:lnTo>
                  <a:pt x="4112361" y="3659771"/>
                </a:lnTo>
                <a:lnTo>
                  <a:pt x="4133011" y="3654437"/>
                </a:lnTo>
                <a:lnTo>
                  <a:pt x="4149877" y="3646970"/>
                </a:lnTo>
                <a:lnTo>
                  <a:pt x="4178922" y="3630396"/>
                </a:lnTo>
                <a:lnTo>
                  <a:pt x="4194556" y="3623462"/>
                </a:lnTo>
                <a:lnTo>
                  <a:pt x="4213453" y="3618623"/>
                </a:lnTo>
                <a:lnTo>
                  <a:pt x="4237469" y="3616795"/>
                </a:lnTo>
                <a:lnTo>
                  <a:pt x="4261485" y="3618623"/>
                </a:lnTo>
                <a:lnTo>
                  <a:pt x="4280382" y="3623462"/>
                </a:lnTo>
                <a:lnTo>
                  <a:pt x="4296003" y="3630396"/>
                </a:lnTo>
                <a:lnTo>
                  <a:pt x="4325036" y="3646970"/>
                </a:lnTo>
                <a:lnTo>
                  <a:pt x="4341914" y="3654437"/>
                </a:lnTo>
                <a:lnTo>
                  <a:pt x="4362564" y="3659771"/>
                </a:lnTo>
                <a:lnTo>
                  <a:pt x="4388751" y="3661791"/>
                </a:lnTo>
                <a:lnTo>
                  <a:pt x="4414939" y="3659771"/>
                </a:lnTo>
                <a:lnTo>
                  <a:pt x="4435589" y="3654437"/>
                </a:lnTo>
                <a:lnTo>
                  <a:pt x="4452467" y="3646970"/>
                </a:lnTo>
                <a:lnTo>
                  <a:pt x="4481512" y="3630396"/>
                </a:lnTo>
                <a:lnTo>
                  <a:pt x="4497133" y="3623462"/>
                </a:lnTo>
                <a:lnTo>
                  <a:pt x="4516044" y="3618623"/>
                </a:lnTo>
                <a:lnTo>
                  <a:pt x="4540059" y="3616795"/>
                </a:lnTo>
                <a:lnTo>
                  <a:pt x="4564088" y="3618623"/>
                </a:lnTo>
                <a:lnTo>
                  <a:pt x="4583011" y="3623462"/>
                </a:lnTo>
                <a:lnTo>
                  <a:pt x="4598644" y="3630396"/>
                </a:lnTo>
                <a:lnTo>
                  <a:pt x="4627689" y="3646970"/>
                </a:lnTo>
                <a:lnTo>
                  <a:pt x="4644568" y="3654437"/>
                </a:lnTo>
                <a:lnTo>
                  <a:pt x="4665218" y="3659771"/>
                </a:lnTo>
                <a:lnTo>
                  <a:pt x="4691405" y="3661791"/>
                </a:lnTo>
                <a:lnTo>
                  <a:pt x="4717593" y="3659771"/>
                </a:lnTo>
                <a:lnTo>
                  <a:pt x="4738243" y="3654437"/>
                </a:lnTo>
                <a:lnTo>
                  <a:pt x="4755108" y="3646970"/>
                </a:lnTo>
                <a:lnTo>
                  <a:pt x="4784153" y="3630396"/>
                </a:lnTo>
                <a:lnTo>
                  <a:pt x="4799787" y="3623462"/>
                </a:lnTo>
                <a:lnTo>
                  <a:pt x="4818685" y="3618623"/>
                </a:lnTo>
                <a:lnTo>
                  <a:pt x="4842713" y="3616795"/>
                </a:lnTo>
                <a:lnTo>
                  <a:pt x="4866741" y="3618623"/>
                </a:lnTo>
                <a:lnTo>
                  <a:pt x="4885639" y="3623462"/>
                </a:lnTo>
                <a:lnTo>
                  <a:pt x="4901273" y="3630396"/>
                </a:lnTo>
                <a:lnTo>
                  <a:pt x="4930318" y="3646970"/>
                </a:lnTo>
                <a:lnTo>
                  <a:pt x="4947196" y="3654437"/>
                </a:lnTo>
                <a:lnTo>
                  <a:pt x="4967846" y="3659771"/>
                </a:lnTo>
                <a:lnTo>
                  <a:pt x="4994033" y="3661791"/>
                </a:lnTo>
                <a:lnTo>
                  <a:pt x="5020234" y="3659771"/>
                </a:lnTo>
                <a:lnTo>
                  <a:pt x="5040884" y="3654437"/>
                </a:lnTo>
                <a:lnTo>
                  <a:pt x="5057749" y="3646970"/>
                </a:lnTo>
                <a:lnTo>
                  <a:pt x="5086807" y="3630396"/>
                </a:lnTo>
                <a:lnTo>
                  <a:pt x="5102428" y="3623462"/>
                </a:lnTo>
                <a:lnTo>
                  <a:pt x="5121338" y="3618623"/>
                </a:lnTo>
                <a:lnTo>
                  <a:pt x="5145367" y="3616795"/>
                </a:lnTo>
                <a:lnTo>
                  <a:pt x="5169408" y="3618623"/>
                </a:lnTo>
                <a:lnTo>
                  <a:pt x="5188331" y="3623462"/>
                </a:lnTo>
                <a:lnTo>
                  <a:pt x="5203964" y="3630396"/>
                </a:lnTo>
                <a:lnTo>
                  <a:pt x="5233009" y="3646970"/>
                </a:lnTo>
                <a:lnTo>
                  <a:pt x="5249888" y="3654437"/>
                </a:lnTo>
                <a:lnTo>
                  <a:pt x="5270551" y="3659771"/>
                </a:lnTo>
                <a:lnTo>
                  <a:pt x="5296738" y="3661791"/>
                </a:lnTo>
                <a:lnTo>
                  <a:pt x="5322938" y="3659771"/>
                </a:lnTo>
                <a:lnTo>
                  <a:pt x="5343588" y="3654437"/>
                </a:lnTo>
                <a:lnTo>
                  <a:pt x="5360454" y="3646970"/>
                </a:lnTo>
                <a:lnTo>
                  <a:pt x="5389511" y="3630396"/>
                </a:lnTo>
                <a:lnTo>
                  <a:pt x="5405132" y="3623462"/>
                </a:lnTo>
                <a:lnTo>
                  <a:pt x="5424043" y="3618623"/>
                </a:lnTo>
                <a:lnTo>
                  <a:pt x="5448071" y="3616795"/>
                </a:lnTo>
                <a:lnTo>
                  <a:pt x="5472100" y="3618623"/>
                </a:lnTo>
                <a:lnTo>
                  <a:pt x="5491010" y="3623462"/>
                </a:lnTo>
                <a:lnTo>
                  <a:pt x="5506644" y="3630396"/>
                </a:lnTo>
                <a:lnTo>
                  <a:pt x="5535701" y="3646970"/>
                </a:lnTo>
                <a:lnTo>
                  <a:pt x="5552579" y="3654437"/>
                </a:lnTo>
                <a:lnTo>
                  <a:pt x="5573230" y="3659771"/>
                </a:lnTo>
                <a:lnTo>
                  <a:pt x="5599430" y="3661791"/>
                </a:lnTo>
                <a:lnTo>
                  <a:pt x="5625630" y="3659771"/>
                </a:lnTo>
                <a:lnTo>
                  <a:pt x="5646293" y="3654437"/>
                </a:lnTo>
                <a:lnTo>
                  <a:pt x="5663158" y="3646970"/>
                </a:lnTo>
                <a:lnTo>
                  <a:pt x="5692216" y="3630396"/>
                </a:lnTo>
                <a:lnTo>
                  <a:pt x="5707837" y="3623462"/>
                </a:lnTo>
                <a:lnTo>
                  <a:pt x="5726747" y="3618623"/>
                </a:lnTo>
                <a:lnTo>
                  <a:pt x="5750776" y="3616795"/>
                </a:lnTo>
                <a:lnTo>
                  <a:pt x="5774804" y="3618623"/>
                </a:lnTo>
                <a:lnTo>
                  <a:pt x="5793714" y="3623462"/>
                </a:lnTo>
                <a:lnTo>
                  <a:pt x="5809335" y="3630396"/>
                </a:lnTo>
                <a:lnTo>
                  <a:pt x="5838380" y="3646970"/>
                </a:lnTo>
                <a:lnTo>
                  <a:pt x="5855246" y="3654437"/>
                </a:lnTo>
                <a:lnTo>
                  <a:pt x="5875896" y="3659771"/>
                </a:lnTo>
                <a:lnTo>
                  <a:pt x="5902083" y="3661791"/>
                </a:lnTo>
                <a:lnTo>
                  <a:pt x="5928284" y="3659771"/>
                </a:lnTo>
                <a:lnTo>
                  <a:pt x="5948946" y="3654437"/>
                </a:lnTo>
                <a:lnTo>
                  <a:pt x="5965812" y="3646970"/>
                </a:lnTo>
                <a:lnTo>
                  <a:pt x="5994870" y="3630396"/>
                </a:lnTo>
                <a:lnTo>
                  <a:pt x="6010491" y="3623462"/>
                </a:lnTo>
                <a:lnTo>
                  <a:pt x="6029401" y="3618623"/>
                </a:lnTo>
                <a:lnTo>
                  <a:pt x="6053429" y="3616795"/>
                </a:lnTo>
                <a:lnTo>
                  <a:pt x="6077470" y="3618623"/>
                </a:lnTo>
                <a:lnTo>
                  <a:pt x="6096393" y="3623462"/>
                </a:lnTo>
                <a:lnTo>
                  <a:pt x="6112040" y="3630396"/>
                </a:lnTo>
                <a:lnTo>
                  <a:pt x="6141085" y="3646970"/>
                </a:lnTo>
                <a:lnTo>
                  <a:pt x="6157963" y="3654437"/>
                </a:lnTo>
                <a:lnTo>
                  <a:pt x="6178626" y="3659771"/>
                </a:lnTo>
                <a:lnTo>
                  <a:pt x="6204826" y="3661791"/>
                </a:lnTo>
                <a:lnTo>
                  <a:pt x="6231026" y="3659771"/>
                </a:lnTo>
                <a:lnTo>
                  <a:pt x="6251689" y="3654437"/>
                </a:lnTo>
                <a:lnTo>
                  <a:pt x="6268555" y="3646970"/>
                </a:lnTo>
                <a:lnTo>
                  <a:pt x="6297612" y="3630396"/>
                </a:lnTo>
                <a:lnTo>
                  <a:pt x="6313246" y="3623462"/>
                </a:lnTo>
                <a:lnTo>
                  <a:pt x="6332156" y="3618623"/>
                </a:lnTo>
                <a:lnTo>
                  <a:pt x="6356185" y="3616795"/>
                </a:lnTo>
                <a:lnTo>
                  <a:pt x="6380239" y="3618623"/>
                </a:lnTo>
                <a:lnTo>
                  <a:pt x="6399162" y="3623462"/>
                </a:lnTo>
                <a:lnTo>
                  <a:pt x="6414808" y="3630396"/>
                </a:lnTo>
                <a:lnTo>
                  <a:pt x="6443878" y="3646970"/>
                </a:lnTo>
                <a:lnTo>
                  <a:pt x="6460757" y="3654437"/>
                </a:lnTo>
                <a:lnTo>
                  <a:pt x="6481432" y="3659771"/>
                </a:lnTo>
                <a:lnTo>
                  <a:pt x="6507645" y="3661791"/>
                </a:lnTo>
                <a:lnTo>
                  <a:pt x="6533845" y="3659771"/>
                </a:lnTo>
                <a:lnTo>
                  <a:pt x="6554521" y="3654437"/>
                </a:lnTo>
                <a:lnTo>
                  <a:pt x="6571399" y="3646970"/>
                </a:lnTo>
                <a:lnTo>
                  <a:pt x="6600469" y="3630396"/>
                </a:lnTo>
                <a:lnTo>
                  <a:pt x="6616116" y="3623462"/>
                </a:lnTo>
                <a:lnTo>
                  <a:pt x="6635039" y="3618623"/>
                </a:lnTo>
                <a:lnTo>
                  <a:pt x="6659092" y="3616795"/>
                </a:lnTo>
                <a:lnTo>
                  <a:pt x="6659092" y="3605542"/>
                </a:lnTo>
                <a:close/>
              </a:path>
              <a:path w="6660515" h="7380605">
                <a:moveTo>
                  <a:pt x="6659131" y="3718204"/>
                </a:moveTo>
                <a:lnTo>
                  <a:pt x="6613055" y="3725240"/>
                </a:lnTo>
                <a:lnTo>
                  <a:pt x="6581915" y="3740708"/>
                </a:lnTo>
                <a:lnTo>
                  <a:pt x="6551523" y="3756177"/>
                </a:lnTo>
                <a:lnTo>
                  <a:pt x="6507670" y="3763213"/>
                </a:lnTo>
                <a:lnTo>
                  <a:pt x="6463830" y="3756177"/>
                </a:lnTo>
                <a:lnTo>
                  <a:pt x="6433439" y="3740708"/>
                </a:lnTo>
                <a:lnTo>
                  <a:pt x="6402286" y="3725240"/>
                </a:lnTo>
                <a:lnTo>
                  <a:pt x="6356197" y="3718204"/>
                </a:lnTo>
                <a:lnTo>
                  <a:pt x="6310147" y="3725240"/>
                </a:lnTo>
                <a:lnTo>
                  <a:pt x="6279019" y="3740708"/>
                </a:lnTo>
                <a:lnTo>
                  <a:pt x="6248654" y="3756177"/>
                </a:lnTo>
                <a:lnTo>
                  <a:pt x="6204851" y="3763213"/>
                </a:lnTo>
                <a:lnTo>
                  <a:pt x="6161036" y="3756177"/>
                </a:lnTo>
                <a:lnTo>
                  <a:pt x="6130658" y="3740708"/>
                </a:lnTo>
                <a:lnTo>
                  <a:pt x="6099518" y="3725240"/>
                </a:lnTo>
                <a:lnTo>
                  <a:pt x="6053455" y="3718204"/>
                </a:lnTo>
                <a:lnTo>
                  <a:pt x="6007405" y="3725240"/>
                </a:lnTo>
                <a:lnTo>
                  <a:pt x="5976277" y="3740708"/>
                </a:lnTo>
                <a:lnTo>
                  <a:pt x="5945911" y="3756177"/>
                </a:lnTo>
                <a:lnTo>
                  <a:pt x="5902109" y="3763213"/>
                </a:lnTo>
                <a:lnTo>
                  <a:pt x="5858332" y="3756177"/>
                </a:lnTo>
                <a:lnTo>
                  <a:pt x="5827954" y="3740708"/>
                </a:lnTo>
                <a:lnTo>
                  <a:pt x="5796826" y="3725240"/>
                </a:lnTo>
                <a:lnTo>
                  <a:pt x="5750801" y="3718204"/>
                </a:lnTo>
                <a:lnTo>
                  <a:pt x="5704751" y="3725240"/>
                </a:lnTo>
                <a:lnTo>
                  <a:pt x="5673623" y="3740708"/>
                </a:lnTo>
                <a:lnTo>
                  <a:pt x="5643257" y="3756177"/>
                </a:lnTo>
                <a:lnTo>
                  <a:pt x="5599455" y="3763213"/>
                </a:lnTo>
                <a:lnTo>
                  <a:pt x="5555640" y="3756177"/>
                </a:lnTo>
                <a:lnTo>
                  <a:pt x="5525274" y="3740708"/>
                </a:lnTo>
                <a:lnTo>
                  <a:pt x="5494159" y="3725240"/>
                </a:lnTo>
                <a:lnTo>
                  <a:pt x="5448097" y="3718204"/>
                </a:lnTo>
                <a:lnTo>
                  <a:pt x="5402059" y="3725240"/>
                </a:lnTo>
                <a:lnTo>
                  <a:pt x="5370931" y="3740708"/>
                </a:lnTo>
                <a:lnTo>
                  <a:pt x="5340553" y="3756177"/>
                </a:lnTo>
                <a:lnTo>
                  <a:pt x="5296776" y="3763213"/>
                </a:lnTo>
                <a:lnTo>
                  <a:pt x="5252974" y="3756177"/>
                </a:lnTo>
                <a:lnTo>
                  <a:pt x="5222570" y="3740708"/>
                </a:lnTo>
                <a:lnTo>
                  <a:pt x="5191430" y="3725240"/>
                </a:lnTo>
                <a:lnTo>
                  <a:pt x="5145405" y="3718204"/>
                </a:lnTo>
                <a:lnTo>
                  <a:pt x="5099342" y="3725240"/>
                </a:lnTo>
                <a:lnTo>
                  <a:pt x="5068227" y="3740708"/>
                </a:lnTo>
                <a:lnTo>
                  <a:pt x="5037861" y="3756177"/>
                </a:lnTo>
                <a:lnTo>
                  <a:pt x="4994059" y="3763213"/>
                </a:lnTo>
                <a:lnTo>
                  <a:pt x="4950282" y="3756177"/>
                </a:lnTo>
                <a:lnTo>
                  <a:pt x="4919904" y="3740708"/>
                </a:lnTo>
                <a:lnTo>
                  <a:pt x="4888763" y="3725240"/>
                </a:lnTo>
                <a:lnTo>
                  <a:pt x="4842738" y="3718204"/>
                </a:lnTo>
                <a:lnTo>
                  <a:pt x="4796726" y="3725240"/>
                </a:lnTo>
                <a:lnTo>
                  <a:pt x="4765573" y="3740708"/>
                </a:lnTo>
                <a:lnTo>
                  <a:pt x="4735182" y="3756177"/>
                </a:lnTo>
                <a:lnTo>
                  <a:pt x="4691418" y="3763213"/>
                </a:lnTo>
                <a:lnTo>
                  <a:pt x="4647628" y="3756177"/>
                </a:lnTo>
                <a:lnTo>
                  <a:pt x="4617250" y="3740708"/>
                </a:lnTo>
                <a:lnTo>
                  <a:pt x="4586122" y="3725240"/>
                </a:lnTo>
                <a:lnTo>
                  <a:pt x="4540085" y="3718204"/>
                </a:lnTo>
                <a:lnTo>
                  <a:pt x="4494073" y="3725240"/>
                </a:lnTo>
                <a:lnTo>
                  <a:pt x="4462919" y="3740708"/>
                </a:lnTo>
                <a:lnTo>
                  <a:pt x="4432528" y="3756177"/>
                </a:lnTo>
                <a:lnTo>
                  <a:pt x="4388764" y="3763213"/>
                </a:lnTo>
                <a:lnTo>
                  <a:pt x="4345000" y="3756177"/>
                </a:lnTo>
                <a:lnTo>
                  <a:pt x="4314634" y="3740708"/>
                </a:lnTo>
                <a:lnTo>
                  <a:pt x="4283519" y="3725240"/>
                </a:lnTo>
                <a:lnTo>
                  <a:pt x="4237494" y="3718204"/>
                </a:lnTo>
                <a:lnTo>
                  <a:pt x="4191482" y="3725240"/>
                </a:lnTo>
                <a:lnTo>
                  <a:pt x="4160342" y="3740708"/>
                </a:lnTo>
                <a:lnTo>
                  <a:pt x="4129938" y="3756177"/>
                </a:lnTo>
                <a:lnTo>
                  <a:pt x="4086187" y="3763213"/>
                </a:lnTo>
                <a:lnTo>
                  <a:pt x="4042422" y="3756177"/>
                </a:lnTo>
                <a:lnTo>
                  <a:pt x="4012019" y="3740708"/>
                </a:lnTo>
                <a:lnTo>
                  <a:pt x="3980865" y="3725240"/>
                </a:lnTo>
                <a:lnTo>
                  <a:pt x="3934853" y="3718204"/>
                </a:lnTo>
                <a:lnTo>
                  <a:pt x="3888803" y="3725240"/>
                </a:lnTo>
                <a:lnTo>
                  <a:pt x="3857688" y="3740708"/>
                </a:lnTo>
                <a:lnTo>
                  <a:pt x="3827322" y="3756177"/>
                </a:lnTo>
                <a:lnTo>
                  <a:pt x="3783546" y="3763213"/>
                </a:lnTo>
                <a:lnTo>
                  <a:pt x="3759517" y="3761397"/>
                </a:lnTo>
                <a:lnTo>
                  <a:pt x="3740607" y="3756545"/>
                </a:lnTo>
                <a:lnTo>
                  <a:pt x="3724973" y="3749611"/>
                </a:lnTo>
                <a:lnTo>
                  <a:pt x="3695928" y="3733038"/>
                </a:lnTo>
                <a:lnTo>
                  <a:pt x="3679063" y="3725557"/>
                </a:lnTo>
                <a:lnTo>
                  <a:pt x="3658412" y="3720236"/>
                </a:lnTo>
                <a:lnTo>
                  <a:pt x="3632225" y="3718204"/>
                </a:lnTo>
                <a:lnTo>
                  <a:pt x="3606025" y="3720236"/>
                </a:lnTo>
                <a:lnTo>
                  <a:pt x="3585362" y="3725557"/>
                </a:lnTo>
                <a:lnTo>
                  <a:pt x="3568484" y="3733038"/>
                </a:lnTo>
                <a:lnTo>
                  <a:pt x="3539439" y="3749611"/>
                </a:lnTo>
                <a:lnTo>
                  <a:pt x="3523818" y="3756545"/>
                </a:lnTo>
                <a:lnTo>
                  <a:pt x="3504908" y="3761397"/>
                </a:lnTo>
                <a:lnTo>
                  <a:pt x="3480879" y="3763213"/>
                </a:lnTo>
                <a:lnTo>
                  <a:pt x="3456851" y="3761397"/>
                </a:lnTo>
                <a:lnTo>
                  <a:pt x="3437940" y="3756545"/>
                </a:lnTo>
                <a:lnTo>
                  <a:pt x="3422307" y="3749611"/>
                </a:lnTo>
                <a:lnTo>
                  <a:pt x="3393262" y="3733038"/>
                </a:lnTo>
                <a:lnTo>
                  <a:pt x="3376384" y="3725557"/>
                </a:lnTo>
                <a:lnTo>
                  <a:pt x="3355733" y="3720236"/>
                </a:lnTo>
                <a:lnTo>
                  <a:pt x="3329546" y="3718204"/>
                </a:lnTo>
                <a:lnTo>
                  <a:pt x="3303346" y="3720236"/>
                </a:lnTo>
                <a:lnTo>
                  <a:pt x="3282696" y="3725557"/>
                </a:lnTo>
                <a:lnTo>
                  <a:pt x="3265817" y="3733038"/>
                </a:lnTo>
                <a:lnTo>
                  <a:pt x="3236772" y="3749611"/>
                </a:lnTo>
                <a:lnTo>
                  <a:pt x="3221151" y="3756545"/>
                </a:lnTo>
                <a:lnTo>
                  <a:pt x="3202241" y="3761397"/>
                </a:lnTo>
                <a:lnTo>
                  <a:pt x="3178225" y="3763213"/>
                </a:lnTo>
                <a:lnTo>
                  <a:pt x="3154197" y="3761397"/>
                </a:lnTo>
                <a:lnTo>
                  <a:pt x="3135299" y="3756545"/>
                </a:lnTo>
                <a:lnTo>
                  <a:pt x="3119666" y="3749611"/>
                </a:lnTo>
                <a:lnTo>
                  <a:pt x="3090621" y="3733038"/>
                </a:lnTo>
                <a:lnTo>
                  <a:pt x="3073755" y="3725557"/>
                </a:lnTo>
                <a:lnTo>
                  <a:pt x="3053105" y="3720236"/>
                </a:lnTo>
                <a:lnTo>
                  <a:pt x="3026918" y="3718204"/>
                </a:lnTo>
                <a:lnTo>
                  <a:pt x="3000718" y="3720236"/>
                </a:lnTo>
                <a:lnTo>
                  <a:pt x="2980080" y="3725557"/>
                </a:lnTo>
                <a:lnTo>
                  <a:pt x="2963202" y="3733038"/>
                </a:lnTo>
                <a:lnTo>
                  <a:pt x="2934157" y="3749611"/>
                </a:lnTo>
                <a:lnTo>
                  <a:pt x="2918536" y="3756545"/>
                </a:lnTo>
                <a:lnTo>
                  <a:pt x="2899626" y="3761397"/>
                </a:lnTo>
                <a:lnTo>
                  <a:pt x="2875610" y="3763213"/>
                </a:lnTo>
                <a:lnTo>
                  <a:pt x="2851581" y="3761397"/>
                </a:lnTo>
                <a:lnTo>
                  <a:pt x="2832671" y="3756545"/>
                </a:lnTo>
                <a:lnTo>
                  <a:pt x="2817037" y="3749611"/>
                </a:lnTo>
                <a:lnTo>
                  <a:pt x="2787980" y="3733038"/>
                </a:lnTo>
                <a:lnTo>
                  <a:pt x="2771114" y="3725557"/>
                </a:lnTo>
                <a:lnTo>
                  <a:pt x="2750464" y="3720236"/>
                </a:lnTo>
                <a:lnTo>
                  <a:pt x="2724277" y="3718204"/>
                </a:lnTo>
                <a:lnTo>
                  <a:pt x="2698077" y="3720236"/>
                </a:lnTo>
                <a:lnTo>
                  <a:pt x="2677426" y="3725557"/>
                </a:lnTo>
                <a:lnTo>
                  <a:pt x="2660561" y="3733038"/>
                </a:lnTo>
                <a:lnTo>
                  <a:pt x="2631516" y="3749611"/>
                </a:lnTo>
                <a:lnTo>
                  <a:pt x="2615895" y="3756545"/>
                </a:lnTo>
                <a:lnTo>
                  <a:pt x="2596985" y="3761397"/>
                </a:lnTo>
                <a:lnTo>
                  <a:pt x="2572982" y="3763213"/>
                </a:lnTo>
                <a:lnTo>
                  <a:pt x="2548953" y="3761397"/>
                </a:lnTo>
                <a:lnTo>
                  <a:pt x="2530043" y="3756545"/>
                </a:lnTo>
                <a:lnTo>
                  <a:pt x="2514409" y="3749611"/>
                </a:lnTo>
                <a:lnTo>
                  <a:pt x="2485364" y="3733038"/>
                </a:lnTo>
                <a:lnTo>
                  <a:pt x="2468486" y="3725557"/>
                </a:lnTo>
                <a:lnTo>
                  <a:pt x="2447836" y="3720236"/>
                </a:lnTo>
                <a:lnTo>
                  <a:pt x="2421636" y="3718204"/>
                </a:lnTo>
                <a:lnTo>
                  <a:pt x="2395448" y="3720236"/>
                </a:lnTo>
                <a:lnTo>
                  <a:pt x="2374798" y="3725557"/>
                </a:lnTo>
                <a:lnTo>
                  <a:pt x="2357932" y="3733038"/>
                </a:lnTo>
                <a:lnTo>
                  <a:pt x="2328888" y="3749611"/>
                </a:lnTo>
                <a:lnTo>
                  <a:pt x="2313267" y="3756545"/>
                </a:lnTo>
                <a:lnTo>
                  <a:pt x="2294369" y="3761397"/>
                </a:lnTo>
                <a:lnTo>
                  <a:pt x="2270353" y="3763213"/>
                </a:lnTo>
                <a:lnTo>
                  <a:pt x="2246325" y="3761397"/>
                </a:lnTo>
                <a:lnTo>
                  <a:pt x="2227415" y="3756545"/>
                </a:lnTo>
                <a:lnTo>
                  <a:pt x="2211794" y="3749611"/>
                </a:lnTo>
                <a:lnTo>
                  <a:pt x="2182736" y="3733038"/>
                </a:lnTo>
                <a:lnTo>
                  <a:pt x="2165870" y="3725557"/>
                </a:lnTo>
                <a:lnTo>
                  <a:pt x="2145220" y="3720236"/>
                </a:lnTo>
                <a:lnTo>
                  <a:pt x="2119020" y="3718204"/>
                </a:lnTo>
                <a:lnTo>
                  <a:pt x="2092833" y="3720236"/>
                </a:lnTo>
                <a:lnTo>
                  <a:pt x="2072195" y="3725557"/>
                </a:lnTo>
                <a:lnTo>
                  <a:pt x="2055317" y="3733038"/>
                </a:lnTo>
                <a:lnTo>
                  <a:pt x="2026272" y="3749611"/>
                </a:lnTo>
                <a:lnTo>
                  <a:pt x="2010651" y="3756545"/>
                </a:lnTo>
                <a:lnTo>
                  <a:pt x="1991741" y="3761397"/>
                </a:lnTo>
                <a:lnTo>
                  <a:pt x="1967712" y="3763213"/>
                </a:lnTo>
                <a:lnTo>
                  <a:pt x="1943684" y="3761397"/>
                </a:lnTo>
                <a:lnTo>
                  <a:pt x="1924786" y="3756545"/>
                </a:lnTo>
                <a:lnTo>
                  <a:pt x="1909152" y="3749611"/>
                </a:lnTo>
                <a:lnTo>
                  <a:pt x="1880108" y="3733038"/>
                </a:lnTo>
                <a:lnTo>
                  <a:pt x="1863229" y="3725557"/>
                </a:lnTo>
                <a:lnTo>
                  <a:pt x="1842579" y="3720236"/>
                </a:lnTo>
                <a:lnTo>
                  <a:pt x="1816392" y="3718204"/>
                </a:lnTo>
                <a:lnTo>
                  <a:pt x="1790204" y="3720236"/>
                </a:lnTo>
                <a:lnTo>
                  <a:pt x="1769554" y="3725557"/>
                </a:lnTo>
                <a:lnTo>
                  <a:pt x="1752688" y="3733038"/>
                </a:lnTo>
                <a:lnTo>
                  <a:pt x="1723644" y="3749611"/>
                </a:lnTo>
                <a:lnTo>
                  <a:pt x="1708023" y="3756545"/>
                </a:lnTo>
                <a:lnTo>
                  <a:pt x="1689112" y="3761397"/>
                </a:lnTo>
                <a:lnTo>
                  <a:pt x="1665097" y="3763213"/>
                </a:lnTo>
                <a:lnTo>
                  <a:pt x="1641081" y="3761397"/>
                </a:lnTo>
                <a:lnTo>
                  <a:pt x="1622183" y="3756545"/>
                </a:lnTo>
                <a:lnTo>
                  <a:pt x="1606562" y="3749611"/>
                </a:lnTo>
                <a:lnTo>
                  <a:pt x="1577530" y="3733038"/>
                </a:lnTo>
                <a:lnTo>
                  <a:pt x="1560652" y="3725557"/>
                </a:lnTo>
                <a:lnTo>
                  <a:pt x="1540002" y="3720236"/>
                </a:lnTo>
                <a:lnTo>
                  <a:pt x="1513814" y="3718204"/>
                </a:lnTo>
                <a:lnTo>
                  <a:pt x="1487627" y="3720236"/>
                </a:lnTo>
                <a:lnTo>
                  <a:pt x="1466977" y="3725557"/>
                </a:lnTo>
                <a:lnTo>
                  <a:pt x="1450098" y="3733038"/>
                </a:lnTo>
                <a:lnTo>
                  <a:pt x="1421053" y="3749611"/>
                </a:lnTo>
                <a:lnTo>
                  <a:pt x="1405420" y="3756545"/>
                </a:lnTo>
                <a:lnTo>
                  <a:pt x="1386522" y="3761397"/>
                </a:lnTo>
                <a:lnTo>
                  <a:pt x="1362494" y="3763213"/>
                </a:lnTo>
                <a:lnTo>
                  <a:pt x="1338478" y="3761397"/>
                </a:lnTo>
                <a:lnTo>
                  <a:pt x="1319580" y="3756545"/>
                </a:lnTo>
                <a:lnTo>
                  <a:pt x="1303947" y="3749611"/>
                </a:lnTo>
                <a:lnTo>
                  <a:pt x="1274914" y="3733038"/>
                </a:lnTo>
                <a:lnTo>
                  <a:pt x="1258036" y="3725557"/>
                </a:lnTo>
                <a:lnTo>
                  <a:pt x="1237399" y="3720236"/>
                </a:lnTo>
                <a:lnTo>
                  <a:pt x="1211224" y="3718204"/>
                </a:lnTo>
                <a:lnTo>
                  <a:pt x="1185024" y="3720236"/>
                </a:lnTo>
                <a:lnTo>
                  <a:pt x="1164386" y="3725557"/>
                </a:lnTo>
                <a:lnTo>
                  <a:pt x="1147508" y="3733038"/>
                </a:lnTo>
                <a:lnTo>
                  <a:pt x="1118463" y="3749611"/>
                </a:lnTo>
                <a:lnTo>
                  <a:pt x="1102842" y="3756545"/>
                </a:lnTo>
                <a:lnTo>
                  <a:pt x="1083932" y="3761397"/>
                </a:lnTo>
                <a:lnTo>
                  <a:pt x="1059916" y="3763213"/>
                </a:lnTo>
                <a:lnTo>
                  <a:pt x="1035888" y="3761397"/>
                </a:lnTo>
                <a:lnTo>
                  <a:pt x="1016990" y="3756545"/>
                </a:lnTo>
                <a:lnTo>
                  <a:pt x="1001356" y="3749611"/>
                </a:lnTo>
                <a:lnTo>
                  <a:pt x="972324" y="3733038"/>
                </a:lnTo>
                <a:lnTo>
                  <a:pt x="955459" y="3725557"/>
                </a:lnTo>
                <a:lnTo>
                  <a:pt x="934808" y="3720236"/>
                </a:lnTo>
                <a:lnTo>
                  <a:pt x="908608" y="3718204"/>
                </a:lnTo>
                <a:lnTo>
                  <a:pt x="882434" y="3720236"/>
                </a:lnTo>
                <a:lnTo>
                  <a:pt x="861783" y="3725557"/>
                </a:lnTo>
                <a:lnTo>
                  <a:pt x="844918" y="3733038"/>
                </a:lnTo>
                <a:lnTo>
                  <a:pt x="815886" y="3749611"/>
                </a:lnTo>
                <a:lnTo>
                  <a:pt x="800265" y="3756545"/>
                </a:lnTo>
                <a:lnTo>
                  <a:pt x="781354" y="3761397"/>
                </a:lnTo>
                <a:lnTo>
                  <a:pt x="757339" y="3763213"/>
                </a:lnTo>
                <a:lnTo>
                  <a:pt x="733310" y="3761397"/>
                </a:lnTo>
                <a:lnTo>
                  <a:pt x="714413" y="3756545"/>
                </a:lnTo>
                <a:lnTo>
                  <a:pt x="698779" y="3749611"/>
                </a:lnTo>
                <a:lnTo>
                  <a:pt x="669747" y="3733038"/>
                </a:lnTo>
                <a:lnTo>
                  <a:pt x="652881" y="3725557"/>
                </a:lnTo>
                <a:lnTo>
                  <a:pt x="632231" y="3720236"/>
                </a:lnTo>
                <a:lnTo>
                  <a:pt x="606056" y="3718204"/>
                </a:lnTo>
                <a:lnTo>
                  <a:pt x="579869" y="3720236"/>
                </a:lnTo>
                <a:lnTo>
                  <a:pt x="559219" y="3725557"/>
                </a:lnTo>
                <a:lnTo>
                  <a:pt x="542340" y="3733038"/>
                </a:lnTo>
                <a:lnTo>
                  <a:pt x="513295" y="3749611"/>
                </a:lnTo>
                <a:lnTo>
                  <a:pt x="497674" y="3756545"/>
                </a:lnTo>
                <a:lnTo>
                  <a:pt x="478764" y="3761397"/>
                </a:lnTo>
                <a:lnTo>
                  <a:pt x="454748" y="3763213"/>
                </a:lnTo>
                <a:lnTo>
                  <a:pt x="430733" y="3761397"/>
                </a:lnTo>
                <a:lnTo>
                  <a:pt x="411835" y="3756545"/>
                </a:lnTo>
                <a:lnTo>
                  <a:pt x="396214" y="3749611"/>
                </a:lnTo>
                <a:lnTo>
                  <a:pt x="367182" y="3733038"/>
                </a:lnTo>
                <a:lnTo>
                  <a:pt x="350304" y="3725557"/>
                </a:lnTo>
                <a:lnTo>
                  <a:pt x="329666" y="3720236"/>
                </a:lnTo>
                <a:lnTo>
                  <a:pt x="303479" y="3718204"/>
                </a:lnTo>
                <a:lnTo>
                  <a:pt x="277291" y="3720236"/>
                </a:lnTo>
                <a:lnTo>
                  <a:pt x="256654" y="3725557"/>
                </a:lnTo>
                <a:lnTo>
                  <a:pt x="239788" y="3733038"/>
                </a:lnTo>
                <a:lnTo>
                  <a:pt x="210743" y="3749611"/>
                </a:lnTo>
                <a:lnTo>
                  <a:pt x="195122" y="3756545"/>
                </a:lnTo>
                <a:lnTo>
                  <a:pt x="176225" y="3761397"/>
                </a:lnTo>
                <a:lnTo>
                  <a:pt x="152209" y="3763213"/>
                </a:lnTo>
                <a:lnTo>
                  <a:pt x="128181" y="3761397"/>
                </a:lnTo>
                <a:lnTo>
                  <a:pt x="109283" y="3756545"/>
                </a:lnTo>
                <a:lnTo>
                  <a:pt x="93649" y="3749611"/>
                </a:lnTo>
                <a:lnTo>
                  <a:pt x="64604" y="3733038"/>
                </a:lnTo>
                <a:lnTo>
                  <a:pt x="47739" y="3725557"/>
                </a:lnTo>
                <a:lnTo>
                  <a:pt x="27089" y="3720236"/>
                </a:lnTo>
                <a:lnTo>
                  <a:pt x="889" y="3718204"/>
                </a:lnTo>
                <a:lnTo>
                  <a:pt x="889" y="3729456"/>
                </a:lnTo>
                <a:lnTo>
                  <a:pt x="24917" y="3731285"/>
                </a:lnTo>
                <a:lnTo>
                  <a:pt x="43815" y="3736124"/>
                </a:lnTo>
                <a:lnTo>
                  <a:pt x="59448" y="3743058"/>
                </a:lnTo>
                <a:lnTo>
                  <a:pt x="88493" y="3759631"/>
                </a:lnTo>
                <a:lnTo>
                  <a:pt x="105371" y="3767112"/>
                </a:lnTo>
                <a:lnTo>
                  <a:pt x="126022" y="3772433"/>
                </a:lnTo>
                <a:lnTo>
                  <a:pt x="152209" y="3774465"/>
                </a:lnTo>
                <a:lnTo>
                  <a:pt x="178384" y="3772433"/>
                </a:lnTo>
                <a:lnTo>
                  <a:pt x="199034" y="3767112"/>
                </a:lnTo>
                <a:lnTo>
                  <a:pt x="215900" y="3759631"/>
                </a:lnTo>
                <a:lnTo>
                  <a:pt x="244944" y="3743058"/>
                </a:lnTo>
                <a:lnTo>
                  <a:pt x="260565" y="3736124"/>
                </a:lnTo>
                <a:lnTo>
                  <a:pt x="279463" y="3731285"/>
                </a:lnTo>
                <a:lnTo>
                  <a:pt x="303479" y="3729456"/>
                </a:lnTo>
                <a:lnTo>
                  <a:pt x="327494" y="3731285"/>
                </a:lnTo>
                <a:lnTo>
                  <a:pt x="346392" y="3736124"/>
                </a:lnTo>
                <a:lnTo>
                  <a:pt x="362013" y="3743058"/>
                </a:lnTo>
                <a:lnTo>
                  <a:pt x="391058" y="3759631"/>
                </a:lnTo>
                <a:lnTo>
                  <a:pt x="407924" y="3767112"/>
                </a:lnTo>
                <a:lnTo>
                  <a:pt x="428561" y="3772433"/>
                </a:lnTo>
                <a:lnTo>
                  <a:pt x="454748" y="3774465"/>
                </a:lnTo>
                <a:lnTo>
                  <a:pt x="480949" y="3772433"/>
                </a:lnTo>
                <a:lnTo>
                  <a:pt x="501599" y="3767112"/>
                </a:lnTo>
                <a:lnTo>
                  <a:pt x="518464" y="3759631"/>
                </a:lnTo>
                <a:lnTo>
                  <a:pt x="547497" y="3743058"/>
                </a:lnTo>
                <a:lnTo>
                  <a:pt x="563130" y="3736124"/>
                </a:lnTo>
                <a:lnTo>
                  <a:pt x="582028" y="3731285"/>
                </a:lnTo>
                <a:lnTo>
                  <a:pt x="606056" y="3729456"/>
                </a:lnTo>
                <a:lnTo>
                  <a:pt x="630072" y="3731285"/>
                </a:lnTo>
                <a:lnTo>
                  <a:pt x="648970" y="3736124"/>
                </a:lnTo>
                <a:lnTo>
                  <a:pt x="664591" y="3743058"/>
                </a:lnTo>
                <a:lnTo>
                  <a:pt x="693635" y="3759631"/>
                </a:lnTo>
                <a:lnTo>
                  <a:pt x="710501" y="3767112"/>
                </a:lnTo>
                <a:lnTo>
                  <a:pt x="731151" y="3772433"/>
                </a:lnTo>
                <a:lnTo>
                  <a:pt x="757339" y="3774465"/>
                </a:lnTo>
                <a:lnTo>
                  <a:pt x="783526" y="3772433"/>
                </a:lnTo>
                <a:lnTo>
                  <a:pt x="804176" y="3767112"/>
                </a:lnTo>
                <a:lnTo>
                  <a:pt x="821042" y="3759631"/>
                </a:lnTo>
                <a:lnTo>
                  <a:pt x="850074" y="3743058"/>
                </a:lnTo>
                <a:lnTo>
                  <a:pt x="865695" y="3736124"/>
                </a:lnTo>
                <a:lnTo>
                  <a:pt x="884593" y="3731285"/>
                </a:lnTo>
                <a:lnTo>
                  <a:pt x="908608" y="3729456"/>
                </a:lnTo>
                <a:lnTo>
                  <a:pt x="932624" y="3731285"/>
                </a:lnTo>
                <a:lnTo>
                  <a:pt x="951534" y="3736124"/>
                </a:lnTo>
                <a:lnTo>
                  <a:pt x="967155" y="3743058"/>
                </a:lnTo>
                <a:lnTo>
                  <a:pt x="996200" y="3759631"/>
                </a:lnTo>
                <a:lnTo>
                  <a:pt x="1013079" y="3767112"/>
                </a:lnTo>
                <a:lnTo>
                  <a:pt x="1033729" y="3772433"/>
                </a:lnTo>
                <a:lnTo>
                  <a:pt x="1059916" y="3774465"/>
                </a:lnTo>
                <a:lnTo>
                  <a:pt x="1086104" y="3772433"/>
                </a:lnTo>
                <a:lnTo>
                  <a:pt x="1106754" y="3767112"/>
                </a:lnTo>
                <a:lnTo>
                  <a:pt x="1123619" y="3759631"/>
                </a:lnTo>
                <a:lnTo>
                  <a:pt x="1152664" y="3743058"/>
                </a:lnTo>
                <a:lnTo>
                  <a:pt x="1168298" y="3736124"/>
                </a:lnTo>
                <a:lnTo>
                  <a:pt x="1187196" y="3731285"/>
                </a:lnTo>
                <a:lnTo>
                  <a:pt x="1211224" y="3729456"/>
                </a:lnTo>
                <a:lnTo>
                  <a:pt x="1235240" y="3731285"/>
                </a:lnTo>
                <a:lnTo>
                  <a:pt x="1254137" y="3736124"/>
                </a:lnTo>
                <a:lnTo>
                  <a:pt x="1269758" y="3743058"/>
                </a:lnTo>
                <a:lnTo>
                  <a:pt x="1298803" y="3759631"/>
                </a:lnTo>
                <a:lnTo>
                  <a:pt x="1315669" y="3767112"/>
                </a:lnTo>
                <a:lnTo>
                  <a:pt x="1336306" y="3772433"/>
                </a:lnTo>
                <a:lnTo>
                  <a:pt x="1362494" y="3774465"/>
                </a:lnTo>
                <a:lnTo>
                  <a:pt x="1388694" y="3772433"/>
                </a:lnTo>
                <a:lnTo>
                  <a:pt x="1409344" y="3767112"/>
                </a:lnTo>
                <a:lnTo>
                  <a:pt x="1426210" y="3759631"/>
                </a:lnTo>
                <a:lnTo>
                  <a:pt x="1455254" y="3743058"/>
                </a:lnTo>
                <a:lnTo>
                  <a:pt x="1470875" y="3736124"/>
                </a:lnTo>
                <a:lnTo>
                  <a:pt x="1489786" y="3731285"/>
                </a:lnTo>
                <a:lnTo>
                  <a:pt x="1513814" y="3729456"/>
                </a:lnTo>
                <a:lnTo>
                  <a:pt x="1537843" y="3731285"/>
                </a:lnTo>
                <a:lnTo>
                  <a:pt x="1556740" y="3736124"/>
                </a:lnTo>
                <a:lnTo>
                  <a:pt x="1572374" y="3743058"/>
                </a:lnTo>
                <a:lnTo>
                  <a:pt x="1601406" y="3759631"/>
                </a:lnTo>
                <a:lnTo>
                  <a:pt x="1618272" y="3767112"/>
                </a:lnTo>
                <a:lnTo>
                  <a:pt x="1638909" y="3772433"/>
                </a:lnTo>
                <a:lnTo>
                  <a:pt x="1665097" y="3774465"/>
                </a:lnTo>
                <a:lnTo>
                  <a:pt x="1691284" y="3772433"/>
                </a:lnTo>
                <a:lnTo>
                  <a:pt x="1711921" y="3767112"/>
                </a:lnTo>
                <a:lnTo>
                  <a:pt x="1728800" y="3759631"/>
                </a:lnTo>
                <a:lnTo>
                  <a:pt x="1757832" y="3743058"/>
                </a:lnTo>
                <a:lnTo>
                  <a:pt x="1773466" y="3736124"/>
                </a:lnTo>
                <a:lnTo>
                  <a:pt x="1792376" y="3731285"/>
                </a:lnTo>
                <a:lnTo>
                  <a:pt x="1816392" y="3729456"/>
                </a:lnTo>
                <a:lnTo>
                  <a:pt x="1840420" y="3731285"/>
                </a:lnTo>
                <a:lnTo>
                  <a:pt x="1859330" y="3736124"/>
                </a:lnTo>
                <a:lnTo>
                  <a:pt x="1874951" y="3743058"/>
                </a:lnTo>
                <a:lnTo>
                  <a:pt x="1903996" y="3759631"/>
                </a:lnTo>
                <a:lnTo>
                  <a:pt x="1920875" y="3767112"/>
                </a:lnTo>
                <a:lnTo>
                  <a:pt x="1941525" y="3772433"/>
                </a:lnTo>
                <a:lnTo>
                  <a:pt x="1967712" y="3774465"/>
                </a:lnTo>
                <a:lnTo>
                  <a:pt x="1993900" y="3772433"/>
                </a:lnTo>
                <a:lnTo>
                  <a:pt x="2014550" y="3767112"/>
                </a:lnTo>
                <a:lnTo>
                  <a:pt x="2031428" y="3759631"/>
                </a:lnTo>
                <a:lnTo>
                  <a:pt x="2060460" y="3743058"/>
                </a:lnTo>
                <a:lnTo>
                  <a:pt x="2076094" y="3736124"/>
                </a:lnTo>
                <a:lnTo>
                  <a:pt x="2094992" y="3731285"/>
                </a:lnTo>
                <a:lnTo>
                  <a:pt x="2119020" y="3729456"/>
                </a:lnTo>
                <a:lnTo>
                  <a:pt x="2143048" y="3731285"/>
                </a:lnTo>
                <a:lnTo>
                  <a:pt x="2161959" y="3736124"/>
                </a:lnTo>
                <a:lnTo>
                  <a:pt x="2177592" y="3743058"/>
                </a:lnTo>
                <a:lnTo>
                  <a:pt x="2206637" y="3759631"/>
                </a:lnTo>
                <a:lnTo>
                  <a:pt x="2223503" y="3767112"/>
                </a:lnTo>
                <a:lnTo>
                  <a:pt x="2244153" y="3772433"/>
                </a:lnTo>
                <a:lnTo>
                  <a:pt x="2270353" y="3774465"/>
                </a:lnTo>
                <a:lnTo>
                  <a:pt x="2296528" y="3772433"/>
                </a:lnTo>
                <a:lnTo>
                  <a:pt x="2317165" y="3767112"/>
                </a:lnTo>
                <a:lnTo>
                  <a:pt x="2334031" y="3759631"/>
                </a:lnTo>
                <a:lnTo>
                  <a:pt x="2363076" y="3743058"/>
                </a:lnTo>
                <a:lnTo>
                  <a:pt x="2378710" y="3736124"/>
                </a:lnTo>
                <a:lnTo>
                  <a:pt x="2397607" y="3731285"/>
                </a:lnTo>
                <a:lnTo>
                  <a:pt x="2421636" y="3729456"/>
                </a:lnTo>
                <a:lnTo>
                  <a:pt x="2445664" y="3731285"/>
                </a:lnTo>
                <a:lnTo>
                  <a:pt x="2464574" y="3736124"/>
                </a:lnTo>
                <a:lnTo>
                  <a:pt x="2480208" y="3743058"/>
                </a:lnTo>
                <a:lnTo>
                  <a:pt x="2509253" y="3759631"/>
                </a:lnTo>
                <a:lnTo>
                  <a:pt x="2526131" y="3767112"/>
                </a:lnTo>
                <a:lnTo>
                  <a:pt x="2546781" y="3772433"/>
                </a:lnTo>
                <a:lnTo>
                  <a:pt x="2572982" y="3774465"/>
                </a:lnTo>
                <a:lnTo>
                  <a:pt x="2599156" y="3772433"/>
                </a:lnTo>
                <a:lnTo>
                  <a:pt x="2619806" y="3767112"/>
                </a:lnTo>
                <a:lnTo>
                  <a:pt x="2636672" y="3759631"/>
                </a:lnTo>
                <a:lnTo>
                  <a:pt x="2665717" y="3743058"/>
                </a:lnTo>
                <a:lnTo>
                  <a:pt x="2681351" y="3736124"/>
                </a:lnTo>
                <a:lnTo>
                  <a:pt x="2700248" y="3731285"/>
                </a:lnTo>
                <a:lnTo>
                  <a:pt x="2724277" y="3729456"/>
                </a:lnTo>
                <a:lnTo>
                  <a:pt x="2748292" y="3731285"/>
                </a:lnTo>
                <a:lnTo>
                  <a:pt x="2767203" y="3736124"/>
                </a:lnTo>
                <a:lnTo>
                  <a:pt x="2782824" y="3743058"/>
                </a:lnTo>
                <a:lnTo>
                  <a:pt x="2811869" y="3759631"/>
                </a:lnTo>
                <a:lnTo>
                  <a:pt x="2828747" y="3767112"/>
                </a:lnTo>
                <a:lnTo>
                  <a:pt x="2849410" y="3772433"/>
                </a:lnTo>
                <a:lnTo>
                  <a:pt x="2875610" y="3774465"/>
                </a:lnTo>
                <a:lnTo>
                  <a:pt x="2901797" y="3772433"/>
                </a:lnTo>
                <a:lnTo>
                  <a:pt x="2922447" y="3767112"/>
                </a:lnTo>
                <a:lnTo>
                  <a:pt x="2939313" y="3759631"/>
                </a:lnTo>
                <a:lnTo>
                  <a:pt x="2968358" y="3743058"/>
                </a:lnTo>
                <a:lnTo>
                  <a:pt x="2983992" y="3736124"/>
                </a:lnTo>
                <a:lnTo>
                  <a:pt x="3002889" y="3731285"/>
                </a:lnTo>
                <a:lnTo>
                  <a:pt x="3026918" y="3729456"/>
                </a:lnTo>
                <a:lnTo>
                  <a:pt x="3050946" y="3731285"/>
                </a:lnTo>
                <a:lnTo>
                  <a:pt x="3069844" y="3736124"/>
                </a:lnTo>
                <a:lnTo>
                  <a:pt x="3085477" y="3743058"/>
                </a:lnTo>
                <a:lnTo>
                  <a:pt x="3114522" y="3759631"/>
                </a:lnTo>
                <a:lnTo>
                  <a:pt x="3131388" y="3767112"/>
                </a:lnTo>
                <a:lnTo>
                  <a:pt x="3152038" y="3772433"/>
                </a:lnTo>
                <a:lnTo>
                  <a:pt x="3178225" y="3774465"/>
                </a:lnTo>
                <a:lnTo>
                  <a:pt x="3204413" y="3772433"/>
                </a:lnTo>
                <a:lnTo>
                  <a:pt x="3225063" y="3767112"/>
                </a:lnTo>
                <a:lnTo>
                  <a:pt x="3241929" y="3759631"/>
                </a:lnTo>
                <a:lnTo>
                  <a:pt x="3270974" y="3743058"/>
                </a:lnTo>
                <a:lnTo>
                  <a:pt x="3286607" y="3736124"/>
                </a:lnTo>
                <a:lnTo>
                  <a:pt x="3305518" y="3731285"/>
                </a:lnTo>
                <a:lnTo>
                  <a:pt x="3329546" y="3729456"/>
                </a:lnTo>
                <a:lnTo>
                  <a:pt x="3353574" y="3731285"/>
                </a:lnTo>
                <a:lnTo>
                  <a:pt x="3372472" y="3736124"/>
                </a:lnTo>
                <a:lnTo>
                  <a:pt x="3388106" y="3743058"/>
                </a:lnTo>
                <a:lnTo>
                  <a:pt x="3417151" y="3759631"/>
                </a:lnTo>
                <a:lnTo>
                  <a:pt x="3434029" y="3767112"/>
                </a:lnTo>
                <a:lnTo>
                  <a:pt x="3454679" y="3772433"/>
                </a:lnTo>
                <a:lnTo>
                  <a:pt x="3480879" y="3774465"/>
                </a:lnTo>
                <a:lnTo>
                  <a:pt x="3507067" y="3772433"/>
                </a:lnTo>
                <a:lnTo>
                  <a:pt x="3527729" y="3767112"/>
                </a:lnTo>
                <a:lnTo>
                  <a:pt x="3544595" y="3759631"/>
                </a:lnTo>
                <a:lnTo>
                  <a:pt x="3573640" y="3743058"/>
                </a:lnTo>
                <a:lnTo>
                  <a:pt x="3589274" y="3736124"/>
                </a:lnTo>
                <a:lnTo>
                  <a:pt x="3608197" y="3731285"/>
                </a:lnTo>
                <a:lnTo>
                  <a:pt x="3632225" y="3729456"/>
                </a:lnTo>
                <a:lnTo>
                  <a:pt x="3656241" y="3731285"/>
                </a:lnTo>
                <a:lnTo>
                  <a:pt x="3675138" y="3736124"/>
                </a:lnTo>
                <a:lnTo>
                  <a:pt x="3690772" y="3743058"/>
                </a:lnTo>
                <a:lnTo>
                  <a:pt x="3719817" y="3759631"/>
                </a:lnTo>
                <a:lnTo>
                  <a:pt x="3736695" y="3767112"/>
                </a:lnTo>
                <a:lnTo>
                  <a:pt x="3757345" y="3772433"/>
                </a:lnTo>
                <a:lnTo>
                  <a:pt x="3783546" y="3774465"/>
                </a:lnTo>
                <a:lnTo>
                  <a:pt x="3809733" y="3772433"/>
                </a:lnTo>
                <a:lnTo>
                  <a:pt x="3830383" y="3767112"/>
                </a:lnTo>
                <a:lnTo>
                  <a:pt x="3847249" y="3759631"/>
                </a:lnTo>
                <a:lnTo>
                  <a:pt x="3876294" y="3743058"/>
                </a:lnTo>
                <a:lnTo>
                  <a:pt x="3891927" y="3736124"/>
                </a:lnTo>
                <a:lnTo>
                  <a:pt x="3910825" y="3731285"/>
                </a:lnTo>
                <a:lnTo>
                  <a:pt x="3934853" y="3729456"/>
                </a:lnTo>
                <a:lnTo>
                  <a:pt x="3958882" y="3731285"/>
                </a:lnTo>
                <a:lnTo>
                  <a:pt x="3977792" y="3736124"/>
                </a:lnTo>
                <a:lnTo>
                  <a:pt x="3993426" y="3743058"/>
                </a:lnTo>
                <a:lnTo>
                  <a:pt x="4022471" y="3759631"/>
                </a:lnTo>
                <a:lnTo>
                  <a:pt x="4039336" y="3767112"/>
                </a:lnTo>
                <a:lnTo>
                  <a:pt x="4059986" y="3772433"/>
                </a:lnTo>
                <a:lnTo>
                  <a:pt x="4086187" y="3774465"/>
                </a:lnTo>
                <a:lnTo>
                  <a:pt x="4112374" y="3772433"/>
                </a:lnTo>
                <a:lnTo>
                  <a:pt x="4133024" y="3767112"/>
                </a:lnTo>
                <a:lnTo>
                  <a:pt x="4149902" y="3759631"/>
                </a:lnTo>
                <a:lnTo>
                  <a:pt x="4178947" y="3743058"/>
                </a:lnTo>
                <a:lnTo>
                  <a:pt x="4194568" y="3736124"/>
                </a:lnTo>
                <a:lnTo>
                  <a:pt x="4213479" y="3731285"/>
                </a:lnTo>
                <a:lnTo>
                  <a:pt x="4237494" y="3729456"/>
                </a:lnTo>
                <a:lnTo>
                  <a:pt x="4261510" y="3731285"/>
                </a:lnTo>
                <a:lnTo>
                  <a:pt x="4280420" y="3736124"/>
                </a:lnTo>
                <a:lnTo>
                  <a:pt x="4296041" y="3743058"/>
                </a:lnTo>
                <a:lnTo>
                  <a:pt x="4325074" y="3759631"/>
                </a:lnTo>
                <a:lnTo>
                  <a:pt x="4341939" y="3767112"/>
                </a:lnTo>
                <a:lnTo>
                  <a:pt x="4362577" y="3772433"/>
                </a:lnTo>
                <a:lnTo>
                  <a:pt x="4388764" y="3774465"/>
                </a:lnTo>
                <a:lnTo>
                  <a:pt x="4414964" y="3772433"/>
                </a:lnTo>
                <a:lnTo>
                  <a:pt x="4435614" y="3767112"/>
                </a:lnTo>
                <a:lnTo>
                  <a:pt x="4452480" y="3759631"/>
                </a:lnTo>
                <a:lnTo>
                  <a:pt x="4481538" y="3743058"/>
                </a:lnTo>
                <a:lnTo>
                  <a:pt x="4497159" y="3736124"/>
                </a:lnTo>
                <a:lnTo>
                  <a:pt x="4516069" y="3731285"/>
                </a:lnTo>
                <a:lnTo>
                  <a:pt x="4540085" y="3729456"/>
                </a:lnTo>
                <a:lnTo>
                  <a:pt x="4564113" y="3731285"/>
                </a:lnTo>
                <a:lnTo>
                  <a:pt x="4583023" y="3736124"/>
                </a:lnTo>
                <a:lnTo>
                  <a:pt x="4598657" y="3743058"/>
                </a:lnTo>
                <a:lnTo>
                  <a:pt x="4627715" y="3759631"/>
                </a:lnTo>
                <a:lnTo>
                  <a:pt x="4644580" y="3767112"/>
                </a:lnTo>
                <a:lnTo>
                  <a:pt x="4665230" y="3772433"/>
                </a:lnTo>
                <a:lnTo>
                  <a:pt x="4691418" y="3774465"/>
                </a:lnTo>
                <a:lnTo>
                  <a:pt x="4717618" y="3772433"/>
                </a:lnTo>
                <a:lnTo>
                  <a:pt x="4738268" y="3767112"/>
                </a:lnTo>
                <a:lnTo>
                  <a:pt x="4755134" y="3759631"/>
                </a:lnTo>
                <a:lnTo>
                  <a:pt x="4784191" y="3743058"/>
                </a:lnTo>
                <a:lnTo>
                  <a:pt x="4799812" y="3736124"/>
                </a:lnTo>
                <a:lnTo>
                  <a:pt x="4818723" y="3731285"/>
                </a:lnTo>
                <a:lnTo>
                  <a:pt x="4842738" y="3729456"/>
                </a:lnTo>
                <a:lnTo>
                  <a:pt x="4866767" y="3731285"/>
                </a:lnTo>
                <a:lnTo>
                  <a:pt x="4885677" y="3736124"/>
                </a:lnTo>
                <a:lnTo>
                  <a:pt x="4901311" y="3743058"/>
                </a:lnTo>
                <a:lnTo>
                  <a:pt x="4930343" y="3759631"/>
                </a:lnTo>
                <a:lnTo>
                  <a:pt x="4947221" y="3767112"/>
                </a:lnTo>
                <a:lnTo>
                  <a:pt x="4967871" y="3772433"/>
                </a:lnTo>
                <a:lnTo>
                  <a:pt x="4994059" y="3774465"/>
                </a:lnTo>
                <a:lnTo>
                  <a:pt x="5020259" y="3772433"/>
                </a:lnTo>
                <a:lnTo>
                  <a:pt x="5040909" y="3767112"/>
                </a:lnTo>
                <a:lnTo>
                  <a:pt x="5057787" y="3759631"/>
                </a:lnTo>
                <a:lnTo>
                  <a:pt x="5086832" y="3743058"/>
                </a:lnTo>
                <a:lnTo>
                  <a:pt x="5102466" y="3736124"/>
                </a:lnTo>
                <a:lnTo>
                  <a:pt x="5121376" y="3731285"/>
                </a:lnTo>
                <a:lnTo>
                  <a:pt x="5145405" y="3729456"/>
                </a:lnTo>
                <a:lnTo>
                  <a:pt x="5169433" y="3731285"/>
                </a:lnTo>
                <a:lnTo>
                  <a:pt x="5188343" y="3736124"/>
                </a:lnTo>
                <a:lnTo>
                  <a:pt x="5203977" y="3743058"/>
                </a:lnTo>
                <a:lnTo>
                  <a:pt x="5233035" y="3759631"/>
                </a:lnTo>
                <a:lnTo>
                  <a:pt x="5249913" y="3767112"/>
                </a:lnTo>
                <a:lnTo>
                  <a:pt x="5270576" y="3772433"/>
                </a:lnTo>
                <a:lnTo>
                  <a:pt x="5296776" y="3774465"/>
                </a:lnTo>
                <a:lnTo>
                  <a:pt x="5322963" y="3772433"/>
                </a:lnTo>
                <a:lnTo>
                  <a:pt x="5343614" y="3767112"/>
                </a:lnTo>
                <a:lnTo>
                  <a:pt x="5360492" y="3759631"/>
                </a:lnTo>
                <a:lnTo>
                  <a:pt x="5389537" y="3743058"/>
                </a:lnTo>
                <a:lnTo>
                  <a:pt x="5405158" y="3736124"/>
                </a:lnTo>
                <a:lnTo>
                  <a:pt x="5424068" y="3731285"/>
                </a:lnTo>
                <a:lnTo>
                  <a:pt x="5448097" y="3729456"/>
                </a:lnTo>
                <a:lnTo>
                  <a:pt x="5472125" y="3731285"/>
                </a:lnTo>
                <a:lnTo>
                  <a:pt x="5491035" y="3736124"/>
                </a:lnTo>
                <a:lnTo>
                  <a:pt x="5506669" y="3743058"/>
                </a:lnTo>
                <a:lnTo>
                  <a:pt x="5535727" y="3759631"/>
                </a:lnTo>
                <a:lnTo>
                  <a:pt x="5552605" y="3767112"/>
                </a:lnTo>
                <a:lnTo>
                  <a:pt x="5573255" y="3772433"/>
                </a:lnTo>
                <a:lnTo>
                  <a:pt x="5599455" y="3774465"/>
                </a:lnTo>
                <a:lnTo>
                  <a:pt x="5625655" y="3772433"/>
                </a:lnTo>
                <a:lnTo>
                  <a:pt x="5646305" y="3767112"/>
                </a:lnTo>
                <a:lnTo>
                  <a:pt x="5663184" y="3759631"/>
                </a:lnTo>
                <a:lnTo>
                  <a:pt x="5692229" y="3743058"/>
                </a:lnTo>
                <a:lnTo>
                  <a:pt x="5707862" y="3736124"/>
                </a:lnTo>
                <a:lnTo>
                  <a:pt x="5726773" y="3731285"/>
                </a:lnTo>
                <a:lnTo>
                  <a:pt x="5750801" y="3729456"/>
                </a:lnTo>
                <a:lnTo>
                  <a:pt x="5774829" y="3731285"/>
                </a:lnTo>
                <a:lnTo>
                  <a:pt x="5793727" y="3736124"/>
                </a:lnTo>
                <a:lnTo>
                  <a:pt x="5809361" y="3743058"/>
                </a:lnTo>
                <a:lnTo>
                  <a:pt x="5838406" y="3759631"/>
                </a:lnTo>
                <a:lnTo>
                  <a:pt x="5855271" y="3767112"/>
                </a:lnTo>
                <a:lnTo>
                  <a:pt x="5875921" y="3772433"/>
                </a:lnTo>
                <a:lnTo>
                  <a:pt x="5902109" y="3774465"/>
                </a:lnTo>
                <a:lnTo>
                  <a:pt x="5928309" y="3772433"/>
                </a:lnTo>
                <a:lnTo>
                  <a:pt x="5948972" y="3767112"/>
                </a:lnTo>
                <a:lnTo>
                  <a:pt x="5965837" y="3759631"/>
                </a:lnTo>
                <a:lnTo>
                  <a:pt x="5994895" y="3743058"/>
                </a:lnTo>
                <a:lnTo>
                  <a:pt x="6010516" y="3736124"/>
                </a:lnTo>
                <a:lnTo>
                  <a:pt x="6029426" y="3731285"/>
                </a:lnTo>
                <a:lnTo>
                  <a:pt x="6053455" y="3729456"/>
                </a:lnTo>
                <a:lnTo>
                  <a:pt x="6077496" y="3731285"/>
                </a:lnTo>
                <a:lnTo>
                  <a:pt x="6096419" y="3736124"/>
                </a:lnTo>
                <a:lnTo>
                  <a:pt x="6112053" y="3743058"/>
                </a:lnTo>
                <a:lnTo>
                  <a:pt x="6141110" y="3759631"/>
                </a:lnTo>
                <a:lnTo>
                  <a:pt x="6157988" y="3767112"/>
                </a:lnTo>
                <a:lnTo>
                  <a:pt x="6178651" y="3772433"/>
                </a:lnTo>
                <a:lnTo>
                  <a:pt x="6204851" y="3774465"/>
                </a:lnTo>
                <a:lnTo>
                  <a:pt x="6231052" y="3772433"/>
                </a:lnTo>
                <a:lnTo>
                  <a:pt x="6251714" y="3767112"/>
                </a:lnTo>
                <a:lnTo>
                  <a:pt x="6268580" y="3759631"/>
                </a:lnTo>
                <a:lnTo>
                  <a:pt x="6297638" y="3743058"/>
                </a:lnTo>
                <a:lnTo>
                  <a:pt x="6313259" y="3736124"/>
                </a:lnTo>
                <a:lnTo>
                  <a:pt x="6332169" y="3731285"/>
                </a:lnTo>
                <a:lnTo>
                  <a:pt x="6356197" y="3729456"/>
                </a:lnTo>
                <a:lnTo>
                  <a:pt x="6380251" y="3731285"/>
                </a:lnTo>
                <a:lnTo>
                  <a:pt x="6399187" y="3736124"/>
                </a:lnTo>
                <a:lnTo>
                  <a:pt x="6414821" y="3743058"/>
                </a:lnTo>
                <a:lnTo>
                  <a:pt x="6443904" y="3759631"/>
                </a:lnTo>
                <a:lnTo>
                  <a:pt x="6460782" y="3767112"/>
                </a:lnTo>
                <a:lnTo>
                  <a:pt x="6481458" y="3772433"/>
                </a:lnTo>
                <a:lnTo>
                  <a:pt x="6507670" y="3774465"/>
                </a:lnTo>
                <a:lnTo>
                  <a:pt x="6533883" y="3772433"/>
                </a:lnTo>
                <a:lnTo>
                  <a:pt x="6554559" y="3767112"/>
                </a:lnTo>
                <a:lnTo>
                  <a:pt x="6571437" y="3759631"/>
                </a:lnTo>
                <a:lnTo>
                  <a:pt x="6600520" y="3743058"/>
                </a:lnTo>
                <a:lnTo>
                  <a:pt x="6616154" y="3736124"/>
                </a:lnTo>
                <a:lnTo>
                  <a:pt x="6635077" y="3731285"/>
                </a:lnTo>
                <a:lnTo>
                  <a:pt x="6659131" y="3729456"/>
                </a:lnTo>
                <a:lnTo>
                  <a:pt x="6659131" y="3718204"/>
                </a:lnTo>
                <a:close/>
              </a:path>
              <a:path w="6660515" h="7380605">
                <a:moveTo>
                  <a:pt x="6659156" y="3830878"/>
                </a:moveTo>
                <a:lnTo>
                  <a:pt x="6613080" y="3837914"/>
                </a:lnTo>
                <a:lnTo>
                  <a:pt x="6581927" y="3853383"/>
                </a:lnTo>
                <a:lnTo>
                  <a:pt x="6551523" y="3868851"/>
                </a:lnTo>
                <a:lnTo>
                  <a:pt x="6507696" y="3875887"/>
                </a:lnTo>
                <a:lnTo>
                  <a:pt x="6463868" y="3868851"/>
                </a:lnTo>
                <a:lnTo>
                  <a:pt x="6433452" y="3853383"/>
                </a:lnTo>
                <a:lnTo>
                  <a:pt x="6402286" y="3837914"/>
                </a:lnTo>
                <a:lnTo>
                  <a:pt x="6356223" y="3830878"/>
                </a:lnTo>
                <a:lnTo>
                  <a:pt x="6310173" y="3837914"/>
                </a:lnTo>
                <a:lnTo>
                  <a:pt x="6279045" y="3853383"/>
                </a:lnTo>
                <a:lnTo>
                  <a:pt x="6248679" y="3868851"/>
                </a:lnTo>
                <a:lnTo>
                  <a:pt x="6204877" y="3875887"/>
                </a:lnTo>
                <a:lnTo>
                  <a:pt x="6161049" y="3868851"/>
                </a:lnTo>
                <a:lnTo>
                  <a:pt x="6130671" y="3853383"/>
                </a:lnTo>
                <a:lnTo>
                  <a:pt x="6099543" y="3837914"/>
                </a:lnTo>
                <a:lnTo>
                  <a:pt x="6053480" y="3830878"/>
                </a:lnTo>
                <a:lnTo>
                  <a:pt x="6007430" y="3837914"/>
                </a:lnTo>
                <a:lnTo>
                  <a:pt x="5976302" y="3853383"/>
                </a:lnTo>
                <a:lnTo>
                  <a:pt x="5945937" y="3868851"/>
                </a:lnTo>
                <a:lnTo>
                  <a:pt x="5902134" y="3875887"/>
                </a:lnTo>
                <a:lnTo>
                  <a:pt x="5858345" y="3868851"/>
                </a:lnTo>
                <a:lnTo>
                  <a:pt x="5827979" y="3853383"/>
                </a:lnTo>
                <a:lnTo>
                  <a:pt x="5796864" y="3837914"/>
                </a:lnTo>
                <a:lnTo>
                  <a:pt x="5750839" y="3830878"/>
                </a:lnTo>
                <a:lnTo>
                  <a:pt x="5704776" y="3837914"/>
                </a:lnTo>
                <a:lnTo>
                  <a:pt x="5673649" y="3853383"/>
                </a:lnTo>
                <a:lnTo>
                  <a:pt x="5643296" y="3868851"/>
                </a:lnTo>
                <a:lnTo>
                  <a:pt x="5599493" y="3875887"/>
                </a:lnTo>
                <a:lnTo>
                  <a:pt x="5555678" y="3868851"/>
                </a:lnTo>
                <a:lnTo>
                  <a:pt x="5525313" y="3853383"/>
                </a:lnTo>
                <a:lnTo>
                  <a:pt x="5494185" y="3837914"/>
                </a:lnTo>
                <a:lnTo>
                  <a:pt x="5448122" y="3830878"/>
                </a:lnTo>
                <a:lnTo>
                  <a:pt x="5402084" y="3837914"/>
                </a:lnTo>
                <a:lnTo>
                  <a:pt x="5370969" y="3853383"/>
                </a:lnTo>
                <a:lnTo>
                  <a:pt x="5340591" y="3868851"/>
                </a:lnTo>
                <a:lnTo>
                  <a:pt x="5296801" y="3875887"/>
                </a:lnTo>
                <a:lnTo>
                  <a:pt x="5252999" y="3868851"/>
                </a:lnTo>
                <a:lnTo>
                  <a:pt x="5222608" y="3853383"/>
                </a:lnTo>
                <a:lnTo>
                  <a:pt x="5191480" y="3837914"/>
                </a:lnTo>
                <a:lnTo>
                  <a:pt x="5145430" y="3830878"/>
                </a:lnTo>
                <a:lnTo>
                  <a:pt x="5099367" y="3837914"/>
                </a:lnTo>
                <a:lnTo>
                  <a:pt x="5068240" y="3853383"/>
                </a:lnTo>
                <a:lnTo>
                  <a:pt x="5037874" y="3868851"/>
                </a:lnTo>
                <a:lnTo>
                  <a:pt x="4994084" y="3875887"/>
                </a:lnTo>
                <a:lnTo>
                  <a:pt x="4950295" y="3868851"/>
                </a:lnTo>
                <a:lnTo>
                  <a:pt x="4919929" y="3853383"/>
                </a:lnTo>
                <a:lnTo>
                  <a:pt x="4888814" y="3837914"/>
                </a:lnTo>
                <a:lnTo>
                  <a:pt x="4842776" y="3830878"/>
                </a:lnTo>
                <a:lnTo>
                  <a:pt x="4796764" y="3837914"/>
                </a:lnTo>
                <a:lnTo>
                  <a:pt x="4765611" y="3853383"/>
                </a:lnTo>
                <a:lnTo>
                  <a:pt x="4735207" y="3868851"/>
                </a:lnTo>
                <a:lnTo>
                  <a:pt x="4691456" y="3875887"/>
                </a:lnTo>
                <a:lnTo>
                  <a:pt x="4647666" y="3868851"/>
                </a:lnTo>
                <a:lnTo>
                  <a:pt x="4617288" y="3853383"/>
                </a:lnTo>
                <a:lnTo>
                  <a:pt x="4586160" y="3837914"/>
                </a:lnTo>
                <a:lnTo>
                  <a:pt x="4540123" y="3830878"/>
                </a:lnTo>
                <a:lnTo>
                  <a:pt x="4494111" y="3837914"/>
                </a:lnTo>
                <a:lnTo>
                  <a:pt x="4462958" y="3853383"/>
                </a:lnTo>
                <a:lnTo>
                  <a:pt x="4432554" y="3868851"/>
                </a:lnTo>
                <a:lnTo>
                  <a:pt x="4388802" y="3875887"/>
                </a:lnTo>
                <a:lnTo>
                  <a:pt x="4345013" y="3868851"/>
                </a:lnTo>
                <a:lnTo>
                  <a:pt x="4314660" y="3853383"/>
                </a:lnTo>
                <a:lnTo>
                  <a:pt x="4283557" y="3837914"/>
                </a:lnTo>
                <a:lnTo>
                  <a:pt x="4237533" y="3830878"/>
                </a:lnTo>
                <a:lnTo>
                  <a:pt x="4191520" y="3837914"/>
                </a:lnTo>
                <a:lnTo>
                  <a:pt x="4160367" y="3853383"/>
                </a:lnTo>
                <a:lnTo>
                  <a:pt x="4129976" y="3868851"/>
                </a:lnTo>
                <a:lnTo>
                  <a:pt x="4086199" y="3875887"/>
                </a:lnTo>
                <a:lnTo>
                  <a:pt x="4042422" y="3868851"/>
                </a:lnTo>
                <a:lnTo>
                  <a:pt x="4012057" y="3853383"/>
                </a:lnTo>
                <a:lnTo>
                  <a:pt x="3980929" y="3837914"/>
                </a:lnTo>
                <a:lnTo>
                  <a:pt x="3934879" y="3830878"/>
                </a:lnTo>
                <a:lnTo>
                  <a:pt x="3908679" y="3832910"/>
                </a:lnTo>
                <a:lnTo>
                  <a:pt x="3888041" y="3838232"/>
                </a:lnTo>
                <a:lnTo>
                  <a:pt x="3871163" y="3845712"/>
                </a:lnTo>
                <a:lnTo>
                  <a:pt x="3842118" y="3862286"/>
                </a:lnTo>
                <a:lnTo>
                  <a:pt x="3826497" y="3869220"/>
                </a:lnTo>
                <a:lnTo>
                  <a:pt x="3807587" y="3874071"/>
                </a:lnTo>
                <a:lnTo>
                  <a:pt x="3783571" y="3875887"/>
                </a:lnTo>
                <a:lnTo>
                  <a:pt x="3759543" y="3874071"/>
                </a:lnTo>
                <a:lnTo>
                  <a:pt x="3740620" y="3869220"/>
                </a:lnTo>
                <a:lnTo>
                  <a:pt x="3724986" y="3862286"/>
                </a:lnTo>
                <a:lnTo>
                  <a:pt x="3695941" y="3845712"/>
                </a:lnTo>
                <a:lnTo>
                  <a:pt x="3679075" y="3838232"/>
                </a:lnTo>
                <a:lnTo>
                  <a:pt x="3658425" y="3832910"/>
                </a:lnTo>
                <a:lnTo>
                  <a:pt x="3632250" y="3830878"/>
                </a:lnTo>
                <a:lnTo>
                  <a:pt x="3606050" y="3832910"/>
                </a:lnTo>
                <a:lnTo>
                  <a:pt x="3585387" y="3838232"/>
                </a:lnTo>
                <a:lnTo>
                  <a:pt x="3568509" y="3845712"/>
                </a:lnTo>
                <a:lnTo>
                  <a:pt x="3539464" y="3862286"/>
                </a:lnTo>
                <a:lnTo>
                  <a:pt x="3523843" y="3869220"/>
                </a:lnTo>
                <a:lnTo>
                  <a:pt x="3504933" y="3874071"/>
                </a:lnTo>
                <a:lnTo>
                  <a:pt x="3480917" y="3875887"/>
                </a:lnTo>
                <a:lnTo>
                  <a:pt x="3456889" y="3874071"/>
                </a:lnTo>
                <a:lnTo>
                  <a:pt x="3437966" y="3869220"/>
                </a:lnTo>
                <a:lnTo>
                  <a:pt x="3422332" y="3862286"/>
                </a:lnTo>
                <a:lnTo>
                  <a:pt x="3393287" y="3845712"/>
                </a:lnTo>
                <a:lnTo>
                  <a:pt x="3376422" y="3838232"/>
                </a:lnTo>
                <a:lnTo>
                  <a:pt x="3355771" y="3832910"/>
                </a:lnTo>
                <a:lnTo>
                  <a:pt x="3329571" y="3830878"/>
                </a:lnTo>
                <a:lnTo>
                  <a:pt x="3303371" y="3832910"/>
                </a:lnTo>
                <a:lnTo>
                  <a:pt x="3282734" y="3838232"/>
                </a:lnTo>
                <a:lnTo>
                  <a:pt x="3265855" y="3845712"/>
                </a:lnTo>
                <a:lnTo>
                  <a:pt x="3236811" y="3862286"/>
                </a:lnTo>
                <a:lnTo>
                  <a:pt x="3221190" y="3869220"/>
                </a:lnTo>
                <a:lnTo>
                  <a:pt x="3202279" y="3874071"/>
                </a:lnTo>
                <a:lnTo>
                  <a:pt x="3178264" y="3875887"/>
                </a:lnTo>
                <a:lnTo>
                  <a:pt x="3154235" y="3874071"/>
                </a:lnTo>
                <a:lnTo>
                  <a:pt x="3135338" y="3869220"/>
                </a:lnTo>
                <a:lnTo>
                  <a:pt x="3119704" y="3862286"/>
                </a:lnTo>
                <a:lnTo>
                  <a:pt x="3090659" y="3845712"/>
                </a:lnTo>
                <a:lnTo>
                  <a:pt x="3073781" y="3838232"/>
                </a:lnTo>
                <a:lnTo>
                  <a:pt x="3053130" y="3832910"/>
                </a:lnTo>
                <a:lnTo>
                  <a:pt x="3026943" y="3830878"/>
                </a:lnTo>
                <a:lnTo>
                  <a:pt x="3000756" y="3832910"/>
                </a:lnTo>
                <a:lnTo>
                  <a:pt x="2980105" y="3838232"/>
                </a:lnTo>
                <a:lnTo>
                  <a:pt x="2963227" y="3845712"/>
                </a:lnTo>
                <a:lnTo>
                  <a:pt x="2934182" y="3862286"/>
                </a:lnTo>
                <a:lnTo>
                  <a:pt x="2918549" y="3869220"/>
                </a:lnTo>
                <a:lnTo>
                  <a:pt x="2899651" y="3874071"/>
                </a:lnTo>
                <a:lnTo>
                  <a:pt x="2875635" y="3875887"/>
                </a:lnTo>
                <a:lnTo>
                  <a:pt x="2851607" y="3874071"/>
                </a:lnTo>
                <a:lnTo>
                  <a:pt x="2832697" y="3869220"/>
                </a:lnTo>
                <a:lnTo>
                  <a:pt x="2817063" y="3862286"/>
                </a:lnTo>
                <a:lnTo>
                  <a:pt x="2788018" y="3845712"/>
                </a:lnTo>
                <a:lnTo>
                  <a:pt x="2771140" y="3838232"/>
                </a:lnTo>
                <a:lnTo>
                  <a:pt x="2750489" y="3832910"/>
                </a:lnTo>
                <a:lnTo>
                  <a:pt x="2724302" y="3830878"/>
                </a:lnTo>
                <a:lnTo>
                  <a:pt x="2698102" y="3832910"/>
                </a:lnTo>
                <a:lnTo>
                  <a:pt x="2677464" y="3838232"/>
                </a:lnTo>
                <a:lnTo>
                  <a:pt x="2660586" y="3845712"/>
                </a:lnTo>
                <a:lnTo>
                  <a:pt x="2631554" y="3862286"/>
                </a:lnTo>
                <a:lnTo>
                  <a:pt x="2615933" y="3869220"/>
                </a:lnTo>
                <a:lnTo>
                  <a:pt x="2597023" y="3874071"/>
                </a:lnTo>
                <a:lnTo>
                  <a:pt x="2573007" y="3875887"/>
                </a:lnTo>
                <a:lnTo>
                  <a:pt x="2548979" y="3874071"/>
                </a:lnTo>
                <a:lnTo>
                  <a:pt x="2530068" y="3869220"/>
                </a:lnTo>
                <a:lnTo>
                  <a:pt x="2514447" y="3862286"/>
                </a:lnTo>
                <a:lnTo>
                  <a:pt x="2485402" y="3845712"/>
                </a:lnTo>
                <a:lnTo>
                  <a:pt x="2468524" y="3838232"/>
                </a:lnTo>
                <a:lnTo>
                  <a:pt x="2447874" y="3832910"/>
                </a:lnTo>
                <a:lnTo>
                  <a:pt x="2421674" y="3830878"/>
                </a:lnTo>
                <a:lnTo>
                  <a:pt x="2395474" y="3832910"/>
                </a:lnTo>
                <a:lnTo>
                  <a:pt x="2374836" y="3838232"/>
                </a:lnTo>
                <a:lnTo>
                  <a:pt x="2357958" y="3845712"/>
                </a:lnTo>
                <a:lnTo>
                  <a:pt x="2328926" y="3862286"/>
                </a:lnTo>
                <a:lnTo>
                  <a:pt x="2313305" y="3869220"/>
                </a:lnTo>
                <a:lnTo>
                  <a:pt x="2294394" y="3874071"/>
                </a:lnTo>
                <a:lnTo>
                  <a:pt x="2270379" y="3875887"/>
                </a:lnTo>
                <a:lnTo>
                  <a:pt x="2246350" y="3874071"/>
                </a:lnTo>
                <a:lnTo>
                  <a:pt x="2227440" y="3869220"/>
                </a:lnTo>
                <a:lnTo>
                  <a:pt x="2211806" y="3862286"/>
                </a:lnTo>
                <a:lnTo>
                  <a:pt x="2182761" y="3845712"/>
                </a:lnTo>
                <a:lnTo>
                  <a:pt x="2165883" y="3838232"/>
                </a:lnTo>
                <a:lnTo>
                  <a:pt x="2145233" y="3832910"/>
                </a:lnTo>
                <a:lnTo>
                  <a:pt x="2119058" y="3830878"/>
                </a:lnTo>
                <a:lnTo>
                  <a:pt x="2092871" y="3832910"/>
                </a:lnTo>
                <a:lnTo>
                  <a:pt x="2072220" y="3838232"/>
                </a:lnTo>
                <a:lnTo>
                  <a:pt x="2055355" y="3845712"/>
                </a:lnTo>
                <a:lnTo>
                  <a:pt x="2026310" y="3862286"/>
                </a:lnTo>
                <a:lnTo>
                  <a:pt x="2010676" y="3869220"/>
                </a:lnTo>
                <a:lnTo>
                  <a:pt x="1991766" y="3874071"/>
                </a:lnTo>
                <a:lnTo>
                  <a:pt x="1967750" y="3875887"/>
                </a:lnTo>
                <a:lnTo>
                  <a:pt x="1943722" y="3874071"/>
                </a:lnTo>
                <a:lnTo>
                  <a:pt x="1924812" y="3869220"/>
                </a:lnTo>
                <a:lnTo>
                  <a:pt x="1909178" y="3862286"/>
                </a:lnTo>
                <a:lnTo>
                  <a:pt x="1880133" y="3845712"/>
                </a:lnTo>
                <a:lnTo>
                  <a:pt x="1863267" y="3838232"/>
                </a:lnTo>
                <a:lnTo>
                  <a:pt x="1842604" y="3832910"/>
                </a:lnTo>
                <a:lnTo>
                  <a:pt x="1816417" y="3830878"/>
                </a:lnTo>
                <a:lnTo>
                  <a:pt x="1790230" y="3832910"/>
                </a:lnTo>
                <a:lnTo>
                  <a:pt x="1769592" y="3838232"/>
                </a:lnTo>
                <a:lnTo>
                  <a:pt x="1752714" y="3845712"/>
                </a:lnTo>
                <a:lnTo>
                  <a:pt x="1723682" y="3862286"/>
                </a:lnTo>
                <a:lnTo>
                  <a:pt x="1708061" y="3869220"/>
                </a:lnTo>
                <a:lnTo>
                  <a:pt x="1689150" y="3874071"/>
                </a:lnTo>
                <a:lnTo>
                  <a:pt x="1665122" y="3875887"/>
                </a:lnTo>
                <a:lnTo>
                  <a:pt x="1641106" y="3874071"/>
                </a:lnTo>
                <a:lnTo>
                  <a:pt x="1622196" y="3869220"/>
                </a:lnTo>
                <a:lnTo>
                  <a:pt x="1606575" y="3862286"/>
                </a:lnTo>
                <a:lnTo>
                  <a:pt x="1577543" y="3845712"/>
                </a:lnTo>
                <a:lnTo>
                  <a:pt x="1560677" y="3838232"/>
                </a:lnTo>
                <a:lnTo>
                  <a:pt x="1540027" y="3832910"/>
                </a:lnTo>
                <a:lnTo>
                  <a:pt x="1513840" y="3830878"/>
                </a:lnTo>
                <a:lnTo>
                  <a:pt x="1487652" y="3832910"/>
                </a:lnTo>
                <a:lnTo>
                  <a:pt x="1467002" y="3838232"/>
                </a:lnTo>
                <a:lnTo>
                  <a:pt x="1450124" y="3845712"/>
                </a:lnTo>
                <a:lnTo>
                  <a:pt x="1421091" y="3862286"/>
                </a:lnTo>
                <a:lnTo>
                  <a:pt x="1405458" y="3869220"/>
                </a:lnTo>
                <a:lnTo>
                  <a:pt x="1386547" y="3874071"/>
                </a:lnTo>
                <a:lnTo>
                  <a:pt x="1362532" y="3875887"/>
                </a:lnTo>
                <a:lnTo>
                  <a:pt x="1338516" y="3874071"/>
                </a:lnTo>
                <a:lnTo>
                  <a:pt x="1319606" y="3869220"/>
                </a:lnTo>
                <a:lnTo>
                  <a:pt x="1303972" y="3862286"/>
                </a:lnTo>
                <a:lnTo>
                  <a:pt x="1274927" y="3845712"/>
                </a:lnTo>
                <a:lnTo>
                  <a:pt x="1258062" y="3838232"/>
                </a:lnTo>
                <a:lnTo>
                  <a:pt x="1237424" y="3832910"/>
                </a:lnTo>
                <a:lnTo>
                  <a:pt x="1211249" y="3830878"/>
                </a:lnTo>
                <a:lnTo>
                  <a:pt x="1185049" y="3832910"/>
                </a:lnTo>
                <a:lnTo>
                  <a:pt x="1164412" y="3838232"/>
                </a:lnTo>
                <a:lnTo>
                  <a:pt x="1147533" y="3845712"/>
                </a:lnTo>
                <a:lnTo>
                  <a:pt x="1118489" y="3862286"/>
                </a:lnTo>
                <a:lnTo>
                  <a:pt x="1102868" y="3869220"/>
                </a:lnTo>
                <a:lnTo>
                  <a:pt x="1083957" y="3874071"/>
                </a:lnTo>
                <a:lnTo>
                  <a:pt x="1059942" y="3875887"/>
                </a:lnTo>
                <a:lnTo>
                  <a:pt x="1035913" y="3874071"/>
                </a:lnTo>
                <a:lnTo>
                  <a:pt x="1017016" y="3869220"/>
                </a:lnTo>
                <a:lnTo>
                  <a:pt x="1001382" y="3862286"/>
                </a:lnTo>
                <a:lnTo>
                  <a:pt x="972350" y="3845712"/>
                </a:lnTo>
                <a:lnTo>
                  <a:pt x="955484" y="3838232"/>
                </a:lnTo>
                <a:lnTo>
                  <a:pt x="934834" y="3832910"/>
                </a:lnTo>
                <a:lnTo>
                  <a:pt x="908646" y="3830878"/>
                </a:lnTo>
                <a:lnTo>
                  <a:pt x="882459" y="3832910"/>
                </a:lnTo>
                <a:lnTo>
                  <a:pt x="861809" y="3838232"/>
                </a:lnTo>
                <a:lnTo>
                  <a:pt x="844943" y="3845712"/>
                </a:lnTo>
                <a:lnTo>
                  <a:pt x="815911" y="3862286"/>
                </a:lnTo>
                <a:lnTo>
                  <a:pt x="800290" y="3869220"/>
                </a:lnTo>
                <a:lnTo>
                  <a:pt x="781392" y="3874071"/>
                </a:lnTo>
                <a:lnTo>
                  <a:pt x="757377" y="3875887"/>
                </a:lnTo>
                <a:lnTo>
                  <a:pt x="733348" y="3874071"/>
                </a:lnTo>
                <a:lnTo>
                  <a:pt x="714451" y="3869220"/>
                </a:lnTo>
                <a:lnTo>
                  <a:pt x="698817" y="3862286"/>
                </a:lnTo>
                <a:lnTo>
                  <a:pt x="669772" y="3845712"/>
                </a:lnTo>
                <a:lnTo>
                  <a:pt x="652907" y="3838232"/>
                </a:lnTo>
                <a:lnTo>
                  <a:pt x="632256" y="3832910"/>
                </a:lnTo>
                <a:lnTo>
                  <a:pt x="606069" y="3830878"/>
                </a:lnTo>
                <a:lnTo>
                  <a:pt x="579882" y="3832910"/>
                </a:lnTo>
                <a:lnTo>
                  <a:pt x="559244" y="3838232"/>
                </a:lnTo>
                <a:lnTo>
                  <a:pt x="542366" y="3845712"/>
                </a:lnTo>
                <a:lnTo>
                  <a:pt x="513321" y="3862286"/>
                </a:lnTo>
                <a:lnTo>
                  <a:pt x="497700" y="3869220"/>
                </a:lnTo>
                <a:lnTo>
                  <a:pt x="478790" y="3874071"/>
                </a:lnTo>
                <a:lnTo>
                  <a:pt x="454774" y="3875887"/>
                </a:lnTo>
                <a:lnTo>
                  <a:pt x="430758" y="3874071"/>
                </a:lnTo>
                <a:lnTo>
                  <a:pt x="411861" y="3869220"/>
                </a:lnTo>
                <a:lnTo>
                  <a:pt x="396240" y="3862286"/>
                </a:lnTo>
                <a:lnTo>
                  <a:pt x="367207" y="3845712"/>
                </a:lnTo>
                <a:lnTo>
                  <a:pt x="350342" y="3838232"/>
                </a:lnTo>
                <a:lnTo>
                  <a:pt x="329692" y="3832910"/>
                </a:lnTo>
                <a:lnTo>
                  <a:pt x="303517" y="3830878"/>
                </a:lnTo>
                <a:lnTo>
                  <a:pt x="277329" y="3832910"/>
                </a:lnTo>
                <a:lnTo>
                  <a:pt x="256679" y="3838232"/>
                </a:lnTo>
                <a:lnTo>
                  <a:pt x="239814" y="3845712"/>
                </a:lnTo>
                <a:lnTo>
                  <a:pt x="210769" y="3862286"/>
                </a:lnTo>
                <a:lnTo>
                  <a:pt x="195148" y="3869220"/>
                </a:lnTo>
                <a:lnTo>
                  <a:pt x="176250" y="3874071"/>
                </a:lnTo>
                <a:lnTo>
                  <a:pt x="152234" y="3875887"/>
                </a:lnTo>
                <a:lnTo>
                  <a:pt x="128206" y="3874071"/>
                </a:lnTo>
                <a:lnTo>
                  <a:pt x="109308" y="3869220"/>
                </a:lnTo>
                <a:lnTo>
                  <a:pt x="93675" y="3862286"/>
                </a:lnTo>
                <a:lnTo>
                  <a:pt x="64630" y="3845712"/>
                </a:lnTo>
                <a:lnTo>
                  <a:pt x="47764" y="3838232"/>
                </a:lnTo>
                <a:lnTo>
                  <a:pt x="27114" y="3832910"/>
                </a:lnTo>
                <a:lnTo>
                  <a:pt x="927" y="3830878"/>
                </a:lnTo>
                <a:lnTo>
                  <a:pt x="927" y="3842131"/>
                </a:lnTo>
                <a:lnTo>
                  <a:pt x="24942" y="3843959"/>
                </a:lnTo>
                <a:lnTo>
                  <a:pt x="43853" y="3848798"/>
                </a:lnTo>
                <a:lnTo>
                  <a:pt x="59474" y="3855732"/>
                </a:lnTo>
                <a:lnTo>
                  <a:pt x="88519" y="3872306"/>
                </a:lnTo>
                <a:lnTo>
                  <a:pt x="105397" y="3879786"/>
                </a:lnTo>
                <a:lnTo>
                  <a:pt x="126047" y="3885107"/>
                </a:lnTo>
                <a:lnTo>
                  <a:pt x="152234" y="3887139"/>
                </a:lnTo>
                <a:lnTo>
                  <a:pt x="178422" y="3885107"/>
                </a:lnTo>
                <a:lnTo>
                  <a:pt x="199072" y="3879786"/>
                </a:lnTo>
                <a:lnTo>
                  <a:pt x="215938" y="3872306"/>
                </a:lnTo>
                <a:lnTo>
                  <a:pt x="244970" y="3855732"/>
                </a:lnTo>
                <a:lnTo>
                  <a:pt x="260591" y="3848798"/>
                </a:lnTo>
                <a:lnTo>
                  <a:pt x="279501" y="3843959"/>
                </a:lnTo>
                <a:lnTo>
                  <a:pt x="303517" y="3842131"/>
                </a:lnTo>
                <a:lnTo>
                  <a:pt x="327520" y="3843959"/>
                </a:lnTo>
                <a:lnTo>
                  <a:pt x="346417" y="3848798"/>
                </a:lnTo>
                <a:lnTo>
                  <a:pt x="362051" y="3855732"/>
                </a:lnTo>
                <a:lnTo>
                  <a:pt x="391096" y="3872306"/>
                </a:lnTo>
                <a:lnTo>
                  <a:pt x="407949" y="3879786"/>
                </a:lnTo>
                <a:lnTo>
                  <a:pt x="428599" y="3885107"/>
                </a:lnTo>
                <a:lnTo>
                  <a:pt x="454774" y="3887139"/>
                </a:lnTo>
                <a:lnTo>
                  <a:pt x="480961" y="3885107"/>
                </a:lnTo>
                <a:lnTo>
                  <a:pt x="501611" y="3879786"/>
                </a:lnTo>
                <a:lnTo>
                  <a:pt x="518490" y="3872306"/>
                </a:lnTo>
                <a:lnTo>
                  <a:pt x="547522" y="3855732"/>
                </a:lnTo>
                <a:lnTo>
                  <a:pt x="563143" y="3848798"/>
                </a:lnTo>
                <a:lnTo>
                  <a:pt x="582053" y="3843959"/>
                </a:lnTo>
                <a:lnTo>
                  <a:pt x="606069" y="3842131"/>
                </a:lnTo>
                <a:lnTo>
                  <a:pt x="630085" y="3843959"/>
                </a:lnTo>
                <a:lnTo>
                  <a:pt x="648995" y="3848798"/>
                </a:lnTo>
                <a:lnTo>
                  <a:pt x="664616" y="3855732"/>
                </a:lnTo>
                <a:lnTo>
                  <a:pt x="693661" y="3872306"/>
                </a:lnTo>
                <a:lnTo>
                  <a:pt x="710539" y="3879786"/>
                </a:lnTo>
                <a:lnTo>
                  <a:pt x="731189" y="3885107"/>
                </a:lnTo>
                <a:lnTo>
                  <a:pt x="757377" y="3887139"/>
                </a:lnTo>
                <a:lnTo>
                  <a:pt x="783551" y="3885107"/>
                </a:lnTo>
                <a:lnTo>
                  <a:pt x="804202" y="3879786"/>
                </a:lnTo>
                <a:lnTo>
                  <a:pt x="821067" y="3872306"/>
                </a:lnTo>
                <a:lnTo>
                  <a:pt x="850099" y="3855732"/>
                </a:lnTo>
                <a:lnTo>
                  <a:pt x="865720" y="3848798"/>
                </a:lnTo>
                <a:lnTo>
                  <a:pt x="884631" y="3843959"/>
                </a:lnTo>
                <a:lnTo>
                  <a:pt x="908646" y="3842131"/>
                </a:lnTo>
                <a:lnTo>
                  <a:pt x="932662" y="3843959"/>
                </a:lnTo>
                <a:lnTo>
                  <a:pt x="951560" y="3848798"/>
                </a:lnTo>
                <a:lnTo>
                  <a:pt x="967181" y="3855732"/>
                </a:lnTo>
                <a:lnTo>
                  <a:pt x="996226" y="3872306"/>
                </a:lnTo>
                <a:lnTo>
                  <a:pt x="1013104" y="3879786"/>
                </a:lnTo>
                <a:lnTo>
                  <a:pt x="1033754" y="3885107"/>
                </a:lnTo>
                <a:lnTo>
                  <a:pt x="1059942" y="3887139"/>
                </a:lnTo>
                <a:lnTo>
                  <a:pt x="1086129" y="3885107"/>
                </a:lnTo>
                <a:lnTo>
                  <a:pt x="1106779" y="3879786"/>
                </a:lnTo>
                <a:lnTo>
                  <a:pt x="1123645" y="3872306"/>
                </a:lnTo>
                <a:lnTo>
                  <a:pt x="1152690" y="3855732"/>
                </a:lnTo>
                <a:lnTo>
                  <a:pt x="1168323" y="3848798"/>
                </a:lnTo>
                <a:lnTo>
                  <a:pt x="1187221" y="3843959"/>
                </a:lnTo>
                <a:lnTo>
                  <a:pt x="1211249" y="3842131"/>
                </a:lnTo>
                <a:lnTo>
                  <a:pt x="1235265" y="3843959"/>
                </a:lnTo>
                <a:lnTo>
                  <a:pt x="1254163" y="3848798"/>
                </a:lnTo>
                <a:lnTo>
                  <a:pt x="1269784" y="3855732"/>
                </a:lnTo>
                <a:lnTo>
                  <a:pt x="1298816" y="3872306"/>
                </a:lnTo>
                <a:lnTo>
                  <a:pt x="1315694" y="3879786"/>
                </a:lnTo>
                <a:lnTo>
                  <a:pt x="1336344" y="3885107"/>
                </a:lnTo>
                <a:lnTo>
                  <a:pt x="1362532" y="3887139"/>
                </a:lnTo>
                <a:lnTo>
                  <a:pt x="1388719" y="3885107"/>
                </a:lnTo>
                <a:lnTo>
                  <a:pt x="1409369" y="3879786"/>
                </a:lnTo>
                <a:lnTo>
                  <a:pt x="1426235" y="3872306"/>
                </a:lnTo>
                <a:lnTo>
                  <a:pt x="1455280" y="3855732"/>
                </a:lnTo>
                <a:lnTo>
                  <a:pt x="1470914" y="3848798"/>
                </a:lnTo>
                <a:lnTo>
                  <a:pt x="1489824" y="3843959"/>
                </a:lnTo>
                <a:lnTo>
                  <a:pt x="1513840" y="3842131"/>
                </a:lnTo>
                <a:lnTo>
                  <a:pt x="1537855" y="3843959"/>
                </a:lnTo>
                <a:lnTo>
                  <a:pt x="1556766" y="3848798"/>
                </a:lnTo>
                <a:lnTo>
                  <a:pt x="1572399" y="3855732"/>
                </a:lnTo>
                <a:lnTo>
                  <a:pt x="1601431" y="3872306"/>
                </a:lnTo>
                <a:lnTo>
                  <a:pt x="1618297" y="3879786"/>
                </a:lnTo>
                <a:lnTo>
                  <a:pt x="1638947" y="3885107"/>
                </a:lnTo>
                <a:lnTo>
                  <a:pt x="1665122" y="3887139"/>
                </a:lnTo>
                <a:lnTo>
                  <a:pt x="1691309" y="3885107"/>
                </a:lnTo>
                <a:lnTo>
                  <a:pt x="1711960" y="3879786"/>
                </a:lnTo>
                <a:lnTo>
                  <a:pt x="1728825" y="3872306"/>
                </a:lnTo>
                <a:lnTo>
                  <a:pt x="1757857" y="3855732"/>
                </a:lnTo>
                <a:lnTo>
                  <a:pt x="1773491" y="3848798"/>
                </a:lnTo>
                <a:lnTo>
                  <a:pt x="1792401" y="3843959"/>
                </a:lnTo>
                <a:lnTo>
                  <a:pt x="1816417" y="3842131"/>
                </a:lnTo>
                <a:lnTo>
                  <a:pt x="1840445" y="3843959"/>
                </a:lnTo>
                <a:lnTo>
                  <a:pt x="1859356" y="3848798"/>
                </a:lnTo>
                <a:lnTo>
                  <a:pt x="1874989" y="3855732"/>
                </a:lnTo>
                <a:lnTo>
                  <a:pt x="1904034" y="3872306"/>
                </a:lnTo>
                <a:lnTo>
                  <a:pt x="1920913" y="3879786"/>
                </a:lnTo>
                <a:lnTo>
                  <a:pt x="1941563" y="3885107"/>
                </a:lnTo>
                <a:lnTo>
                  <a:pt x="1967750" y="3887139"/>
                </a:lnTo>
                <a:lnTo>
                  <a:pt x="1993938" y="3885107"/>
                </a:lnTo>
                <a:lnTo>
                  <a:pt x="2014588" y="3879786"/>
                </a:lnTo>
                <a:lnTo>
                  <a:pt x="2031453" y="3872306"/>
                </a:lnTo>
                <a:lnTo>
                  <a:pt x="2060498" y="3855732"/>
                </a:lnTo>
                <a:lnTo>
                  <a:pt x="2076132" y="3848798"/>
                </a:lnTo>
                <a:lnTo>
                  <a:pt x="2095030" y="3843959"/>
                </a:lnTo>
                <a:lnTo>
                  <a:pt x="2119058" y="3842131"/>
                </a:lnTo>
                <a:lnTo>
                  <a:pt x="2143074" y="3843959"/>
                </a:lnTo>
                <a:lnTo>
                  <a:pt x="2161984" y="3848798"/>
                </a:lnTo>
                <a:lnTo>
                  <a:pt x="2177605" y="3855732"/>
                </a:lnTo>
                <a:lnTo>
                  <a:pt x="2206650" y="3872306"/>
                </a:lnTo>
                <a:lnTo>
                  <a:pt x="2223528" y="3879786"/>
                </a:lnTo>
                <a:lnTo>
                  <a:pt x="2244179" y="3885107"/>
                </a:lnTo>
                <a:lnTo>
                  <a:pt x="2270379" y="3887139"/>
                </a:lnTo>
                <a:lnTo>
                  <a:pt x="2296553" y="3885107"/>
                </a:lnTo>
                <a:lnTo>
                  <a:pt x="2317191" y="3879786"/>
                </a:lnTo>
                <a:lnTo>
                  <a:pt x="2334056" y="3872306"/>
                </a:lnTo>
                <a:lnTo>
                  <a:pt x="2363114" y="3855732"/>
                </a:lnTo>
                <a:lnTo>
                  <a:pt x="2378735" y="3848798"/>
                </a:lnTo>
                <a:lnTo>
                  <a:pt x="2397645" y="3843959"/>
                </a:lnTo>
                <a:lnTo>
                  <a:pt x="2421674" y="3842131"/>
                </a:lnTo>
                <a:lnTo>
                  <a:pt x="2445702" y="3843959"/>
                </a:lnTo>
                <a:lnTo>
                  <a:pt x="2464612" y="3848798"/>
                </a:lnTo>
                <a:lnTo>
                  <a:pt x="2480246" y="3855732"/>
                </a:lnTo>
                <a:lnTo>
                  <a:pt x="2509291" y="3872306"/>
                </a:lnTo>
                <a:lnTo>
                  <a:pt x="2526169" y="3879786"/>
                </a:lnTo>
                <a:lnTo>
                  <a:pt x="2546820" y="3885107"/>
                </a:lnTo>
                <a:lnTo>
                  <a:pt x="2573007" y="3887139"/>
                </a:lnTo>
                <a:lnTo>
                  <a:pt x="2599182" y="3885107"/>
                </a:lnTo>
                <a:lnTo>
                  <a:pt x="2619832" y="3879786"/>
                </a:lnTo>
                <a:lnTo>
                  <a:pt x="2636697" y="3872306"/>
                </a:lnTo>
                <a:lnTo>
                  <a:pt x="2665742" y="3855732"/>
                </a:lnTo>
                <a:lnTo>
                  <a:pt x="2681363" y="3848798"/>
                </a:lnTo>
                <a:lnTo>
                  <a:pt x="2700274" y="3843959"/>
                </a:lnTo>
                <a:lnTo>
                  <a:pt x="2724302" y="3842131"/>
                </a:lnTo>
                <a:lnTo>
                  <a:pt x="2748330" y="3843959"/>
                </a:lnTo>
                <a:lnTo>
                  <a:pt x="2767241" y="3848798"/>
                </a:lnTo>
                <a:lnTo>
                  <a:pt x="2782862" y="3855732"/>
                </a:lnTo>
                <a:lnTo>
                  <a:pt x="2811907" y="3872306"/>
                </a:lnTo>
                <a:lnTo>
                  <a:pt x="2828785" y="3879786"/>
                </a:lnTo>
                <a:lnTo>
                  <a:pt x="2849435" y="3885107"/>
                </a:lnTo>
                <a:lnTo>
                  <a:pt x="2875635" y="3887139"/>
                </a:lnTo>
                <a:lnTo>
                  <a:pt x="2901823" y="3885107"/>
                </a:lnTo>
                <a:lnTo>
                  <a:pt x="2922473" y="3879786"/>
                </a:lnTo>
                <a:lnTo>
                  <a:pt x="2939338" y="3872306"/>
                </a:lnTo>
                <a:lnTo>
                  <a:pt x="2968383" y="3855732"/>
                </a:lnTo>
                <a:lnTo>
                  <a:pt x="2984004" y="3848798"/>
                </a:lnTo>
                <a:lnTo>
                  <a:pt x="3002915" y="3843959"/>
                </a:lnTo>
                <a:lnTo>
                  <a:pt x="3026943" y="3842131"/>
                </a:lnTo>
                <a:lnTo>
                  <a:pt x="3050971" y="3843959"/>
                </a:lnTo>
                <a:lnTo>
                  <a:pt x="3069882" y="3848798"/>
                </a:lnTo>
                <a:lnTo>
                  <a:pt x="3085503" y="3855732"/>
                </a:lnTo>
                <a:lnTo>
                  <a:pt x="3114548" y="3872306"/>
                </a:lnTo>
                <a:lnTo>
                  <a:pt x="3131426" y="3879786"/>
                </a:lnTo>
                <a:lnTo>
                  <a:pt x="3152063" y="3885107"/>
                </a:lnTo>
                <a:lnTo>
                  <a:pt x="3178264" y="3887139"/>
                </a:lnTo>
                <a:lnTo>
                  <a:pt x="3204451" y="3885107"/>
                </a:lnTo>
                <a:lnTo>
                  <a:pt x="3225101" y="3879786"/>
                </a:lnTo>
                <a:lnTo>
                  <a:pt x="3241967" y="3872306"/>
                </a:lnTo>
                <a:lnTo>
                  <a:pt x="3271012" y="3855732"/>
                </a:lnTo>
                <a:lnTo>
                  <a:pt x="3286633" y="3848798"/>
                </a:lnTo>
                <a:lnTo>
                  <a:pt x="3305543" y="3843959"/>
                </a:lnTo>
                <a:lnTo>
                  <a:pt x="3329571" y="3842131"/>
                </a:lnTo>
                <a:lnTo>
                  <a:pt x="3353600" y="3843959"/>
                </a:lnTo>
                <a:lnTo>
                  <a:pt x="3372510" y="3848798"/>
                </a:lnTo>
                <a:lnTo>
                  <a:pt x="3388131" y="3855732"/>
                </a:lnTo>
                <a:lnTo>
                  <a:pt x="3417176" y="3872306"/>
                </a:lnTo>
                <a:lnTo>
                  <a:pt x="3434054" y="3879786"/>
                </a:lnTo>
                <a:lnTo>
                  <a:pt x="3454717" y="3885107"/>
                </a:lnTo>
                <a:lnTo>
                  <a:pt x="3480917" y="3887139"/>
                </a:lnTo>
                <a:lnTo>
                  <a:pt x="3507105" y="3885107"/>
                </a:lnTo>
                <a:lnTo>
                  <a:pt x="3527755" y="3879786"/>
                </a:lnTo>
                <a:lnTo>
                  <a:pt x="3544620" y="3872306"/>
                </a:lnTo>
                <a:lnTo>
                  <a:pt x="3573665" y="3855732"/>
                </a:lnTo>
                <a:lnTo>
                  <a:pt x="3589299" y="3848798"/>
                </a:lnTo>
                <a:lnTo>
                  <a:pt x="3608209" y="3843959"/>
                </a:lnTo>
                <a:lnTo>
                  <a:pt x="3632250" y="3842131"/>
                </a:lnTo>
                <a:lnTo>
                  <a:pt x="3656266" y="3843959"/>
                </a:lnTo>
                <a:lnTo>
                  <a:pt x="3675164" y="3848798"/>
                </a:lnTo>
                <a:lnTo>
                  <a:pt x="3690797" y="3855732"/>
                </a:lnTo>
                <a:lnTo>
                  <a:pt x="3719842" y="3872306"/>
                </a:lnTo>
                <a:lnTo>
                  <a:pt x="3736708" y="3879786"/>
                </a:lnTo>
                <a:lnTo>
                  <a:pt x="3757371" y="3885107"/>
                </a:lnTo>
                <a:lnTo>
                  <a:pt x="3783571" y="3887139"/>
                </a:lnTo>
                <a:lnTo>
                  <a:pt x="3809758" y="3885107"/>
                </a:lnTo>
                <a:lnTo>
                  <a:pt x="3830409" y="3879786"/>
                </a:lnTo>
                <a:lnTo>
                  <a:pt x="3847274" y="3872306"/>
                </a:lnTo>
                <a:lnTo>
                  <a:pt x="3876319" y="3855732"/>
                </a:lnTo>
                <a:lnTo>
                  <a:pt x="3891953" y="3848798"/>
                </a:lnTo>
                <a:lnTo>
                  <a:pt x="3910863" y="3843959"/>
                </a:lnTo>
                <a:lnTo>
                  <a:pt x="3934879" y="3842131"/>
                </a:lnTo>
                <a:lnTo>
                  <a:pt x="3958907" y="3843959"/>
                </a:lnTo>
                <a:lnTo>
                  <a:pt x="3977817" y="3848798"/>
                </a:lnTo>
                <a:lnTo>
                  <a:pt x="3993451" y="3855732"/>
                </a:lnTo>
                <a:lnTo>
                  <a:pt x="4022496" y="3872306"/>
                </a:lnTo>
                <a:lnTo>
                  <a:pt x="4039362" y="3879786"/>
                </a:lnTo>
                <a:lnTo>
                  <a:pt x="4060012" y="3885107"/>
                </a:lnTo>
                <a:lnTo>
                  <a:pt x="4086199" y="3887139"/>
                </a:lnTo>
                <a:lnTo>
                  <a:pt x="4112399" y="3885107"/>
                </a:lnTo>
                <a:lnTo>
                  <a:pt x="4133062" y="3879786"/>
                </a:lnTo>
                <a:lnTo>
                  <a:pt x="4149941" y="3872306"/>
                </a:lnTo>
                <a:lnTo>
                  <a:pt x="4178985" y="3855732"/>
                </a:lnTo>
                <a:lnTo>
                  <a:pt x="4194606" y="3848798"/>
                </a:lnTo>
                <a:lnTo>
                  <a:pt x="4213517" y="3843959"/>
                </a:lnTo>
                <a:lnTo>
                  <a:pt x="4237533" y="3842131"/>
                </a:lnTo>
                <a:lnTo>
                  <a:pt x="4261548" y="3843959"/>
                </a:lnTo>
                <a:lnTo>
                  <a:pt x="4280446" y="3848798"/>
                </a:lnTo>
                <a:lnTo>
                  <a:pt x="4296067" y="3855732"/>
                </a:lnTo>
                <a:lnTo>
                  <a:pt x="4325099" y="3872306"/>
                </a:lnTo>
                <a:lnTo>
                  <a:pt x="4341965" y="3879786"/>
                </a:lnTo>
                <a:lnTo>
                  <a:pt x="4362615" y="3885107"/>
                </a:lnTo>
                <a:lnTo>
                  <a:pt x="4388802" y="3887139"/>
                </a:lnTo>
                <a:lnTo>
                  <a:pt x="4414990" y="3885107"/>
                </a:lnTo>
                <a:lnTo>
                  <a:pt x="4435653" y="3879786"/>
                </a:lnTo>
                <a:lnTo>
                  <a:pt x="4452518" y="3872306"/>
                </a:lnTo>
                <a:lnTo>
                  <a:pt x="4481563" y="3855732"/>
                </a:lnTo>
                <a:lnTo>
                  <a:pt x="4497197" y="3848798"/>
                </a:lnTo>
                <a:lnTo>
                  <a:pt x="4516107" y="3843959"/>
                </a:lnTo>
                <a:lnTo>
                  <a:pt x="4540123" y="3842131"/>
                </a:lnTo>
                <a:lnTo>
                  <a:pt x="4564151" y="3843959"/>
                </a:lnTo>
                <a:lnTo>
                  <a:pt x="4583061" y="3848798"/>
                </a:lnTo>
                <a:lnTo>
                  <a:pt x="4598695" y="3855732"/>
                </a:lnTo>
                <a:lnTo>
                  <a:pt x="4627740" y="3872306"/>
                </a:lnTo>
                <a:lnTo>
                  <a:pt x="4644618" y="3879786"/>
                </a:lnTo>
                <a:lnTo>
                  <a:pt x="4665269" y="3885107"/>
                </a:lnTo>
                <a:lnTo>
                  <a:pt x="4691456" y="3887139"/>
                </a:lnTo>
                <a:lnTo>
                  <a:pt x="4717643" y="3885107"/>
                </a:lnTo>
                <a:lnTo>
                  <a:pt x="4738306" y="3879786"/>
                </a:lnTo>
                <a:lnTo>
                  <a:pt x="4755172" y="3872306"/>
                </a:lnTo>
                <a:lnTo>
                  <a:pt x="4784217" y="3855732"/>
                </a:lnTo>
                <a:lnTo>
                  <a:pt x="4799850" y="3848798"/>
                </a:lnTo>
                <a:lnTo>
                  <a:pt x="4818761" y="3843959"/>
                </a:lnTo>
                <a:lnTo>
                  <a:pt x="4842776" y="3842131"/>
                </a:lnTo>
                <a:lnTo>
                  <a:pt x="4866792" y="3843959"/>
                </a:lnTo>
                <a:lnTo>
                  <a:pt x="4885702" y="3848798"/>
                </a:lnTo>
                <a:lnTo>
                  <a:pt x="4901323" y="3855732"/>
                </a:lnTo>
                <a:lnTo>
                  <a:pt x="4930368" y="3872306"/>
                </a:lnTo>
                <a:lnTo>
                  <a:pt x="4947247" y="3879786"/>
                </a:lnTo>
                <a:lnTo>
                  <a:pt x="4967897" y="3885107"/>
                </a:lnTo>
                <a:lnTo>
                  <a:pt x="4994084" y="3887139"/>
                </a:lnTo>
                <a:lnTo>
                  <a:pt x="5020272" y="3885107"/>
                </a:lnTo>
                <a:lnTo>
                  <a:pt x="5040935" y="3879786"/>
                </a:lnTo>
                <a:lnTo>
                  <a:pt x="5057800" y="3872306"/>
                </a:lnTo>
                <a:lnTo>
                  <a:pt x="5086858" y="3855732"/>
                </a:lnTo>
                <a:lnTo>
                  <a:pt x="5102491" y="3848798"/>
                </a:lnTo>
                <a:lnTo>
                  <a:pt x="5121402" y="3843959"/>
                </a:lnTo>
                <a:lnTo>
                  <a:pt x="5145430" y="3842131"/>
                </a:lnTo>
                <a:lnTo>
                  <a:pt x="5169471" y="3843959"/>
                </a:lnTo>
                <a:lnTo>
                  <a:pt x="5188382" y="3848798"/>
                </a:lnTo>
                <a:lnTo>
                  <a:pt x="5204015" y="3855732"/>
                </a:lnTo>
                <a:lnTo>
                  <a:pt x="5233060" y="3872306"/>
                </a:lnTo>
                <a:lnTo>
                  <a:pt x="5249951" y="3879786"/>
                </a:lnTo>
                <a:lnTo>
                  <a:pt x="5270601" y="3885107"/>
                </a:lnTo>
                <a:lnTo>
                  <a:pt x="5296801" y="3887139"/>
                </a:lnTo>
                <a:lnTo>
                  <a:pt x="5322989" y="3885107"/>
                </a:lnTo>
                <a:lnTo>
                  <a:pt x="5343652" y="3879786"/>
                </a:lnTo>
                <a:lnTo>
                  <a:pt x="5360517" y="3872306"/>
                </a:lnTo>
                <a:lnTo>
                  <a:pt x="5389562" y="3855732"/>
                </a:lnTo>
                <a:lnTo>
                  <a:pt x="5405196" y="3848798"/>
                </a:lnTo>
                <a:lnTo>
                  <a:pt x="5424094" y="3843959"/>
                </a:lnTo>
                <a:lnTo>
                  <a:pt x="5448122" y="3842131"/>
                </a:lnTo>
                <a:lnTo>
                  <a:pt x="5472150" y="3843959"/>
                </a:lnTo>
                <a:lnTo>
                  <a:pt x="5491073" y="3848798"/>
                </a:lnTo>
                <a:lnTo>
                  <a:pt x="5506707" y="3855732"/>
                </a:lnTo>
                <a:lnTo>
                  <a:pt x="5535752" y="3872306"/>
                </a:lnTo>
                <a:lnTo>
                  <a:pt x="5552643" y="3879786"/>
                </a:lnTo>
                <a:lnTo>
                  <a:pt x="5573293" y="3885107"/>
                </a:lnTo>
                <a:lnTo>
                  <a:pt x="5599493" y="3887139"/>
                </a:lnTo>
                <a:lnTo>
                  <a:pt x="5625693" y="3885107"/>
                </a:lnTo>
                <a:lnTo>
                  <a:pt x="5646344" y="3879786"/>
                </a:lnTo>
                <a:lnTo>
                  <a:pt x="5663222" y="3872306"/>
                </a:lnTo>
                <a:lnTo>
                  <a:pt x="5692267" y="3855732"/>
                </a:lnTo>
                <a:lnTo>
                  <a:pt x="5707900" y="3848798"/>
                </a:lnTo>
                <a:lnTo>
                  <a:pt x="5726811" y="3843959"/>
                </a:lnTo>
                <a:lnTo>
                  <a:pt x="5750839" y="3842131"/>
                </a:lnTo>
                <a:lnTo>
                  <a:pt x="5774855" y="3843959"/>
                </a:lnTo>
                <a:lnTo>
                  <a:pt x="5793765" y="3848798"/>
                </a:lnTo>
                <a:lnTo>
                  <a:pt x="5809386" y="3855732"/>
                </a:lnTo>
                <a:lnTo>
                  <a:pt x="5838431" y="3872306"/>
                </a:lnTo>
                <a:lnTo>
                  <a:pt x="5855297" y="3879786"/>
                </a:lnTo>
                <a:lnTo>
                  <a:pt x="5875947" y="3885107"/>
                </a:lnTo>
                <a:lnTo>
                  <a:pt x="5902134" y="3887139"/>
                </a:lnTo>
                <a:lnTo>
                  <a:pt x="5928334" y="3885107"/>
                </a:lnTo>
                <a:lnTo>
                  <a:pt x="5948985" y="3879786"/>
                </a:lnTo>
                <a:lnTo>
                  <a:pt x="5965863" y="3872306"/>
                </a:lnTo>
                <a:lnTo>
                  <a:pt x="5994908" y="3855732"/>
                </a:lnTo>
                <a:lnTo>
                  <a:pt x="6010541" y="3848798"/>
                </a:lnTo>
                <a:lnTo>
                  <a:pt x="6029452" y="3843959"/>
                </a:lnTo>
                <a:lnTo>
                  <a:pt x="6053480" y="3842131"/>
                </a:lnTo>
                <a:lnTo>
                  <a:pt x="6077521" y="3843959"/>
                </a:lnTo>
                <a:lnTo>
                  <a:pt x="6096444" y="3848798"/>
                </a:lnTo>
                <a:lnTo>
                  <a:pt x="6112078" y="3855732"/>
                </a:lnTo>
                <a:lnTo>
                  <a:pt x="6141136" y="3872306"/>
                </a:lnTo>
                <a:lnTo>
                  <a:pt x="6158014" y="3879786"/>
                </a:lnTo>
                <a:lnTo>
                  <a:pt x="6178664" y="3885107"/>
                </a:lnTo>
                <a:lnTo>
                  <a:pt x="6204877" y="3887139"/>
                </a:lnTo>
                <a:lnTo>
                  <a:pt x="6231077" y="3885107"/>
                </a:lnTo>
                <a:lnTo>
                  <a:pt x="6251727" y="3879786"/>
                </a:lnTo>
                <a:lnTo>
                  <a:pt x="6268605" y="3872306"/>
                </a:lnTo>
                <a:lnTo>
                  <a:pt x="6297650" y="3855732"/>
                </a:lnTo>
                <a:lnTo>
                  <a:pt x="6313284" y="3848798"/>
                </a:lnTo>
                <a:lnTo>
                  <a:pt x="6332194" y="3843959"/>
                </a:lnTo>
                <a:lnTo>
                  <a:pt x="6356223" y="3842131"/>
                </a:lnTo>
                <a:lnTo>
                  <a:pt x="6380277" y="3843959"/>
                </a:lnTo>
                <a:lnTo>
                  <a:pt x="6399212" y="3848798"/>
                </a:lnTo>
                <a:lnTo>
                  <a:pt x="6414859" y="3855732"/>
                </a:lnTo>
                <a:lnTo>
                  <a:pt x="6443929" y="3872306"/>
                </a:lnTo>
                <a:lnTo>
                  <a:pt x="6460820" y="3879786"/>
                </a:lnTo>
                <a:lnTo>
                  <a:pt x="6481483" y="3885107"/>
                </a:lnTo>
                <a:lnTo>
                  <a:pt x="6507696" y="3887139"/>
                </a:lnTo>
                <a:lnTo>
                  <a:pt x="6533909" y="3885107"/>
                </a:lnTo>
                <a:lnTo>
                  <a:pt x="6554571" y="3879786"/>
                </a:lnTo>
                <a:lnTo>
                  <a:pt x="6571462" y="3872306"/>
                </a:lnTo>
                <a:lnTo>
                  <a:pt x="6600533" y="3855732"/>
                </a:lnTo>
                <a:lnTo>
                  <a:pt x="6616179" y="3848798"/>
                </a:lnTo>
                <a:lnTo>
                  <a:pt x="6635102" y="3843959"/>
                </a:lnTo>
                <a:lnTo>
                  <a:pt x="6659156" y="3842131"/>
                </a:lnTo>
                <a:lnTo>
                  <a:pt x="6659156" y="3830878"/>
                </a:lnTo>
                <a:close/>
              </a:path>
              <a:path w="6660515" h="7380605">
                <a:moveTo>
                  <a:pt x="6659169" y="3943553"/>
                </a:moveTo>
                <a:lnTo>
                  <a:pt x="6613093" y="3950589"/>
                </a:lnTo>
                <a:lnTo>
                  <a:pt x="6581953" y="3966057"/>
                </a:lnTo>
                <a:lnTo>
                  <a:pt x="6551562" y="3981526"/>
                </a:lnTo>
                <a:lnTo>
                  <a:pt x="6507734" y="3988562"/>
                </a:lnTo>
                <a:lnTo>
                  <a:pt x="6463906" y="3981526"/>
                </a:lnTo>
                <a:lnTo>
                  <a:pt x="6433490" y="3966057"/>
                </a:lnTo>
                <a:lnTo>
                  <a:pt x="6402324" y="3950589"/>
                </a:lnTo>
                <a:lnTo>
                  <a:pt x="6356274" y="3943553"/>
                </a:lnTo>
                <a:lnTo>
                  <a:pt x="6310211" y="3950589"/>
                </a:lnTo>
                <a:lnTo>
                  <a:pt x="6279096" y="3966057"/>
                </a:lnTo>
                <a:lnTo>
                  <a:pt x="6248717" y="3981526"/>
                </a:lnTo>
                <a:lnTo>
                  <a:pt x="6204915" y="3988562"/>
                </a:lnTo>
                <a:lnTo>
                  <a:pt x="6161100" y="3981526"/>
                </a:lnTo>
                <a:lnTo>
                  <a:pt x="6130722" y="3966057"/>
                </a:lnTo>
                <a:lnTo>
                  <a:pt x="6099594" y="3950589"/>
                </a:lnTo>
                <a:lnTo>
                  <a:pt x="6053531" y="3943553"/>
                </a:lnTo>
                <a:lnTo>
                  <a:pt x="6007468" y="3950589"/>
                </a:lnTo>
                <a:lnTo>
                  <a:pt x="5976340" y="3966057"/>
                </a:lnTo>
                <a:lnTo>
                  <a:pt x="5945975" y="3981526"/>
                </a:lnTo>
                <a:lnTo>
                  <a:pt x="5902172" y="3988562"/>
                </a:lnTo>
                <a:lnTo>
                  <a:pt x="5858395" y="3981526"/>
                </a:lnTo>
                <a:lnTo>
                  <a:pt x="5828030" y="3966057"/>
                </a:lnTo>
                <a:lnTo>
                  <a:pt x="5796902" y="3950589"/>
                </a:lnTo>
                <a:lnTo>
                  <a:pt x="5750877" y="3943553"/>
                </a:lnTo>
                <a:lnTo>
                  <a:pt x="5704814" y="3950589"/>
                </a:lnTo>
                <a:lnTo>
                  <a:pt x="5673687" y="3966057"/>
                </a:lnTo>
                <a:lnTo>
                  <a:pt x="5643321" y="3981526"/>
                </a:lnTo>
                <a:lnTo>
                  <a:pt x="5599519" y="3988562"/>
                </a:lnTo>
                <a:lnTo>
                  <a:pt x="5555716" y="3981526"/>
                </a:lnTo>
                <a:lnTo>
                  <a:pt x="5525313" y="3966057"/>
                </a:lnTo>
                <a:lnTo>
                  <a:pt x="5494172" y="3950589"/>
                </a:lnTo>
                <a:lnTo>
                  <a:pt x="5448147" y="3943553"/>
                </a:lnTo>
                <a:lnTo>
                  <a:pt x="5402135" y="3950589"/>
                </a:lnTo>
                <a:lnTo>
                  <a:pt x="5370995" y="3966057"/>
                </a:lnTo>
                <a:lnTo>
                  <a:pt x="5340591" y="3981526"/>
                </a:lnTo>
                <a:lnTo>
                  <a:pt x="5296827" y="3988562"/>
                </a:lnTo>
                <a:lnTo>
                  <a:pt x="5253025" y="3981526"/>
                </a:lnTo>
                <a:lnTo>
                  <a:pt x="5222633" y="3966057"/>
                </a:lnTo>
                <a:lnTo>
                  <a:pt x="5191506" y="3950589"/>
                </a:lnTo>
                <a:lnTo>
                  <a:pt x="5145443" y="3943553"/>
                </a:lnTo>
                <a:lnTo>
                  <a:pt x="5099418" y="3950589"/>
                </a:lnTo>
                <a:lnTo>
                  <a:pt x="5068265" y="3966057"/>
                </a:lnTo>
                <a:lnTo>
                  <a:pt x="5037874" y="3981526"/>
                </a:lnTo>
                <a:lnTo>
                  <a:pt x="4994122" y="3988562"/>
                </a:lnTo>
                <a:lnTo>
                  <a:pt x="4950333" y="3981526"/>
                </a:lnTo>
                <a:lnTo>
                  <a:pt x="4919954" y="3966057"/>
                </a:lnTo>
                <a:lnTo>
                  <a:pt x="4888827" y="3950589"/>
                </a:lnTo>
                <a:lnTo>
                  <a:pt x="4842789" y="3943553"/>
                </a:lnTo>
                <a:lnTo>
                  <a:pt x="4796777" y="3950589"/>
                </a:lnTo>
                <a:lnTo>
                  <a:pt x="4765637" y="3966057"/>
                </a:lnTo>
                <a:lnTo>
                  <a:pt x="4735233" y="3981526"/>
                </a:lnTo>
                <a:lnTo>
                  <a:pt x="4691481" y="3988562"/>
                </a:lnTo>
                <a:lnTo>
                  <a:pt x="4647692" y="3981526"/>
                </a:lnTo>
                <a:lnTo>
                  <a:pt x="4617301" y="3966057"/>
                </a:lnTo>
                <a:lnTo>
                  <a:pt x="4586173" y="3950589"/>
                </a:lnTo>
                <a:lnTo>
                  <a:pt x="4540135" y="3943553"/>
                </a:lnTo>
                <a:lnTo>
                  <a:pt x="4494123" y="3950589"/>
                </a:lnTo>
                <a:lnTo>
                  <a:pt x="4462983" y="3966057"/>
                </a:lnTo>
                <a:lnTo>
                  <a:pt x="4432579" y="3981526"/>
                </a:lnTo>
                <a:lnTo>
                  <a:pt x="4388828" y="3988562"/>
                </a:lnTo>
                <a:lnTo>
                  <a:pt x="4345038" y="3981526"/>
                </a:lnTo>
                <a:lnTo>
                  <a:pt x="4314685" y="3966057"/>
                </a:lnTo>
                <a:lnTo>
                  <a:pt x="4283583" y="3950589"/>
                </a:lnTo>
                <a:lnTo>
                  <a:pt x="4237558" y="3943553"/>
                </a:lnTo>
                <a:lnTo>
                  <a:pt x="4191546" y="3950589"/>
                </a:lnTo>
                <a:lnTo>
                  <a:pt x="4160393" y="3966057"/>
                </a:lnTo>
                <a:lnTo>
                  <a:pt x="4129989" y="3981526"/>
                </a:lnTo>
                <a:lnTo>
                  <a:pt x="4086237" y="3988562"/>
                </a:lnTo>
                <a:lnTo>
                  <a:pt x="4042473" y="3981526"/>
                </a:lnTo>
                <a:lnTo>
                  <a:pt x="4012069" y="3966057"/>
                </a:lnTo>
                <a:lnTo>
                  <a:pt x="3980929" y="3950589"/>
                </a:lnTo>
                <a:lnTo>
                  <a:pt x="3934917" y="3943553"/>
                </a:lnTo>
                <a:lnTo>
                  <a:pt x="3908717" y="3945585"/>
                </a:lnTo>
                <a:lnTo>
                  <a:pt x="3888067" y="3950906"/>
                </a:lnTo>
                <a:lnTo>
                  <a:pt x="3871201" y="3958386"/>
                </a:lnTo>
                <a:lnTo>
                  <a:pt x="3842156" y="3974960"/>
                </a:lnTo>
                <a:lnTo>
                  <a:pt x="3826522" y="3981894"/>
                </a:lnTo>
                <a:lnTo>
                  <a:pt x="3807612" y="3986746"/>
                </a:lnTo>
                <a:lnTo>
                  <a:pt x="3783596" y="3988562"/>
                </a:lnTo>
                <a:lnTo>
                  <a:pt x="3759568" y="3986746"/>
                </a:lnTo>
                <a:lnTo>
                  <a:pt x="3740658" y="3981894"/>
                </a:lnTo>
                <a:lnTo>
                  <a:pt x="3725037" y="3974960"/>
                </a:lnTo>
                <a:lnTo>
                  <a:pt x="3695992" y="3958386"/>
                </a:lnTo>
                <a:lnTo>
                  <a:pt x="3679113" y="3950906"/>
                </a:lnTo>
                <a:lnTo>
                  <a:pt x="3658463" y="3945585"/>
                </a:lnTo>
                <a:lnTo>
                  <a:pt x="3632263" y="3943553"/>
                </a:lnTo>
                <a:lnTo>
                  <a:pt x="3606076" y="3945585"/>
                </a:lnTo>
                <a:lnTo>
                  <a:pt x="3585426" y="3950906"/>
                </a:lnTo>
                <a:lnTo>
                  <a:pt x="3568560" y="3958386"/>
                </a:lnTo>
                <a:lnTo>
                  <a:pt x="3539515" y="3974960"/>
                </a:lnTo>
                <a:lnTo>
                  <a:pt x="3523881" y="3981894"/>
                </a:lnTo>
                <a:lnTo>
                  <a:pt x="3504971" y="3986746"/>
                </a:lnTo>
                <a:lnTo>
                  <a:pt x="3480943" y="3988562"/>
                </a:lnTo>
                <a:lnTo>
                  <a:pt x="3456914" y="3986746"/>
                </a:lnTo>
                <a:lnTo>
                  <a:pt x="3437991" y="3981894"/>
                </a:lnTo>
                <a:lnTo>
                  <a:pt x="3422358" y="3974960"/>
                </a:lnTo>
                <a:lnTo>
                  <a:pt x="3393313" y="3958386"/>
                </a:lnTo>
                <a:lnTo>
                  <a:pt x="3376447" y="3950906"/>
                </a:lnTo>
                <a:lnTo>
                  <a:pt x="3355797" y="3945585"/>
                </a:lnTo>
                <a:lnTo>
                  <a:pt x="3329609" y="3943553"/>
                </a:lnTo>
                <a:lnTo>
                  <a:pt x="3303409" y="3945585"/>
                </a:lnTo>
                <a:lnTo>
                  <a:pt x="3282759" y="3950906"/>
                </a:lnTo>
                <a:lnTo>
                  <a:pt x="3265881" y="3958386"/>
                </a:lnTo>
                <a:lnTo>
                  <a:pt x="3236836" y="3974960"/>
                </a:lnTo>
                <a:lnTo>
                  <a:pt x="3221202" y="3981894"/>
                </a:lnTo>
                <a:lnTo>
                  <a:pt x="3202305" y="3986746"/>
                </a:lnTo>
                <a:lnTo>
                  <a:pt x="3178289" y="3988562"/>
                </a:lnTo>
                <a:lnTo>
                  <a:pt x="3154261" y="3986746"/>
                </a:lnTo>
                <a:lnTo>
                  <a:pt x="3135350" y="3981894"/>
                </a:lnTo>
                <a:lnTo>
                  <a:pt x="3119729" y="3974960"/>
                </a:lnTo>
                <a:lnTo>
                  <a:pt x="3090684" y="3958386"/>
                </a:lnTo>
                <a:lnTo>
                  <a:pt x="3073819" y="3950906"/>
                </a:lnTo>
                <a:lnTo>
                  <a:pt x="3053169" y="3945585"/>
                </a:lnTo>
                <a:lnTo>
                  <a:pt x="3026981" y="3943553"/>
                </a:lnTo>
                <a:lnTo>
                  <a:pt x="3000781" y="3945585"/>
                </a:lnTo>
                <a:lnTo>
                  <a:pt x="2980118" y="3950906"/>
                </a:lnTo>
                <a:lnTo>
                  <a:pt x="2963240" y="3958386"/>
                </a:lnTo>
                <a:lnTo>
                  <a:pt x="2934195" y="3974960"/>
                </a:lnTo>
                <a:lnTo>
                  <a:pt x="2918574" y="3981894"/>
                </a:lnTo>
                <a:lnTo>
                  <a:pt x="2899676" y="3986746"/>
                </a:lnTo>
                <a:lnTo>
                  <a:pt x="2875661" y="3988562"/>
                </a:lnTo>
                <a:lnTo>
                  <a:pt x="2851632" y="3986746"/>
                </a:lnTo>
                <a:lnTo>
                  <a:pt x="2832722" y="3981894"/>
                </a:lnTo>
                <a:lnTo>
                  <a:pt x="2817088" y="3974960"/>
                </a:lnTo>
                <a:lnTo>
                  <a:pt x="2788043" y="3958386"/>
                </a:lnTo>
                <a:lnTo>
                  <a:pt x="2771165" y="3950906"/>
                </a:lnTo>
                <a:lnTo>
                  <a:pt x="2750515" y="3945585"/>
                </a:lnTo>
                <a:lnTo>
                  <a:pt x="2724327" y="3943553"/>
                </a:lnTo>
                <a:lnTo>
                  <a:pt x="2698127" y="3945585"/>
                </a:lnTo>
                <a:lnTo>
                  <a:pt x="2677490" y="3950906"/>
                </a:lnTo>
                <a:lnTo>
                  <a:pt x="2660612" y="3958386"/>
                </a:lnTo>
                <a:lnTo>
                  <a:pt x="2631579" y="3974960"/>
                </a:lnTo>
                <a:lnTo>
                  <a:pt x="2615958" y="3981894"/>
                </a:lnTo>
                <a:lnTo>
                  <a:pt x="2597048" y="3986746"/>
                </a:lnTo>
                <a:lnTo>
                  <a:pt x="2573032" y="3988562"/>
                </a:lnTo>
                <a:lnTo>
                  <a:pt x="2549004" y="3986746"/>
                </a:lnTo>
                <a:lnTo>
                  <a:pt x="2530094" y="3981894"/>
                </a:lnTo>
                <a:lnTo>
                  <a:pt x="2514460" y="3974960"/>
                </a:lnTo>
                <a:lnTo>
                  <a:pt x="2485415" y="3958386"/>
                </a:lnTo>
                <a:lnTo>
                  <a:pt x="2468537" y="3950906"/>
                </a:lnTo>
                <a:lnTo>
                  <a:pt x="2447887" y="3945585"/>
                </a:lnTo>
                <a:lnTo>
                  <a:pt x="2421699" y="3943553"/>
                </a:lnTo>
                <a:lnTo>
                  <a:pt x="2395499" y="3945585"/>
                </a:lnTo>
                <a:lnTo>
                  <a:pt x="2374862" y="3950906"/>
                </a:lnTo>
                <a:lnTo>
                  <a:pt x="2357983" y="3958386"/>
                </a:lnTo>
                <a:lnTo>
                  <a:pt x="2328951" y="3974960"/>
                </a:lnTo>
                <a:lnTo>
                  <a:pt x="2313330" y="3981894"/>
                </a:lnTo>
                <a:lnTo>
                  <a:pt x="2294420" y="3986746"/>
                </a:lnTo>
                <a:lnTo>
                  <a:pt x="2270404" y="3988562"/>
                </a:lnTo>
                <a:lnTo>
                  <a:pt x="2246376" y="3986746"/>
                </a:lnTo>
                <a:lnTo>
                  <a:pt x="2227465" y="3981894"/>
                </a:lnTo>
                <a:lnTo>
                  <a:pt x="2211832" y="3974960"/>
                </a:lnTo>
                <a:lnTo>
                  <a:pt x="2182787" y="3958386"/>
                </a:lnTo>
                <a:lnTo>
                  <a:pt x="2165908" y="3950906"/>
                </a:lnTo>
                <a:lnTo>
                  <a:pt x="2145258" y="3945585"/>
                </a:lnTo>
                <a:lnTo>
                  <a:pt x="2119071" y="3943553"/>
                </a:lnTo>
                <a:lnTo>
                  <a:pt x="2092883" y="3945585"/>
                </a:lnTo>
                <a:lnTo>
                  <a:pt x="2072246" y="3950906"/>
                </a:lnTo>
                <a:lnTo>
                  <a:pt x="2055380" y="3958386"/>
                </a:lnTo>
                <a:lnTo>
                  <a:pt x="2026335" y="3974960"/>
                </a:lnTo>
                <a:lnTo>
                  <a:pt x="2010702" y="3981894"/>
                </a:lnTo>
                <a:lnTo>
                  <a:pt x="1991791" y="3986746"/>
                </a:lnTo>
                <a:lnTo>
                  <a:pt x="1967776" y="3988562"/>
                </a:lnTo>
                <a:lnTo>
                  <a:pt x="1943747" y="3986746"/>
                </a:lnTo>
                <a:lnTo>
                  <a:pt x="1924837" y="3981894"/>
                </a:lnTo>
                <a:lnTo>
                  <a:pt x="1909203" y="3974960"/>
                </a:lnTo>
                <a:lnTo>
                  <a:pt x="1880158" y="3958386"/>
                </a:lnTo>
                <a:lnTo>
                  <a:pt x="1863293" y="3950906"/>
                </a:lnTo>
                <a:lnTo>
                  <a:pt x="1842630" y="3945585"/>
                </a:lnTo>
                <a:lnTo>
                  <a:pt x="1816442" y="3943553"/>
                </a:lnTo>
                <a:lnTo>
                  <a:pt x="1790255" y="3945585"/>
                </a:lnTo>
                <a:lnTo>
                  <a:pt x="1769605" y="3950906"/>
                </a:lnTo>
                <a:lnTo>
                  <a:pt x="1752739" y="3958386"/>
                </a:lnTo>
                <a:lnTo>
                  <a:pt x="1723694" y="3974960"/>
                </a:lnTo>
                <a:lnTo>
                  <a:pt x="1708073" y="3981894"/>
                </a:lnTo>
                <a:lnTo>
                  <a:pt x="1689176" y="3986746"/>
                </a:lnTo>
                <a:lnTo>
                  <a:pt x="1665160" y="3988562"/>
                </a:lnTo>
                <a:lnTo>
                  <a:pt x="1641144" y="3986746"/>
                </a:lnTo>
                <a:lnTo>
                  <a:pt x="1622234" y="3981894"/>
                </a:lnTo>
                <a:lnTo>
                  <a:pt x="1606613" y="3974960"/>
                </a:lnTo>
                <a:lnTo>
                  <a:pt x="1577568" y="3958386"/>
                </a:lnTo>
                <a:lnTo>
                  <a:pt x="1560690" y="3950906"/>
                </a:lnTo>
                <a:lnTo>
                  <a:pt x="1540040" y="3945585"/>
                </a:lnTo>
                <a:lnTo>
                  <a:pt x="1513852" y="3943553"/>
                </a:lnTo>
                <a:lnTo>
                  <a:pt x="1487665" y="3945585"/>
                </a:lnTo>
                <a:lnTo>
                  <a:pt x="1467027" y="3950906"/>
                </a:lnTo>
                <a:lnTo>
                  <a:pt x="1450149" y="3958386"/>
                </a:lnTo>
                <a:lnTo>
                  <a:pt x="1421104" y="3974960"/>
                </a:lnTo>
                <a:lnTo>
                  <a:pt x="1405483" y="3981894"/>
                </a:lnTo>
                <a:lnTo>
                  <a:pt x="1386573" y="3986746"/>
                </a:lnTo>
                <a:lnTo>
                  <a:pt x="1362557" y="3988562"/>
                </a:lnTo>
                <a:lnTo>
                  <a:pt x="1338529" y="3986746"/>
                </a:lnTo>
                <a:lnTo>
                  <a:pt x="1319631" y="3981894"/>
                </a:lnTo>
                <a:lnTo>
                  <a:pt x="1303997" y="3974960"/>
                </a:lnTo>
                <a:lnTo>
                  <a:pt x="1274965" y="3958386"/>
                </a:lnTo>
                <a:lnTo>
                  <a:pt x="1258100" y="3950906"/>
                </a:lnTo>
                <a:lnTo>
                  <a:pt x="1237462" y="3945585"/>
                </a:lnTo>
                <a:lnTo>
                  <a:pt x="1211275" y="3943553"/>
                </a:lnTo>
                <a:lnTo>
                  <a:pt x="1185087" y="3945585"/>
                </a:lnTo>
                <a:lnTo>
                  <a:pt x="1164437" y="3950906"/>
                </a:lnTo>
                <a:lnTo>
                  <a:pt x="1147559" y="3958386"/>
                </a:lnTo>
                <a:lnTo>
                  <a:pt x="1118514" y="3974960"/>
                </a:lnTo>
                <a:lnTo>
                  <a:pt x="1102893" y="3981894"/>
                </a:lnTo>
                <a:lnTo>
                  <a:pt x="1083983" y="3986746"/>
                </a:lnTo>
                <a:lnTo>
                  <a:pt x="1059967" y="3988562"/>
                </a:lnTo>
                <a:lnTo>
                  <a:pt x="1035951" y="3986746"/>
                </a:lnTo>
                <a:lnTo>
                  <a:pt x="1017041" y="3981894"/>
                </a:lnTo>
                <a:lnTo>
                  <a:pt x="1001420" y="3974960"/>
                </a:lnTo>
                <a:lnTo>
                  <a:pt x="972388" y="3958386"/>
                </a:lnTo>
                <a:lnTo>
                  <a:pt x="955509" y="3950906"/>
                </a:lnTo>
                <a:lnTo>
                  <a:pt x="934859" y="3945585"/>
                </a:lnTo>
                <a:lnTo>
                  <a:pt x="908672" y="3943553"/>
                </a:lnTo>
                <a:lnTo>
                  <a:pt x="882484" y="3945585"/>
                </a:lnTo>
                <a:lnTo>
                  <a:pt x="861847" y="3950906"/>
                </a:lnTo>
                <a:lnTo>
                  <a:pt x="844981" y="3958386"/>
                </a:lnTo>
                <a:lnTo>
                  <a:pt x="815936" y="3974960"/>
                </a:lnTo>
                <a:lnTo>
                  <a:pt x="800315" y="3981894"/>
                </a:lnTo>
                <a:lnTo>
                  <a:pt x="781418" y="3986746"/>
                </a:lnTo>
                <a:lnTo>
                  <a:pt x="757402" y="3988562"/>
                </a:lnTo>
                <a:lnTo>
                  <a:pt x="733374" y="3986746"/>
                </a:lnTo>
                <a:lnTo>
                  <a:pt x="714476" y="3981894"/>
                </a:lnTo>
                <a:lnTo>
                  <a:pt x="698842" y="3974960"/>
                </a:lnTo>
                <a:lnTo>
                  <a:pt x="669810" y="3958386"/>
                </a:lnTo>
                <a:lnTo>
                  <a:pt x="652932" y="3950906"/>
                </a:lnTo>
                <a:lnTo>
                  <a:pt x="632282" y="3945585"/>
                </a:lnTo>
                <a:lnTo>
                  <a:pt x="606107" y="3943553"/>
                </a:lnTo>
                <a:lnTo>
                  <a:pt x="579920" y="3945585"/>
                </a:lnTo>
                <a:lnTo>
                  <a:pt x="559269" y="3950906"/>
                </a:lnTo>
                <a:lnTo>
                  <a:pt x="542391" y="3958386"/>
                </a:lnTo>
                <a:lnTo>
                  <a:pt x="513346" y="3974960"/>
                </a:lnTo>
                <a:lnTo>
                  <a:pt x="497725" y="3981894"/>
                </a:lnTo>
                <a:lnTo>
                  <a:pt x="478828" y="3986746"/>
                </a:lnTo>
                <a:lnTo>
                  <a:pt x="454812" y="3988562"/>
                </a:lnTo>
                <a:lnTo>
                  <a:pt x="430796" y="3986746"/>
                </a:lnTo>
                <a:lnTo>
                  <a:pt x="411899" y="3981894"/>
                </a:lnTo>
                <a:lnTo>
                  <a:pt x="396278" y="3974960"/>
                </a:lnTo>
                <a:lnTo>
                  <a:pt x="367233" y="3958386"/>
                </a:lnTo>
                <a:lnTo>
                  <a:pt x="350367" y="3950906"/>
                </a:lnTo>
                <a:lnTo>
                  <a:pt x="329730" y="3945585"/>
                </a:lnTo>
                <a:lnTo>
                  <a:pt x="303542" y="3943553"/>
                </a:lnTo>
                <a:lnTo>
                  <a:pt x="277355" y="3945585"/>
                </a:lnTo>
                <a:lnTo>
                  <a:pt x="256705" y="3950906"/>
                </a:lnTo>
                <a:lnTo>
                  <a:pt x="239839" y="3958386"/>
                </a:lnTo>
                <a:lnTo>
                  <a:pt x="210794" y="3974960"/>
                </a:lnTo>
                <a:lnTo>
                  <a:pt x="195173" y="3981894"/>
                </a:lnTo>
                <a:lnTo>
                  <a:pt x="176276" y="3986746"/>
                </a:lnTo>
                <a:lnTo>
                  <a:pt x="152260" y="3988562"/>
                </a:lnTo>
                <a:lnTo>
                  <a:pt x="128231" y="3986746"/>
                </a:lnTo>
                <a:lnTo>
                  <a:pt x="109334" y="3981894"/>
                </a:lnTo>
                <a:lnTo>
                  <a:pt x="93700" y="3974960"/>
                </a:lnTo>
                <a:lnTo>
                  <a:pt x="64655" y="3958386"/>
                </a:lnTo>
                <a:lnTo>
                  <a:pt x="47790" y="3950906"/>
                </a:lnTo>
                <a:lnTo>
                  <a:pt x="27127" y="3945585"/>
                </a:lnTo>
                <a:lnTo>
                  <a:pt x="939" y="3943553"/>
                </a:lnTo>
                <a:lnTo>
                  <a:pt x="939" y="3954805"/>
                </a:lnTo>
                <a:lnTo>
                  <a:pt x="24968" y="3956634"/>
                </a:lnTo>
                <a:lnTo>
                  <a:pt x="43878" y="3961473"/>
                </a:lnTo>
                <a:lnTo>
                  <a:pt x="59499" y="3968407"/>
                </a:lnTo>
                <a:lnTo>
                  <a:pt x="88544" y="3984980"/>
                </a:lnTo>
                <a:lnTo>
                  <a:pt x="105422" y="3992461"/>
                </a:lnTo>
                <a:lnTo>
                  <a:pt x="126072" y="3997782"/>
                </a:lnTo>
                <a:lnTo>
                  <a:pt x="152260" y="3999814"/>
                </a:lnTo>
                <a:lnTo>
                  <a:pt x="178447" y="3997782"/>
                </a:lnTo>
                <a:lnTo>
                  <a:pt x="199097" y="3992461"/>
                </a:lnTo>
                <a:lnTo>
                  <a:pt x="215963" y="3984980"/>
                </a:lnTo>
                <a:lnTo>
                  <a:pt x="244995" y="3968407"/>
                </a:lnTo>
                <a:lnTo>
                  <a:pt x="260616" y="3961473"/>
                </a:lnTo>
                <a:lnTo>
                  <a:pt x="279527" y="3956634"/>
                </a:lnTo>
                <a:lnTo>
                  <a:pt x="303542" y="3954805"/>
                </a:lnTo>
                <a:lnTo>
                  <a:pt x="327558" y="3956634"/>
                </a:lnTo>
                <a:lnTo>
                  <a:pt x="346456" y="3961473"/>
                </a:lnTo>
                <a:lnTo>
                  <a:pt x="362077" y="3968407"/>
                </a:lnTo>
                <a:lnTo>
                  <a:pt x="391121" y="3984980"/>
                </a:lnTo>
                <a:lnTo>
                  <a:pt x="407987" y="3992461"/>
                </a:lnTo>
                <a:lnTo>
                  <a:pt x="428625" y="3997782"/>
                </a:lnTo>
                <a:lnTo>
                  <a:pt x="454812" y="3999814"/>
                </a:lnTo>
                <a:lnTo>
                  <a:pt x="480999" y="3997782"/>
                </a:lnTo>
                <a:lnTo>
                  <a:pt x="501650" y="3992461"/>
                </a:lnTo>
                <a:lnTo>
                  <a:pt x="518515" y="3984980"/>
                </a:lnTo>
                <a:lnTo>
                  <a:pt x="547547" y="3968407"/>
                </a:lnTo>
                <a:lnTo>
                  <a:pt x="563181" y="3961473"/>
                </a:lnTo>
                <a:lnTo>
                  <a:pt x="582079" y="3956634"/>
                </a:lnTo>
                <a:lnTo>
                  <a:pt x="606107" y="3954805"/>
                </a:lnTo>
                <a:lnTo>
                  <a:pt x="630123" y="3956634"/>
                </a:lnTo>
                <a:lnTo>
                  <a:pt x="649020" y="3961473"/>
                </a:lnTo>
                <a:lnTo>
                  <a:pt x="664641" y="3968407"/>
                </a:lnTo>
                <a:lnTo>
                  <a:pt x="693686" y="3984980"/>
                </a:lnTo>
                <a:lnTo>
                  <a:pt x="710565" y="3992461"/>
                </a:lnTo>
                <a:lnTo>
                  <a:pt x="731215" y="3997782"/>
                </a:lnTo>
                <a:lnTo>
                  <a:pt x="757402" y="3999814"/>
                </a:lnTo>
                <a:lnTo>
                  <a:pt x="783590" y="3997782"/>
                </a:lnTo>
                <a:lnTo>
                  <a:pt x="804240" y="3992461"/>
                </a:lnTo>
                <a:lnTo>
                  <a:pt x="821105" y="3984980"/>
                </a:lnTo>
                <a:lnTo>
                  <a:pt x="850138" y="3968407"/>
                </a:lnTo>
                <a:lnTo>
                  <a:pt x="865759" y="3961473"/>
                </a:lnTo>
                <a:lnTo>
                  <a:pt x="884656" y="3956634"/>
                </a:lnTo>
                <a:lnTo>
                  <a:pt x="908672" y="3954805"/>
                </a:lnTo>
                <a:lnTo>
                  <a:pt x="932688" y="3956634"/>
                </a:lnTo>
                <a:lnTo>
                  <a:pt x="951598" y="3961473"/>
                </a:lnTo>
                <a:lnTo>
                  <a:pt x="967219" y="3968407"/>
                </a:lnTo>
                <a:lnTo>
                  <a:pt x="996264" y="3984980"/>
                </a:lnTo>
                <a:lnTo>
                  <a:pt x="1013129" y="3992461"/>
                </a:lnTo>
                <a:lnTo>
                  <a:pt x="1033780" y="3997782"/>
                </a:lnTo>
                <a:lnTo>
                  <a:pt x="1059967" y="3999814"/>
                </a:lnTo>
                <a:lnTo>
                  <a:pt x="1086154" y="3997782"/>
                </a:lnTo>
                <a:lnTo>
                  <a:pt x="1106805" y="3992461"/>
                </a:lnTo>
                <a:lnTo>
                  <a:pt x="1123670" y="3984980"/>
                </a:lnTo>
                <a:lnTo>
                  <a:pt x="1152715" y="3968407"/>
                </a:lnTo>
                <a:lnTo>
                  <a:pt x="1168349" y="3961473"/>
                </a:lnTo>
                <a:lnTo>
                  <a:pt x="1187246" y="3956634"/>
                </a:lnTo>
                <a:lnTo>
                  <a:pt x="1211275" y="3954805"/>
                </a:lnTo>
                <a:lnTo>
                  <a:pt x="1235290" y="3956634"/>
                </a:lnTo>
                <a:lnTo>
                  <a:pt x="1254201" y="3961473"/>
                </a:lnTo>
                <a:lnTo>
                  <a:pt x="1269822" y="3968407"/>
                </a:lnTo>
                <a:lnTo>
                  <a:pt x="1298854" y="3984980"/>
                </a:lnTo>
                <a:lnTo>
                  <a:pt x="1315732" y="3992461"/>
                </a:lnTo>
                <a:lnTo>
                  <a:pt x="1336370" y="3997782"/>
                </a:lnTo>
                <a:lnTo>
                  <a:pt x="1362557" y="3999814"/>
                </a:lnTo>
                <a:lnTo>
                  <a:pt x="1388745" y="3997782"/>
                </a:lnTo>
                <a:lnTo>
                  <a:pt x="1409395" y="3992461"/>
                </a:lnTo>
                <a:lnTo>
                  <a:pt x="1426260" y="3984980"/>
                </a:lnTo>
                <a:lnTo>
                  <a:pt x="1455305" y="3968407"/>
                </a:lnTo>
                <a:lnTo>
                  <a:pt x="1470926" y="3961473"/>
                </a:lnTo>
                <a:lnTo>
                  <a:pt x="1489837" y="3956634"/>
                </a:lnTo>
                <a:lnTo>
                  <a:pt x="1513852" y="3954805"/>
                </a:lnTo>
                <a:lnTo>
                  <a:pt x="1537868" y="3956634"/>
                </a:lnTo>
                <a:lnTo>
                  <a:pt x="1556778" y="3961473"/>
                </a:lnTo>
                <a:lnTo>
                  <a:pt x="1572412" y="3968407"/>
                </a:lnTo>
                <a:lnTo>
                  <a:pt x="1601457" y="3984980"/>
                </a:lnTo>
                <a:lnTo>
                  <a:pt x="1618322" y="3992461"/>
                </a:lnTo>
                <a:lnTo>
                  <a:pt x="1638973" y="3997782"/>
                </a:lnTo>
                <a:lnTo>
                  <a:pt x="1665160" y="3999814"/>
                </a:lnTo>
                <a:lnTo>
                  <a:pt x="1691347" y="3997782"/>
                </a:lnTo>
                <a:lnTo>
                  <a:pt x="1711985" y="3992461"/>
                </a:lnTo>
                <a:lnTo>
                  <a:pt x="1728851" y="3984980"/>
                </a:lnTo>
                <a:lnTo>
                  <a:pt x="1757883" y="3968407"/>
                </a:lnTo>
                <a:lnTo>
                  <a:pt x="1773516" y="3961473"/>
                </a:lnTo>
                <a:lnTo>
                  <a:pt x="1792427" y="3956634"/>
                </a:lnTo>
                <a:lnTo>
                  <a:pt x="1816442" y="3954805"/>
                </a:lnTo>
                <a:lnTo>
                  <a:pt x="1840471" y="3956634"/>
                </a:lnTo>
                <a:lnTo>
                  <a:pt x="1859381" y="3961473"/>
                </a:lnTo>
                <a:lnTo>
                  <a:pt x="1875015" y="3968407"/>
                </a:lnTo>
                <a:lnTo>
                  <a:pt x="1904060" y="3984980"/>
                </a:lnTo>
                <a:lnTo>
                  <a:pt x="1920938" y="3992461"/>
                </a:lnTo>
                <a:lnTo>
                  <a:pt x="1941588" y="3997782"/>
                </a:lnTo>
                <a:lnTo>
                  <a:pt x="1967776" y="3999814"/>
                </a:lnTo>
                <a:lnTo>
                  <a:pt x="1993963" y="3997782"/>
                </a:lnTo>
                <a:lnTo>
                  <a:pt x="2014613" y="3992461"/>
                </a:lnTo>
                <a:lnTo>
                  <a:pt x="2031479" y="3984980"/>
                </a:lnTo>
                <a:lnTo>
                  <a:pt x="2060524" y="3968407"/>
                </a:lnTo>
                <a:lnTo>
                  <a:pt x="2076145" y="3961473"/>
                </a:lnTo>
                <a:lnTo>
                  <a:pt x="2095042" y="3956634"/>
                </a:lnTo>
                <a:lnTo>
                  <a:pt x="2119071" y="3954805"/>
                </a:lnTo>
                <a:lnTo>
                  <a:pt x="2143099" y="3956634"/>
                </a:lnTo>
                <a:lnTo>
                  <a:pt x="2162010" y="3961473"/>
                </a:lnTo>
                <a:lnTo>
                  <a:pt x="2177631" y="3968407"/>
                </a:lnTo>
                <a:lnTo>
                  <a:pt x="2206675" y="3984980"/>
                </a:lnTo>
                <a:lnTo>
                  <a:pt x="2223554" y="3992461"/>
                </a:lnTo>
                <a:lnTo>
                  <a:pt x="2244204" y="3997782"/>
                </a:lnTo>
                <a:lnTo>
                  <a:pt x="2270404" y="3999814"/>
                </a:lnTo>
                <a:lnTo>
                  <a:pt x="2296579" y="3997782"/>
                </a:lnTo>
                <a:lnTo>
                  <a:pt x="2317229" y="3992461"/>
                </a:lnTo>
                <a:lnTo>
                  <a:pt x="2334095" y="3984980"/>
                </a:lnTo>
                <a:lnTo>
                  <a:pt x="2363127" y="3968407"/>
                </a:lnTo>
                <a:lnTo>
                  <a:pt x="2378760" y="3961473"/>
                </a:lnTo>
                <a:lnTo>
                  <a:pt x="2397671" y="3956634"/>
                </a:lnTo>
                <a:lnTo>
                  <a:pt x="2421699" y="3954805"/>
                </a:lnTo>
                <a:lnTo>
                  <a:pt x="2445728" y="3956634"/>
                </a:lnTo>
                <a:lnTo>
                  <a:pt x="2464638" y="3961473"/>
                </a:lnTo>
                <a:lnTo>
                  <a:pt x="2480272" y="3968407"/>
                </a:lnTo>
                <a:lnTo>
                  <a:pt x="2509316" y="3984980"/>
                </a:lnTo>
                <a:lnTo>
                  <a:pt x="2526182" y="3992461"/>
                </a:lnTo>
                <a:lnTo>
                  <a:pt x="2546832" y="3997782"/>
                </a:lnTo>
                <a:lnTo>
                  <a:pt x="2573032" y="3999814"/>
                </a:lnTo>
                <a:lnTo>
                  <a:pt x="2599207" y="3997782"/>
                </a:lnTo>
                <a:lnTo>
                  <a:pt x="2619857" y="3992461"/>
                </a:lnTo>
                <a:lnTo>
                  <a:pt x="2636723" y="3984980"/>
                </a:lnTo>
                <a:lnTo>
                  <a:pt x="2665768" y="3968407"/>
                </a:lnTo>
                <a:lnTo>
                  <a:pt x="2681389" y="3961473"/>
                </a:lnTo>
                <a:lnTo>
                  <a:pt x="2700299" y="3956634"/>
                </a:lnTo>
                <a:lnTo>
                  <a:pt x="2724327" y="3954805"/>
                </a:lnTo>
                <a:lnTo>
                  <a:pt x="2748356" y="3956634"/>
                </a:lnTo>
                <a:lnTo>
                  <a:pt x="2767266" y="3961473"/>
                </a:lnTo>
                <a:lnTo>
                  <a:pt x="2782887" y="3968407"/>
                </a:lnTo>
                <a:lnTo>
                  <a:pt x="2811932" y="3984980"/>
                </a:lnTo>
                <a:lnTo>
                  <a:pt x="2828810" y="3992461"/>
                </a:lnTo>
                <a:lnTo>
                  <a:pt x="2849461" y="3997782"/>
                </a:lnTo>
                <a:lnTo>
                  <a:pt x="2875661" y="3999814"/>
                </a:lnTo>
                <a:lnTo>
                  <a:pt x="2901835" y="3997782"/>
                </a:lnTo>
                <a:lnTo>
                  <a:pt x="2922486" y="3992461"/>
                </a:lnTo>
                <a:lnTo>
                  <a:pt x="2939351" y="3984980"/>
                </a:lnTo>
                <a:lnTo>
                  <a:pt x="2968396" y="3968407"/>
                </a:lnTo>
                <a:lnTo>
                  <a:pt x="2984030" y="3961473"/>
                </a:lnTo>
                <a:lnTo>
                  <a:pt x="3002953" y="3956634"/>
                </a:lnTo>
                <a:lnTo>
                  <a:pt x="3026981" y="3954805"/>
                </a:lnTo>
                <a:lnTo>
                  <a:pt x="3050997" y="3956634"/>
                </a:lnTo>
                <a:lnTo>
                  <a:pt x="3069907" y="3961473"/>
                </a:lnTo>
                <a:lnTo>
                  <a:pt x="3085528" y="3968407"/>
                </a:lnTo>
                <a:lnTo>
                  <a:pt x="3114573" y="3984980"/>
                </a:lnTo>
                <a:lnTo>
                  <a:pt x="3131451" y="3992461"/>
                </a:lnTo>
                <a:lnTo>
                  <a:pt x="3152089" y="3997782"/>
                </a:lnTo>
                <a:lnTo>
                  <a:pt x="3178289" y="3999814"/>
                </a:lnTo>
                <a:lnTo>
                  <a:pt x="3204476" y="3997782"/>
                </a:lnTo>
                <a:lnTo>
                  <a:pt x="3225127" y="3992461"/>
                </a:lnTo>
                <a:lnTo>
                  <a:pt x="3241992" y="3984980"/>
                </a:lnTo>
                <a:lnTo>
                  <a:pt x="3271037" y="3968407"/>
                </a:lnTo>
                <a:lnTo>
                  <a:pt x="3286671" y="3961473"/>
                </a:lnTo>
                <a:lnTo>
                  <a:pt x="3305581" y="3956634"/>
                </a:lnTo>
                <a:lnTo>
                  <a:pt x="3329609" y="3954805"/>
                </a:lnTo>
                <a:lnTo>
                  <a:pt x="3353625" y="3956634"/>
                </a:lnTo>
                <a:lnTo>
                  <a:pt x="3372535" y="3961473"/>
                </a:lnTo>
                <a:lnTo>
                  <a:pt x="3388156" y="3968407"/>
                </a:lnTo>
                <a:lnTo>
                  <a:pt x="3417201" y="3984980"/>
                </a:lnTo>
                <a:lnTo>
                  <a:pt x="3434080" y="3992461"/>
                </a:lnTo>
                <a:lnTo>
                  <a:pt x="3454743" y="3997782"/>
                </a:lnTo>
                <a:lnTo>
                  <a:pt x="3480943" y="3999814"/>
                </a:lnTo>
                <a:lnTo>
                  <a:pt x="3507143" y="3997782"/>
                </a:lnTo>
                <a:lnTo>
                  <a:pt x="3527793" y="3992461"/>
                </a:lnTo>
                <a:lnTo>
                  <a:pt x="3544671" y="3984980"/>
                </a:lnTo>
                <a:lnTo>
                  <a:pt x="3573716" y="3968407"/>
                </a:lnTo>
                <a:lnTo>
                  <a:pt x="3589337" y="3961473"/>
                </a:lnTo>
                <a:lnTo>
                  <a:pt x="3608235" y="3956634"/>
                </a:lnTo>
                <a:lnTo>
                  <a:pt x="3632263" y="3954805"/>
                </a:lnTo>
                <a:lnTo>
                  <a:pt x="3656292" y="3956634"/>
                </a:lnTo>
                <a:lnTo>
                  <a:pt x="3675202" y="3961473"/>
                </a:lnTo>
                <a:lnTo>
                  <a:pt x="3690836" y="3968407"/>
                </a:lnTo>
                <a:lnTo>
                  <a:pt x="3719880" y="3984980"/>
                </a:lnTo>
                <a:lnTo>
                  <a:pt x="3736759" y="3992461"/>
                </a:lnTo>
                <a:lnTo>
                  <a:pt x="3757396" y="3997782"/>
                </a:lnTo>
                <a:lnTo>
                  <a:pt x="3783596" y="3999814"/>
                </a:lnTo>
                <a:lnTo>
                  <a:pt x="3809784" y="3997782"/>
                </a:lnTo>
                <a:lnTo>
                  <a:pt x="3830434" y="3992461"/>
                </a:lnTo>
                <a:lnTo>
                  <a:pt x="3847300" y="3984980"/>
                </a:lnTo>
                <a:lnTo>
                  <a:pt x="3876344" y="3968407"/>
                </a:lnTo>
                <a:lnTo>
                  <a:pt x="3891978" y="3961473"/>
                </a:lnTo>
                <a:lnTo>
                  <a:pt x="3910888" y="3956634"/>
                </a:lnTo>
                <a:lnTo>
                  <a:pt x="3934917" y="3954805"/>
                </a:lnTo>
                <a:lnTo>
                  <a:pt x="3958933" y="3956634"/>
                </a:lnTo>
                <a:lnTo>
                  <a:pt x="3977843" y="3961473"/>
                </a:lnTo>
                <a:lnTo>
                  <a:pt x="3993477" y="3968407"/>
                </a:lnTo>
                <a:lnTo>
                  <a:pt x="4022521" y="3984980"/>
                </a:lnTo>
                <a:lnTo>
                  <a:pt x="4039400" y="3992461"/>
                </a:lnTo>
                <a:lnTo>
                  <a:pt x="4060050" y="3997782"/>
                </a:lnTo>
                <a:lnTo>
                  <a:pt x="4086237" y="3999814"/>
                </a:lnTo>
                <a:lnTo>
                  <a:pt x="4112425" y="3997782"/>
                </a:lnTo>
                <a:lnTo>
                  <a:pt x="4133088" y="3992461"/>
                </a:lnTo>
                <a:lnTo>
                  <a:pt x="4149953" y="3984980"/>
                </a:lnTo>
                <a:lnTo>
                  <a:pt x="4178998" y="3968407"/>
                </a:lnTo>
                <a:lnTo>
                  <a:pt x="4194632" y="3961473"/>
                </a:lnTo>
                <a:lnTo>
                  <a:pt x="4213542" y="3956634"/>
                </a:lnTo>
                <a:lnTo>
                  <a:pt x="4237558" y="3954805"/>
                </a:lnTo>
                <a:lnTo>
                  <a:pt x="4261574" y="3956634"/>
                </a:lnTo>
                <a:lnTo>
                  <a:pt x="4280471" y="3961473"/>
                </a:lnTo>
                <a:lnTo>
                  <a:pt x="4296092" y="3968407"/>
                </a:lnTo>
                <a:lnTo>
                  <a:pt x="4325124" y="3984980"/>
                </a:lnTo>
                <a:lnTo>
                  <a:pt x="4341990" y="3992461"/>
                </a:lnTo>
                <a:lnTo>
                  <a:pt x="4362640" y="3997782"/>
                </a:lnTo>
                <a:lnTo>
                  <a:pt x="4388828" y="3999814"/>
                </a:lnTo>
                <a:lnTo>
                  <a:pt x="4415015" y="3997782"/>
                </a:lnTo>
                <a:lnTo>
                  <a:pt x="4435665" y="3992461"/>
                </a:lnTo>
                <a:lnTo>
                  <a:pt x="4452544" y="3984980"/>
                </a:lnTo>
                <a:lnTo>
                  <a:pt x="4481588" y="3968407"/>
                </a:lnTo>
                <a:lnTo>
                  <a:pt x="4497209" y="3961473"/>
                </a:lnTo>
                <a:lnTo>
                  <a:pt x="4516120" y="3956634"/>
                </a:lnTo>
                <a:lnTo>
                  <a:pt x="4540135" y="3954805"/>
                </a:lnTo>
                <a:lnTo>
                  <a:pt x="4564164" y="3956634"/>
                </a:lnTo>
                <a:lnTo>
                  <a:pt x="4583087" y="3961473"/>
                </a:lnTo>
                <a:lnTo>
                  <a:pt x="4598721" y="3968407"/>
                </a:lnTo>
                <a:lnTo>
                  <a:pt x="4627765" y="3984980"/>
                </a:lnTo>
                <a:lnTo>
                  <a:pt x="4644644" y="3992461"/>
                </a:lnTo>
                <a:lnTo>
                  <a:pt x="4665294" y="3997782"/>
                </a:lnTo>
                <a:lnTo>
                  <a:pt x="4691481" y="3999814"/>
                </a:lnTo>
                <a:lnTo>
                  <a:pt x="4717669" y="3997782"/>
                </a:lnTo>
                <a:lnTo>
                  <a:pt x="4738332" y="3992461"/>
                </a:lnTo>
                <a:lnTo>
                  <a:pt x="4755197" y="3984980"/>
                </a:lnTo>
                <a:lnTo>
                  <a:pt x="4784242" y="3968407"/>
                </a:lnTo>
                <a:lnTo>
                  <a:pt x="4799863" y="3961473"/>
                </a:lnTo>
                <a:lnTo>
                  <a:pt x="4818773" y="3956634"/>
                </a:lnTo>
                <a:lnTo>
                  <a:pt x="4842789" y="3954805"/>
                </a:lnTo>
                <a:lnTo>
                  <a:pt x="4866818" y="3956634"/>
                </a:lnTo>
                <a:lnTo>
                  <a:pt x="4885728" y="3961473"/>
                </a:lnTo>
                <a:lnTo>
                  <a:pt x="4901349" y="3968407"/>
                </a:lnTo>
                <a:lnTo>
                  <a:pt x="4930394" y="3984980"/>
                </a:lnTo>
                <a:lnTo>
                  <a:pt x="4947272" y="3992461"/>
                </a:lnTo>
                <a:lnTo>
                  <a:pt x="4967922" y="3997782"/>
                </a:lnTo>
                <a:lnTo>
                  <a:pt x="4994122" y="3999814"/>
                </a:lnTo>
                <a:lnTo>
                  <a:pt x="5020310" y="3997782"/>
                </a:lnTo>
                <a:lnTo>
                  <a:pt x="5040960" y="3992461"/>
                </a:lnTo>
                <a:lnTo>
                  <a:pt x="5057826" y="3984980"/>
                </a:lnTo>
                <a:lnTo>
                  <a:pt x="5086883" y="3968407"/>
                </a:lnTo>
                <a:lnTo>
                  <a:pt x="5102504" y="3961473"/>
                </a:lnTo>
                <a:lnTo>
                  <a:pt x="5121414" y="3956634"/>
                </a:lnTo>
                <a:lnTo>
                  <a:pt x="5145443" y="3954805"/>
                </a:lnTo>
                <a:lnTo>
                  <a:pt x="5169484" y="3956634"/>
                </a:lnTo>
                <a:lnTo>
                  <a:pt x="5188407" y="3961473"/>
                </a:lnTo>
                <a:lnTo>
                  <a:pt x="5204053" y="3968407"/>
                </a:lnTo>
                <a:lnTo>
                  <a:pt x="5233098" y="3984980"/>
                </a:lnTo>
                <a:lnTo>
                  <a:pt x="5249977" y="3992461"/>
                </a:lnTo>
                <a:lnTo>
                  <a:pt x="5270627" y="3997782"/>
                </a:lnTo>
                <a:lnTo>
                  <a:pt x="5296827" y="3999814"/>
                </a:lnTo>
                <a:lnTo>
                  <a:pt x="5323027" y="3997782"/>
                </a:lnTo>
                <a:lnTo>
                  <a:pt x="5343677" y="3992461"/>
                </a:lnTo>
                <a:lnTo>
                  <a:pt x="5360555" y="3984980"/>
                </a:lnTo>
                <a:lnTo>
                  <a:pt x="5389600" y="3968407"/>
                </a:lnTo>
                <a:lnTo>
                  <a:pt x="5405221" y="3961473"/>
                </a:lnTo>
                <a:lnTo>
                  <a:pt x="5424132" y="3956634"/>
                </a:lnTo>
                <a:lnTo>
                  <a:pt x="5448147" y="3954805"/>
                </a:lnTo>
                <a:lnTo>
                  <a:pt x="5472176" y="3956634"/>
                </a:lnTo>
                <a:lnTo>
                  <a:pt x="5491086" y="3961473"/>
                </a:lnTo>
                <a:lnTo>
                  <a:pt x="5506720" y="3968407"/>
                </a:lnTo>
                <a:lnTo>
                  <a:pt x="5535777" y="3984980"/>
                </a:lnTo>
                <a:lnTo>
                  <a:pt x="5552656" y="3992461"/>
                </a:lnTo>
                <a:lnTo>
                  <a:pt x="5573319" y="3997782"/>
                </a:lnTo>
                <a:lnTo>
                  <a:pt x="5599519" y="3999814"/>
                </a:lnTo>
                <a:lnTo>
                  <a:pt x="5625719" y="3997782"/>
                </a:lnTo>
                <a:lnTo>
                  <a:pt x="5646369" y="3992461"/>
                </a:lnTo>
                <a:lnTo>
                  <a:pt x="5663247" y="3984980"/>
                </a:lnTo>
                <a:lnTo>
                  <a:pt x="5692305" y="3968407"/>
                </a:lnTo>
                <a:lnTo>
                  <a:pt x="5707939" y="3961473"/>
                </a:lnTo>
                <a:lnTo>
                  <a:pt x="5726849" y="3956634"/>
                </a:lnTo>
                <a:lnTo>
                  <a:pt x="5750877" y="3954805"/>
                </a:lnTo>
                <a:lnTo>
                  <a:pt x="5774893" y="3956634"/>
                </a:lnTo>
                <a:lnTo>
                  <a:pt x="5793803" y="3961473"/>
                </a:lnTo>
                <a:lnTo>
                  <a:pt x="5809424" y="3968407"/>
                </a:lnTo>
                <a:lnTo>
                  <a:pt x="5838469" y="3984980"/>
                </a:lnTo>
                <a:lnTo>
                  <a:pt x="5855335" y="3992461"/>
                </a:lnTo>
                <a:lnTo>
                  <a:pt x="5875985" y="3997782"/>
                </a:lnTo>
                <a:lnTo>
                  <a:pt x="5902172" y="3999814"/>
                </a:lnTo>
                <a:lnTo>
                  <a:pt x="5928372" y="3997782"/>
                </a:lnTo>
                <a:lnTo>
                  <a:pt x="5949023" y="3992461"/>
                </a:lnTo>
                <a:lnTo>
                  <a:pt x="5965901" y="3984980"/>
                </a:lnTo>
                <a:lnTo>
                  <a:pt x="5994959" y="3968407"/>
                </a:lnTo>
                <a:lnTo>
                  <a:pt x="6010592" y="3961473"/>
                </a:lnTo>
                <a:lnTo>
                  <a:pt x="6029503" y="3956634"/>
                </a:lnTo>
                <a:lnTo>
                  <a:pt x="6053531" y="3954805"/>
                </a:lnTo>
                <a:lnTo>
                  <a:pt x="6077559" y="3956634"/>
                </a:lnTo>
                <a:lnTo>
                  <a:pt x="6096482" y="3961473"/>
                </a:lnTo>
                <a:lnTo>
                  <a:pt x="6112116" y="3968407"/>
                </a:lnTo>
                <a:lnTo>
                  <a:pt x="6141174" y="3984980"/>
                </a:lnTo>
                <a:lnTo>
                  <a:pt x="6158065" y="3992461"/>
                </a:lnTo>
                <a:lnTo>
                  <a:pt x="6178715" y="3997782"/>
                </a:lnTo>
                <a:lnTo>
                  <a:pt x="6204915" y="3999814"/>
                </a:lnTo>
                <a:lnTo>
                  <a:pt x="6231115" y="3997782"/>
                </a:lnTo>
                <a:lnTo>
                  <a:pt x="6251765" y="3992461"/>
                </a:lnTo>
                <a:lnTo>
                  <a:pt x="6268644" y="3984980"/>
                </a:lnTo>
                <a:lnTo>
                  <a:pt x="6297701" y="3968407"/>
                </a:lnTo>
                <a:lnTo>
                  <a:pt x="6313335" y="3961473"/>
                </a:lnTo>
                <a:lnTo>
                  <a:pt x="6332245" y="3956634"/>
                </a:lnTo>
                <a:lnTo>
                  <a:pt x="6356274" y="3954805"/>
                </a:lnTo>
                <a:lnTo>
                  <a:pt x="6380315" y="3956634"/>
                </a:lnTo>
                <a:lnTo>
                  <a:pt x="6399238" y="3961473"/>
                </a:lnTo>
                <a:lnTo>
                  <a:pt x="6414884" y="3968407"/>
                </a:lnTo>
                <a:lnTo>
                  <a:pt x="6443954" y="3984980"/>
                </a:lnTo>
                <a:lnTo>
                  <a:pt x="6460845" y="3992461"/>
                </a:lnTo>
                <a:lnTo>
                  <a:pt x="6481521" y="3997782"/>
                </a:lnTo>
                <a:lnTo>
                  <a:pt x="6507734" y="3999814"/>
                </a:lnTo>
                <a:lnTo>
                  <a:pt x="6533934" y="3997782"/>
                </a:lnTo>
                <a:lnTo>
                  <a:pt x="6554610" y="3992461"/>
                </a:lnTo>
                <a:lnTo>
                  <a:pt x="6571488" y="3984980"/>
                </a:lnTo>
                <a:lnTo>
                  <a:pt x="6600558" y="3968407"/>
                </a:lnTo>
                <a:lnTo>
                  <a:pt x="6616205" y="3961473"/>
                </a:lnTo>
                <a:lnTo>
                  <a:pt x="6635128" y="3956634"/>
                </a:lnTo>
                <a:lnTo>
                  <a:pt x="6659169" y="3954805"/>
                </a:lnTo>
                <a:lnTo>
                  <a:pt x="6659169" y="3943553"/>
                </a:lnTo>
                <a:close/>
              </a:path>
              <a:path w="6660515" h="7380605">
                <a:moveTo>
                  <a:pt x="6659207" y="4056215"/>
                </a:moveTo>
                <a:lnTo>
                  <a:pt x="6613144" y="4063250"/>
                </a:lnTo>
                <a:lnTo>
                  <a:pt x="6581991" y="4078719"/>
                </a:lnTo>
                <a:lnTo>
                  <a:pt x="6551587" y="4094200"/>
                </a:lnTo>
                <a:lnTo>
                  <a:pt x="6507759" y="4101223"/>
                </a:lnTo>
                <a:lnTo>
                  <a:pt x="6463932" y="4094200"/>
                </a:lnTo>
                <a:lnTo>
                  <a:pt x="6433515" y="4078719"/>
                </a:lnTo>
                <a:lnTo>
                  <a:pt x="6402349" y="4063250"/>
                </a:lnTo>
                <a:lnTo>
                  <a:pt x="6356299" y="4056215"/>
                </a:lnTo>
                <a:lnTo>
                  <a:pt x="6310236" y="4063250"/>
                </a:lnTo>
                <a:lnTo>
                  <a:pt x="6279108" y="4078719"/>
                </a:lnTo>
                <a:lnTo>
                  <a:pt x="6248743" y="4094200"/>
                </a:lnTo>
                <a:lnTo>
                  <a:pt x="6204940" y="4101223"/>
                </a:lnTo>
                <a:lnTo>
                  <a:pt x="6161125" y="4094200"/>
                </a:lnTo>
                <a:lnTo>
                  <a:pt x="6130734" y="4078719"/>
                </a:lnTo>
                <a:lnTo>
                  <a:pt x="6099607" y="4063250"/>
                </a:lnTo>
                <a:lnTo>
                  <a:pt x="6053544" y="4056215"/>
                </a:lnTo>
                <a:lnTo>
                  <a:pt x="6007493" y="4063250"/>
                </a:lnTo>
                <a:lnTo>
                  <a:pt x="5976366" y="4078719"/>
                </a:lnTo>
                <a:lnTo>
                  <a:pt x="5946000" y="4094200"/>
                </a:lnTo>
                <a:lnTo>
                  <a:pt x="5902198" y="4101223"/>
                </a:lnTo>
                <a:lnTo>
                  <a:pt x="5858421" y="4094200"/>
                </a:lnTo>
                <a:lnTo>
                  <a:pt x="5828042" y="4078719"/>
                </a:lnTo>
                <a:lnTo>
                  <a:pt x="5796915" y="4063250"/>
                </a:lnTo>
                <a:lnTo>
                  <a:pt x="5750890" y="4056215"/>
                </a:lnTo>
                <a:lnTo>
                  <a:pt x="5704840" y="4063250"/>
                </a:lnTo>
                <a:lnTo>
                  <a:pt x="5673712" y="4078719"/>
                </a:lnTo>
                <a:lnTo>
                  <a:pt x="5643346" y="4094200"/>
                </a:lnTo>
                <a:lnTo>
                  <a:pt x="5599544" y="4101223"/>
                </a:lnTo>
                <a:lnTo>
                  <a:pt x="5555729" y="4094200"/>
                </a:lnTo>
                <a:lnTo>
                  <a:pt x="5525363" y="4078719"/>
                </a:lnTo>
                <a:lnTo>
                  <a:pt x="5494236" y="4063250"/>
                </a:lnTo>
                <a:lnTo>
                  <a:pt x="5448185" y="4056215"/>
                </a:lnTo>
                <a:lnTo>
                  <a:pt x="5402135" y="4063250"/>
                </a:lnTo>
                <a:lnTo>
                  <a:pt x="5371020" y="4078719"/>
                </a:lnTo>
                <a:lnTo>
                  <a:pt x="5340642" y="4094200"/>
                </a:lnTo>
                <a:lnTo>
                  <a:pt x="5296852" y="4101223"/>
                </a:lnTo>
                <a:lnTo>
                  <a:pt x="5253050" y="4094200"/>
                </a:lnTo>
                <a:lnTo>
                  <a:pt x="5222672" y="4078719"/>
                </a:lnTo>
                <a:lnTo>
                  <a:pt x="5191544" y="4063250"/>
                </a:lnTo>
                <a:lnTo>
                  <a:pt x="5145481" y="4056215"/>
                </a:lnTo>
                <a:lnTo>
                  <a:pt x="5099431" y="4063250"/>
                </a:lnTo>
                <a:lnTo>
                  <a:pt x="5068303" y="4078719"/>
                </a:lnTo>
                <a:lnTo>
                  <a:pt x="5037937" y="4094200"/>
                </a:lnTo>
                <a:lnTo>
                  <a:pt x="4994148" y="4101223"/>
                </a:lnTo>
                <a:lnTo>
                  <a:pt x="4950384" y="4094200"/>
                </a:lnTo>
                <a:lnTo>
                  <a:pt x="4919980" y="4078719"/>
                </a:lnTo>
                <a:lnTo>
                  <a:pt x="4888827" y="4063250"/>
                </a:lnTo>
                <a:lnTo>
                  <a:pt x="4842815" y="4056215"/>
                </a:lnTo>
                <a:lnTo>
                  <a:pt x="4796802" y="4063250"/>
                </a:lnTo>
                <a:lnTo>
                  <a:pt x="4765662" y="4078719"/>
                </a:lnTo>
                <a:lnTo>
                  <a:pt x="4735271" y="4094200"/>
                </a:lnTo>
                <a:lnTo>
                  <a:pt x="4691519" y="4101223"/>
                </a:lnTo>
                <a:lnTo>
                  <a:pt x="4647730" y="4094200"/>
                </a:lnTo>
                <a:lnTo>
                  <a:pt x="4617339" y="4078719"/>
                </a:lnTo>
                <a:lnTo>
                  <a:pt x="4586211" y="4063250"/>
                </a:lnTo>
                <a:lnTo>
                  <a:pt x="4540174" y="4056215"/>
                </a:lnTo>
                <a:lnTo>
                  <a:pt x="4494161" y="4063250"/>
                </a:lnTo>
                <a:lnTo>
                  <a:pt x="4463008" y="4078719"/>
                </a:lnTo>
                <a:lnTo>
                  <a:pt x="4432617" y="4094200"/>
                </a:lnTo>
                <a:lnTo>
                  <a:pt x="4388853" y="4101223"/>
                </a:lnTo>
                <a:lnTo>
                  <a:pt x="4345063" y="4094200"/>
                </a:lnTo>
                <a:lnTo>
                  <a:pt x="4314710" y="4078719"/>
                </a:lnTo>
                <a:lnTo>
                  <a:pt x="4283608" y="4063250"/>
                </a:lnTo>
                <a:lnTo>
                  <a:pt x="4237583" y="4056215"/>
                </a:lnTo>
                <a:lnTo>
                  <a:pt x="4191571" y="4063250"/>
                </a:lnTo>
                <a:lnTo>
                  <a:pt x="4160418" y="4078719"/>
                </a:lnTo>
                <a:lnTo>
                  <a:pt x="4130027" y="4094200"/>
                </a:lnTo>
                <a:lnTo>
                  <a:pt x="4086275" y="4101223"/>
                </a:lnTo>
                <a:lnTo>
                  <a:pt x="4062247" y="4099407"/>
                </a:lnTo>
                <a:lnTo>
                  <a:pt x="4043337" y="4094556"/>
                </a:lnTo>
                <a:lnTo>
                  <a:pt x="4027703" y="4087622"/>
                </a:lnTo>
                <a:lnTo>
                  <a:pt x="3998658" y="4071048"/>
                </a:lnTo>
                <a:lnTo>
                  <a:pt x="3981780" y="4063581"/>
                </a:lnTo>
                <a:lnTo>
                  <a:pt x="3961130" y="4058247"/>
                </a:lnTo>
                <a:lnTo>
                  <a:pt x="3934942" y="4056215"/>
                </a:lnTo>
                <a:lnTo>
                  <a:pt x="3908742" y="4058247"/>
                </a:lnTo>
                <a:lnTo>
                  <a:pt x="3888092" y="4063581"/>
                </a:lnTo>
                <a:lnTo>
                  <a:pt x="3871226" y="4071048"/>
                </a:lnTo>
                <a:lnTo>
                  <a:pt x="3842181" y="4087622"/>
                </a:lnTo>
                <a:lnTo>
                  <a:pt x="3826548" y="4094556"/>
                </a:lnTo>
                <a:lnTo>
                  <a:pt x="3807650" y="4099407"/>
                </a:lnTo>
                <a:lnTo>
                  <a:pt x="3783634" y="4101223"/>
                </a:lnTo>
                <a:lnTo>
                  <a:pt x="3759606" y="4099407"/>
                </a:lnTo>
                <a:lnTo>
                  <a:pt x="3740683" y="4094556"/>
                </a:lnTo>
                <a:lnTo>
                  <a:pt x="3725062" y="4087622"/>
                </a:lnTo>
                <a:lnTo>
                  <a:pt x="3696017" y="4071048"/>
                </a:lnTo>
                <a:lnTo>
                  <a:pt x="3679139" y="4063581"/>
                </a:lnTo>
                <a:lnTo>
                  <a:pt x="3658489" y="4058247"/>
                </a:lnTo>
                <a:lnTo>
                  <a:pt x="3632301" y="4056215"/>
                </a:lnTo>
                <a:lnTo>
                  <a:pt x="3606101" y="4058247"/>
                </a:lnTo>
                <a:lnTo>
                  <a:pt x="3585451" y="4063581"/>
                </a:lnTo>
                <a:lnTo>
                  <a:pt x="3568573" y="4071048"/>
                </a:lnTo>
                <a:lnTo>
                  <a:pt x="3539528" y="4087622"/>
                </a:lnTo>
                <a:lnTo>
                  <a:pt x="3523894" y="4094556"/>
                </a:lnTo>
                <a:lnTo>
                  <a:pt x="3504984" y="4099407"/>
                </a:lnTo>
                <a:lnTo>
                  <a:pt x="3480968" y="4101223"/>
                </a:lnTo>
                <a:lnTo>
                  <a:pt x="3456927" y="4099407"/>
                </a:lnTo>
                <a:lnTo>
                  <a:pt x="3438017" y="4094556"/>
                </a:lnTo>
                <a:lnTo>
                  <a:pt x="3422383" y="4087622"/>
                </a:lnTo>
                <a:lnTo>
                  <a:pt x="3393338" y="4071048"/>
                </a:lnTo>
                <a:lnTo>
                  <a:pt x="3376460" y="4063581"/>
                </a:lnTo>
                <a:lnTo>
                  <a:pt x="3355822" y="4058247"/>
                </a:lnTo>
                <a:lnTo>
                  <a:pt x="3329635" y="4056215"/>
                </a:lnTo>
                <a:lnTo>
                  <a:pt x="3303435" y="4058247"/>
                </a:lnTo>
                <a:lnTo>
                  <a:pt x="3282772" y="4063581"/>
                </a:lnTo>
                <a:lnTo>
                  <a:pt x="3265894" y="4071048"/>
                </a:lnTo>
                <a:lnTo>
                  <a:pt x="3236849" y="4087622"/>
                </a:lnTo>
                <a:lnTo>
                  <a:pt x="3221228" y="4094556"/>
                </a:lnTo>
                <a:lnTo>
                  <a:pt x="3202330" y="4099407"/>
                </a:lnTo>
                <a:lnTo>
                  <a:pt x="3178327" y="4101223"/>
                </a:lnTo>
                <a:lnTo>
                  <a:pt x="3154299" y="4099407"/>
                </a:lnTo>
                <a:lnTo>
                  <a:pt x="3135388" y="4094556"/>
                </a:lnTo>
                <a:lnTo>
                  <a:pt x="3119767" y="4087622"/>
                </a:lnTo>
                <a:lnTo>
                  <a:pt x="3090722" y="4071048"/>
                </a:lnTo>
                <a:lnTo>
                  <a:pt x="3073844" y="4063581"/>
                </a:lnTo>
                <a:lnTo>
                  <a:pt x="3053194" y="4058247"/>
                </a:lnTo>
                <a:lnTo>
                  <a:pt x="3027007" y="4056215"/>
                </a:lnTo>
                <a:lnTo>
                  <a:pt x="3000806" y="4058247"/>
                </a:lnTo>
                <a:lnTo>
                  <a:pt x="2980156" y="4063581"/>
                </a:lnTo>
                <a:lnTo>
                  <a:pt x="2963278" y="4071048"/>
                </a:lnTo>
                <a:lnTo>
                  <a:pt x="2934233" y="4087622"/>
                </a:lnTo>
                <a:lnTo>
                  <a:pt x="2918612" y="4094556"/>
                </a:lnTo>
                <a:lnTo>
                  <a:pt x="2899702" y="4099407"/>
                </a:lnTo>
                <a:lnTo>
                  <a:pt x="2875686" y="4101223"/>
                </a:lnTo>
                <a:lnTo>
                  <a:pt x="2851658" y="4099407"/>
                </a:lnTo>
                <a:lnTo>
                  <a:pt x="2832747" y="4094556"/>
                </a:lnTo>
                <a:lnTo>
                  <a:pt x="2817126" y="4087622"/>
                </a:lnTo>
                <a:lnTo>
                  <a:pt x="2788081" y="4071048"/>
                </a:lnTo>
                <a:lnTo>
                  <a:pt x="2771203" y="4063581"/>
                </a:lnTo>
                <a:lnTo>
                  <a:pt x="2750553" y="4058247"/>
                </a:lnTo>
                <a:lnTo>
                  <a:pt x="2724366" y="4056215"/>
                </a:lnTo>
                <a:lnTo>
                  <a:pt x="2698165" y="4058247"/>
                </a:lnTo>
                <a:lnTo>
                  <a:pt x="2677503" y="4063581"/>
                </a:lnTo>
                <a:lnTo>
                  <a:pt x="2660637" y="4071048"/>
                </a:lnTo>
                <a:lnTo>
                  <a:pt x="2631592" y="4087622"/>
                </a:lnTo>
                <a:lnTo>
                  <a:pt x="2615971" y="4094556"/>
                </a:lnTo>
                <a:lnTo>
                  <a:pt x="2597073" y="4099407"/>
                </a:lnTo>
                <a:lnTo>
                  <a:pt x="2573070" y="4101223"/>
                </a:lnTo>
                <a:lnTo>
                  <a:pt x="2549042" y="4099407"/>
                </a:lnTo>
                <a:lnTo>
                  <a:pt x="2530119" y="4094556"/>
                </a:lnTo>
                <a:lnTo>
                  <a:pt x="2514498" y="4087622"/>
                </a:lnTo>
                <a:lnTo>
                  <a:pt x="2485453" y="4071048"/>
                </a:lnTo>
                <a:lnTo>
                  <a:pt x="2468575" y="4063581"/>
                </a:lnTo>
                <a:lnTo>
                  <a:pt x="2447912" y="4058247"/>
                </a:lnTo>
                <a:lnTo>
                  <a:pt x="2421725" y="4056215"/>
                </a:lnTo>
                <a:lnTo>
                  <a:pt x="2395537" y="4058247"/>
                </a:lnTo>
                <a:lnTo>
                  <a:pt x="2374887" y="4063581"/>
                </a:lnTo>
                <a:lnTo>
                  <a:pt x="2358021" y="4071048"/>
                </a:lnTo>
                <a:lnTo>
                  <a:pt x="2328976" y="4087622"/>
                </a:lnTo>
                <a:lnTo>
                  <a:pt x="2313355" y="4094556"/>
                </a:lnTo>
                <a:lnTo>
                  <a:pt x="2294458" y="4099407"/>
                </a:lnTo>
                <a:lnTo>
                  <a:pt x="2270442" y="4101223"/>
                </a:lnTo>
                <a:lnTo>
                  <a:pt x="2246414" y="4099407"/>
                </a:lnTo>
                <a:lnTo>
                  <a:pt x="2227491" y="4094556"/>
                </a:lnTo>
                <a:lnTo>
                  <a:pt x="2211870" y="4087622"/>
                </a:lnTo>
                <a:lnTo>
                  <a:pt x="2182812" y="4071048"/>
                </a:lnTo>
                <a:lnTo>
                  <a:pt x="2165947" y="4063581"/>
                </a:lnTo>
                <a:lnTo>
                  <a:pt x="2145296" y="4058247"/>
                </a:lnTo>
                <a:lnTo>
                  <a:pt x="2119109" y="4056215"/>
                </a:lnTo>
                <a:lnTo>
                  <a:pt x="2092909" y="4058247"/>
                </a:lnTo>
                <a:lnTo>
                  <a:pt x="2072259" y="4063581"/>
                </a:lnTo>
                <a:lnTo>
                  <a:pt x="2055393" y="4071048"/>
                </a:lnTo>
                <a:lnTo>
                  <a:pt x="2026348" y="4087622"/>
                </a:lnTo>
                <a:lnTo>
                  <a:pt x="2010714" y="4094556"/>
                </a:lnTo>
                <a:lnTo>
                  <a:pt x="1991817" y="4099407"/>
                </a:lnTo>
                <a:lnTo>
                  <a:pt x="1967788" y="4101223"/>
                </a:lnTo>
                <a:lnTo>
                  <a:pt x="1943773" y="4099407"/>
                </a:lnTo>
                <a:lnTo>
                  <a:pt x="1924862" y="4094556"/>
                </a:lnTo>
                <a:lnTo>
                  <a:pt x="1909241" y="4087622"/>
                </a:lnTo>
                <a:lnTo>
                  <a:pt x="1880196" y="4071048"/>
                </a:lnTo>
                <a:lnTo>
                  <a:pt x="1863318" y="4063581"/>
                </a:lnTo>
                <a:lnTo>
                  <a:pt x="1842668" y="4058247"/>
                </a:lnTo>
                <a:lnTo>
                  <a:pt x="1816481" y="4056215"/>
                </a:lnTo>
                <a:lnTo>
                  <a:pt x="1790293" y="4058247"/>
                </a:lnTo>
                <a:lnTo>
                  <a:pt x="1769643" y="4063581"/>
                </a:lnTo>
                <a:lnTo>
                  <a:pt x="1752777" y="4071048"/>
                </a:lnTo>
                <a:lnTo>
                  <a:pt x="1723732" y="4087622"/>
                </a:lnTo>
                <a:lnTo>
                  <a:pt x="1708111" y="4094556"/>
                </a:lnTo>
                <a:lnTo>
                  <a:pt x="1689201" y="4099407"/>
                </a:lnTo>
                <a:lnTo>
                  <a:pt x="1665185" y="4101223"/>
                </a:lnTo>
                <a:lnTo>
                  <a:pt x="1641170" y="4099407"/>
                </a:lnTo>
                <a:lnTo>
                  <a:pt x="1622259" y="4094556"/>
                </a:lnTo>
                <a:lnTo>
                  <a:pt x="1606638" y="4087622"/>
                </a:lnTo>
                <a:lnTo>
                  <a:pt x="1577594" y="4071048"/>
                </a:lnTo>
                <a:lnTo>
                  <a:pt x="1560728" y="4063581"/>
                </a:lnTo>
                <a:lnTo>
                  <a:pt x="1540078" y="4058247"/>
                </a:lnTo>
                <a:lnTo>
                  <a:pt x="1513878" y="4056215"/>
                </a:lnTo>
                <a:lnTo>
                  <a:pt x="1487690" y="4058247"/>
                </a:lnTo>
                <a:lnTo>
                  <a:pt x="1467040" y="4063581"/>
                </a:lnTo>
                <a:lnTo>
                  <a:pt x="1450174" y="4071048"/>
                </a:lnTo>
                <a:lnTo>
                  <a:pt x="1421130" y="4087622"/>
                </a:lnTo>
                <a:lnTo>
                  <a:pt x="1405496" y="4094556"/>
                </a:lnTo>
                <a:lnTo>
                  <a:pt x="1386598" y="4099407"/>
                </a:lnTo>
                <a:lnTo>
                  <a:pt x="1362583" y="4101223"/>
                </a:lnTo>
                <a:lnTo>
                  <a:pt x="1338567" y="4099407"/>
                </a:lnTo>
                <a:lnTo>
                  <a:pt x="1319657" y="4094556"/>
                </a:lnTo>
                <a:lnTo>
                  <a:pt x="1304036" y="4087622"/>
                </a:lnTo>
                <a:lnTo>
                  <a:pt x="1275003" y="4071048"/>
                </a:lnTo>
                <a:lnTo>
                  <a:pt x="1258138" y="4063581"/>
                </a:lnTo>
                <a:lnTo>
                  <a:pt x="1237500" y="4058247"/>
                </a:lnTo>
                <a:lnTo>
                  <a:pt x="1211313" y="4056215"/>
                </a:lnTo>
                <a:lnTo>
                  <a:pt x="1185113" y="4058247"/>
                </a:lnTo>
                <a:lnTo>
                  <a:pt x="1164463" y="4063581"/>
                </a:lnTo>
                <a:lnTo>
                  <a:pt x="1147597" y="4071048"/>
                </a:lnTo>
                <a:lnTo>
                  <a:pt x="1118552" y="4087622"/>
                </a:lnTo>
                <a:lnTo>
                  <a:pt x="1102918" y="4094556"/>
                </a:lnTo>
                <a:lnTo>
                  <a:pt x="1084008" y="4099407"/>
                </a:lnTo>
                <a:lnTo>
                  <a:pt x="1059992" y="4101223"/>
                </a:lnTo>
                <a:lnTo>
                  <a:pt x="1035977" y="4099407"/>
                </a:lnTo>
                <a:lnTo>
                  <a:pt x="1017066" y="4094556"/>
                </a:lnTo>
                <a:lnTo>
                  <a:pt x="1001433" y="4087622"/>
                </a:lnTo>
                <a:lnTo>
                  <a:pt x="972400" y="4071048"/>
                </a:lnTo>
                <a:lnTo>
                  <a:pt x="955522" y="4063581"/>
                </a:lnTo>
                <a:lnTo>
                  <a:pt x="934885" y="4058247"/>
                </a:lnTo>
                <a:lnTo>
                  <a:pt x="908697" y="4056215"/>
                </a:lnTo>
                <a:lnTo>
                  <a:pt x="882510" y="4058247"/>
                </a:lnTo>
                <a:lnTo>
                  <a:pt x="861872" y="4063581"/>
                </a:lnTo>
                <a:lnTo>
                  <a:pt x="845007" y="4071048"/>
                </a:lnTo>
                <a:lnTo>
                  <a:pt x="815962" y="4087622"/>
                </a:lnTo>
                <a:lnTo>
                  <a:pt x="800341" y="4094556"/>
                </a:lnTo>
                <a:lnTo>
                  <a:pt x="781443" y="4099407"/>
                </a:lnTo>
                <a:lnTo>
                  <a:pt x="757440" y="4101223"/>
                </a:lnTo>
                <a:lnTo>
                  <a:pt x="733412" y="4099407"/>
                </a:lnTo>
                <a:lnTo>
                  <a:pt x="714502" y="4094556"/>
                </a:lnTo>
                <a:lnTo>
                  <a:pt x="698881" y="4087622"/>
                </a:lnTo>
                <a:lnTo>
                  <a:pt x="669836" y="4071048"/>
                </a:lnTo>
                <a:lnTo>
                  <a:pt x="652970" y="4063581"/>
                </a:lnTo>
                <a:lnTo>
                  <a:pt x="632320" y="4058247"/>
                </a:lnTo>
                <a:lnTo>
                  <a:pt x="606132" y="4056215"/>
                </a:lnTo>
                <a:lnTo>
                  <a:pt x="579945" y="4058247"/>
                </a:lnTo>
                <a:lnTo>
                  <a:pt x="559295" y="4063581"/>
                </a:lnTo>
                <a:lnTo>
                  <a:pt x="542429" y="4071048"/>
                </a:lnTo>
                <a:lnTo>
                  <a:pt x="513384" y="4087622"/>
                </a:lnTo>
                <a:lnTo>
                  <a:pt x="497763" y="4094556"/>
                </a:lnTo>
                <a:lnTo>
                  <a:pt x="478853" y="4099407"/>
                </a:lnTo>
                <a:lnTo>
                  <a:pt x="454837" y="4101223"/>
                </a:lnTo>
                <a:lnTo>
                  <a:pt x="430822" y="4099407"/>
                </a:lnTo>
                <a:lnTo>
                  <a:pt x="411911" y="4094556"/>
                </a:lnTo>
                <a:lnTo>
                  <a:pt x="396303" y="4087622"/>
                </a:lnTo>
                <a:lnTo>
                  <a:pt x="367258" y="4071048"/>
                </a:lnTo>
                <a:lnTo>
                  <a:pt x="350393" y="4063581"/>
                </a:lnTo>
                <a:lnTo>
                  <a:pt x="329755" y="4058247"/>
                </a:lnTo>
                <a:lnTo>
                  <a:pt x="303568" y="4056215"/>
                </a:lnTo>
                <a:lnTo>
                  <a:pt x="277380" y="4058247"/>
                </a:lnTo>
                <a:lnTo>
                  <a:pt x="256730" y="4063581"/>
                </a:lnTo>
                <a:lnTo>
                  <a:pt x="239864" y="4071048"/>
                </a:lnTo>
                <a:lnTo>
                  <a:pt x="210832" y="4087622"/>
                </a:lnTo>
                <a:lnTo>
                  <a:pt x="195211" y="4094556"/>
                </a:lnTo>
                <a:lnTo>
                  <a:pt x="176314" y="4099407"/>
                </a:lnTo>
                <a:lnTo>
                  <a:pt x="152298" y="4101223"/>
                </a:lnTo>
                <a:lnTo>
                  <a:pt x="128270" y="4099407"/>
                </a:lnTo>
                <a:lnTo>
                  <a:pt x="109359" y="4094556"/>
                </a:lnTo>
                <a:lnTo>
                  <a:pt x="93726" y="4087622"/>
                </a:lnTo>
                <a:lnTo>
                  <a:pt x="64681" y="4071048"/>
                </a:lnTo>
                <a:lnTo>
                  <a:pt x="47815" y="4063581"/>
                </a:lnTo>
                <a:lnTo>
                  <a:pt x="27165" y="4058247"/>
                </a:lnTo>
                <a:lnTo>
                  <a:pt x="977" y="4056215"/>
                </a:lnTo>
                <a:lnTo>
                  <a:pt x="977" y="4067467"/>
                </a:lnTo>
                <a:lnTo>
                  <a:pt x="24993" y="4069296"/>
                </a:lnTo>
                <a:lnTo>
                  <a:pt x="43903" y="4074134"/>
                </a:lnTo>
                <a:lnTo>
                  <a:pt x="59524" y="4081068"/>
                </a:lnTo>
                <a:lnTo>
                  <a:pt x="88569" y="4097655"/>
                </a:lnTo>
                <a:lnTo>
                  <a:pt x="105448" y="4105122"/>
                </a:lnTo>
                <a:lnTo>
                  <a:pt x="126098" y="4110444"/>
                </a:lnTo>
                <a:lnTo>
                  <a:pt x="152298" y="4112476"/>
                </a:lnTo>
                <a:lnTo>
                  <a:pt x="178473" y="4110444"/>
                </a:lnTo>
                <a:lnTo>
                  <a:pt x="199123" y="4105122"/>
                </a:lnTo>
                <a:lnTo>
                  <a:pt x="215988" y="4097655"/>
                </a:lnTo>
                <a:lnTo>
                  <a:pt x="245021" y="4081068"/>
                </a:lnTo>
                <a:lnTo>
                  <a:pt x="260642" y="4074134"/>
                </a:lnTo>
                <a:lnTo>
                  <a:pt x="279552" y="4069296"/>
                </a:lnTo>
                <a:lnTo>
                  <a:pt x="303568" y="4067467"/>
                </a:lnTo>
                <a:lnTo>
                  <a:pt x="327583" y="4069296"/>
                </a:lnTo>
                <a:lnTo>
                  <a:pt x="346481" y="4074134"/>
                </a:lnTo>
                <a:lnTo>
                  <a:pt x="362102" y="4081068"/>
                </a:lnTo>
                <a:lnTo>
                  <a:pt x="391147" y="4097655"/>
                </a:lnTo>
                <a:lnTo>
                  <a:pt x="408012" y="4105122"/>
                </a:lnTo>
                <a:lnTo>
                  <a:pt x="428650" y="4110444"/>
                </a:lnTo>
                <a:lnTo>
                  <a:pt x="454837" y="4112476"/>
                </a:lnTo>
                <a:lnTo>
                  <a:pt x="481025" y="4110444"/>
                </a:lnTo>
                <a:lnTo>
                  <a:pt x="501662" y="4105122"/>
                </a:lnTo>
                <a:lnTo>
                  <a:pt x="518541" y="4097655"/>
                </a:lnTo>
                <a:lnTo>
                  <a:pt x="547573" y="4081068"/>
                </a:lnTo>
                <a:lnTo>
                  <a:pt x="563194" y="4074134"/>
                </a:lnTo>
                <a:lnTo>
                  <a:pt x="582104" y="4069296"/>
                </a:lnTo>
                <a:lnTo>
                  <a:pt x="606132" y="4067467"/>
                </a:lnTo>
                <a:lnTo>
                  <a:pt x="630148" y="4069296"/>
                </a:lnTo>
                <a:lnTo>
                  <a:pt x="649058" y="4074134"/>
                </a:lnTo>
                <a:lnTo>
                  <a:pt x="664679" y="4081068"/>
                </a:lnTo>
                <a:lnTo>
                  <a:pt x="693724" y="4097655"/>
                </a:lnTo>
                <a:lnTo>
                  <a:pt x="710590" y="4105122"/>
                </a:lnTo>
                <a:lnTo>
                  <a:pt x="731240" y="4110444"/>
                </a:lnTo>
                <a:lnTo>
                  <a:pt x="757440" y="4112476"/>
                </a:lnTo>
                <a:lnTo>
                  <a:pt x="783615" y="4110444"/>
                </a:lnTo>
                <a:lnTo>
                  <a:pt x="804252" y="4105122"/>
                </a:lnTo>
                <a:lnTo>
                  <a:pt x="821118" y="4097655"/>
                </a:lnTo>
                <a:lnTo>
                  <a:pt x="850150" y="4081068"/>
                </a:lnTo>
                <a:lnTo>
                  <a:pt x="865771" y="4074134"/>
                </a:lnTo>
                <a:lnTo>
                  <a:pt x="884682" y="4069296"/>
                </a:lnTo>
                <a:lnTo>
                  <a:pt x="908697" y="4067467"/>
                </a:lnTo>
                <a:lnTo>
                  <a:pt x="932713" y="4069296"/>
                </a:lnTo>
                <a:lnTo>
                  <a:pt x="951623" y="4074134"/>
                </a:lnTo>
                <a:lnTo>
                  <a:pt x="967244" y="4081068"/>
                </a:lnTo>
                <a:lnTo>
                  <a:pt x="996289" y="4097655"/>
                </a:lnTo>
                <a:lnTo>
                  <a:pt x="1013155" y="4105122"/>
                </a:lnTo>
                <a:lnTo>
                  <a:pt x="1033805" y="4110444"/>
                </a:lnTo>
                <a:lnTo>
                  <a:pt x="1059992" y="4112476"/>
                </a:lnTo>
                <a:lnTo>
                  <a:pt x="1086180" y="4110444"/>
                </a:lnTo>
                <a:lnTo>
                  <a:pt x="1106830" y="4105122"/>
                </a:lnTo>
                <a:lnTo>
                  <a:pt x="1123708" y="4097655"/>
                </a:lnTo>
                <a:lnTo>
                  <a:pt x="1152753" y="4081068"/>
                </a:lnTo>
                <a:lnTo>
                  <a:pt x="1168374" y="4074134"/>
                </a:lnTo>
                <a:lnTo>
                  <a:pt x="1187284" y="4069296"/>
                </a:lnTo>
                <a:lnTo>
                  <a:pt x="1211313" y="4067467"/>
                </a:lnTo>
                <a:lnTo>
                  <a:pt x="1235329" y="4069296"/>
                </a:lnTo>
                <a:lnTo>
                  <a:pt x="1254226" y="4074134"/>
                </a:lnTo>
                <a:lnTo>
                  <a:pt x="1269847" y="4081068"/>
                </a:lnTo>
                <a:lnTo>
                  <a:pt x="1298879" y="4097655"/>
                </a:lnTo>
                <a:lnTo>
                  <a:pt x="1315745" y="4105122"/>
                </a:lnTo>
                <a:lnTo>
                  <a:pt x="1336395" y="4110444"/>
                </a:lnTo>
                <a:lnTo>
                  <a:pt x="1362583" y="4112476"/>
                </a:lnTo>
                <a:lnTo>
                  <a:pt x="1388770" y="4110444"/>
                </a:lnTo>
                <a:lnTo>
                  <a:pt x="1409407" y="4105122"/>
                </a:lnTo>
                <a:lnTo>
                  <a:pt x="1426286" y="4097655"/>
                </a:lnTo>
                <a:lnTo>
                  <a:pt x="1455331" y="4081068"/>
                </a:lnTo>
                <a:lnTo>
                  <a:pt x="1470952" y="4074134"/>
                </a:lnTo>
                <a:lnTo>
                  <a:pt x="1489862" y="4069296"/>
                </a:lnTo>
                <a:lnTo>
                  <a:pt x="1513878" y="4067467"/>
                </a:lnTo>
                <a:lnTo>
                  <a:pt x="1537906" y="4069296"/>
                </a:lnTo>
                <a:lnTo>
                  <a:pt x="1556816" y="4074134"/>
                </a:lnTo>
                <a:lnTo>
                  <a:pt x="1572450" y="4081068"/>
                </a:lnTo>
                <a:lnTo>
                  <a:pt x="1601495" y="4097655"/>
                </a:lnTo>
                <a:lnTo>
                  <a:pt x="1618361" y="4105122"/>
                </a:lnTo>
                <a:lnTo>
                  <a:pt x="1638998" y="4110444"/>
                </a:lnTo>
                <a:lnTo>
                  <a:pt x="1665185" y="4112476"/>
                </a:lnTo>
                <a:lnTo>
                  <a:pt x="1691373" y="4110444"/>
                </a:lnTo>
                <a:lnTo>
                  <a:pt x="1712010" y="4105122"/>
                </a:lnTo>
                <a:lnTo>
                  <a:pt x="1728876" y="4097655"/>
                </a:lnTo>
                <a:lnTo>
                  <a:pt x="1757921" y="4081068"/>
                </a:lnTo>
                <a:lnTo>
                  <a:pt x="1773542" y="4074134"/>
                </a:lnTo>
                <a:lnTo>
                  <a:pt x="1792452" y="4069296"/>
                </a:lnTo>
                <a:lnTo>
                  <a:pt x="1816481" y="4067467"/>
                </a:lnTo>
                <a:lnTo>
                  <a:pt x="1840509" y="4069296"/>
                </a:lnTo>
                <a:lnTo>
                  <a:pt x="1859419" y="4074134"/>
                </a:lnTo>
                <a:lnTo>
                  <a:pt x="1875040" y="4081068"/>
                </a:lnTo>
                <a:lnTo>
                  <a:pt x="1904098" y="4097655"/>
                </a:lnTo>
                <a:lnTo>
                  <a:pt x="1920963" y="4105122"/>
                </a:lnTo>
                <a:lnTo>
                  <a:pt x="1941601" y="4110444"/>
                </a:lnTo>
                <a:lnTo>
                  <a:pt x="1967788" y="4112476"/>
                </a:lnTo>
                <a:lnTo>
                  <a:pt x="1993976" y="4110444"/>
                </a:lnTo>
                <a:lnTo>
                  <a:pt x="2014626" y="4105122"/>
                </a:lnTo>
                <a:lnTo>
                  <a:pt x="2031504" y="4097655"/>
                </a:lnTo>
                <a:lnTo>
                  <a:pt x="2060549" y="4081068"/>
                </a:lnTo>
                <a:lnTo>
                  <a:pt x="2076183" y="4074134"/>
                </a:lnTo>
                <a:lnTo>
                  <a:pt x="2095080" y="4069296"/>
                </a:lnTo>
                <a:lnTo>
                  <a:pt x="2119109" y="4067467"/>
                </a:lnTo>
                <a:lnTo>
                  <a:pt x="2143125" y="4069296"/>
                </a:lnTo>
                <a:lnTo>
                  <a:pt x="2162035" y="4074134"/>
                </a:lnTo>
                <a:lnTo>
                  <a:pt x="2177669" y="4081068"/>
                </a:lnTo>
                <a:lnTo>
                  <a:pt x="2206714" y="4097655"/>
                </a:lnTo>
                <a:lnTo>
                  <a:pt x="2223592" y="4105122"/>
                </a:lnTo>
                <a:lnTo>
                  <a:pt x="2244242" y="4110444"/>
                </a:lnTo>
                <a:lnTo>
                  <a:pt x="2270442" y="4112476"/>
                </a:lnTo>
                <a:lnTo>
                  <a:pt x="2296617" y="4110444"/>
                </a:lnTo>
                <a:lnTo>
                  <a:pt x="2317254" y="4105122"/>
                </a:lnTo>
                <a:lnTo>
                  <a:pt x="2334120" y="4097655"/>
                </a:lnTo>
                <a:lnTo>
                  <a:pt x="2363165" y="4081068"/>
                </a:lnTo>
                <a:lnTo>
                  <a:pt x="2378786" y="4074134"/>
                </a:lnTo>
                <a:lnTo>
                  <a:pt x="2397696" y="4069296"/>
                </a:lnTo>
                <a:lnTo>
                  <a:pt x="2421725" y="4067467"/>
                </a:lnTo>
                <a:lnTo>
                  <a:pt x="2445753" y="4069296"/>
                </a:lnTo>
                <a:lnTo>
                  <a:pt x="2464663" y="4074134"/>
                </a:lnTo>
                <a:lnTo>
                  <a:pt x="2480297" y="4081068"/>
                </a:lnTo>
                <a:lnTo>
                  <a:pt x="2509342" y="4097655"/>
                </a:lnTo>
                <a:lnTo>
                  <a:pt x="2526220" y="4105122"/>
                </a:lnTo>
                <a:lnTo>
                  <a:pt x="2546870" y="4110444"/>
                </a:lnTo>
                <a:lnTo>
                  <a:pt x="2573070" y="4112476"/>
                </a:lnTo>
                <a:lnTo>
                  <a:pt x="2599245" y="4110444"/>
                </a:lnTo>
                <a:lnTo>
                  <a:pt x="2619883" y="4105122"/>
                </a:lnTo>
                <a:lnTo>
                  <a:pt x="2636748" y="4097655"/>
                </a:lnTo>
                <a:lnTo>
                  <a:pt x="2665793" y="4081068"/>
                </a:lnTo>
                <a:lnTo>
                  <a:pt x="2681414" y="4074134"/>
                </a:lnTo>
                <a:lnTo>
                  <a:pt x="2700337" y="4069296"/>
                </a:lnTo>
                <a:lnTo>
                  <a:pt x="2724366" y="4067467"/>
                </a:lnTo>
                <a:lnTo>
                  <a:pt x="2748381" y="4069296"/>
                </a:lnTo>
                <a:lnTo>
                  <a:pt x="2767292" y="4074134"/>
                </a:lnTo>
                <a:lnTo>
                  <a:pt x="2782925" y="4081068"/>
                </a:lnTo>
                <a:lnTo>
                  <a:pt x="2811970" y="4097655"/>
                </a:lnTo>
                <a:lnTo>
                  <a:pt x="2828836" y="4105122"/>
                </a:lnTo>
                <a:lnTo>
                  <a:pt x="2849486" y="4110444"/>
                </a:lnTo>
                <a:lnTo>
                  <a:pt x="2875686" y="4112476"/>
                </a:lnTo>
                <a:lnTo>
                  <a:pt x="2901873" y="4110444"/>
                </a:lnTo>
                <a:lnTo>
                  <a:pt x="2922511" y="4105122"/>
                </a:lnTo>
                <a:lnTo>
                  <a:pt x="2939389" y="4097655"/>
                </a:lnTo>
                <a:lnTo>
                  <a:pt x="2968434" y="4081068"/>
                </a:lnTo>
                <a:lnTo>
                  <a:pt x="2984055" y="4074134"/>
                </a:lnTo>
                <a:lnTo>
                  <a:pt x="3002978" y="4069296"/>
                </a:lnTo>
                <a:lnTo>
                  <a:pt x="3027007" y="4067467"/>
                </a:lnTo>
                <a:lnTo>
                  <a:pt x="3051022" y="4069296"/>
                </a:lnTo>
                <a:lnTo>
                  <a:pt x="3069933" y="4074134"/>
                </a:lnTo>
                <a:lnTo>
                  <a:pt x="3085566" y="4081068"/>
                </a:lnTo>
                <a:lnTo>
                  <a:pt x="3114611" y="4097655"/>
                </a:lnTo>
                <a:lnTo>
                  <a:pt x="3131477" y="4105122"/>
                </a:lnTo>
                <a:lnTo>
                  <a:pt x="3152127" y="4110444"/>
                </a:lnTo>
                <a:lnTo>
                  <a:pt x="3178327" y="4112476"/>
                </a:lnTo>
                <a:lnTo>
                  <a:pt x="3204502" y="4110444"/>
                </a:lnTo>
                <a:lnTo>
                  <a:pt x="3225139" y="4105122"/>
                </a:lnTo>
                <a:lnTo>
                  <a:pt x="3242005" y="4097655"/>
                </a:lnTo>
                <a:lnTo>
                  <a:pt x="3271050" y="4081081"/>
                </a:lnTo>
                <a:lnTo>
                  <a:pt x="3286683" y="4074147"/>
                </a:lnTo>
                <a:lnTo>
                  <a:pt x="3305594" y="4069296"/>
                </a:lnTo>
                <a:lnTo>
                  <a:pt x="3329635" y="4067467"/>
                </a:lnTo>
                <a:lnTo>
                  <a:pt x="3353651" y="4069296"/>
                </a:lnTo>
                <a:lnTo>
                  <a:pt x="3372561" y="4074134"/>
                </a:lnTo>
                <a:lnTo>
                  <a:pt x="3388182" y="4081068"/>
                </a:lnTo>
                <a:lnTo>
                  <a:pt x="3417227" y="4097655"/>
                </a:lnTo>
                <a:lnTo>
                  <a:pt x="3434105" y="4105122"/>
                </a:lnTo>
                <a:lnTo>
                  <a:pt x="3454755" y="4110444"/>
                </a:lnTo>
                <a:lnTo>
                  <a:pt x="3480968" y="4112476"/>
                </a:lnTo>
                <a:lnTo>
                  <a:pt x="3507155" y="4110444"/>
                </a:lnTo>
                <a:lnTo>
                  <a:pt x="3527806" y="4105122"/>
                </a:lnTo>
                <a:lnTo>
                  <a:pt x="3544684" y="4097655"/>
                </a:lnTo>
                <a:lnTo>
                  <a:pt x="3573729" y="4081068"/>
                </a:lnTo>
                <a:lnTo>
                  <a:pt x="3589363" y="4074134"/>
                </a:lnTo>
                <a:lnTo>
                  <a:pt x="3608273" y="4069296"/>
                </a:lnTo>
                <a:lnTo>
                  <a:pt x="3632301" y="4067467"/>
                </a:lnTo>
                <a:lnTo>
                  <a:pt x="3656317" y="4069296"/>
                </a:lnTo>
                <a:lnTo>
                  <a:pt x="3675227" y="4074134"/>
                </a:lnTo>
                <a:lnTo>
                  <a:pt x="3690861" y="4081068"/>
                </a:lnTo>
                <a:lnTo>
                  <a:pt x="3719906" y="4097655"/>
                </a:lnTo>
                <a:lnTo>
                  <a:pt x="3736784" y="4105122"/>
                </a:lnTo>
                <a:lnTo>
                  <a:pt x="3757434" y="4110444"/>
                </a:lnTo>
                <a:lnTo>
                  <a:pt x="3783634" y="4112476"/>
                </a:lnTo>
                <a:lnTo>
                  <a:pt x="3809822" y="4110444"/>
                </a:lnTo>
                <a:lnTo>
                  <a:pt x="3830459" y="4105122"/>
                </a:lnTo>
                <a:lnTo>
                  <a:pt x="3847338" y="4097655"/>
                </a:lnTo>
                <a:lnTo>
                  <a:pt x="3876383" y="4081068"/>
                </a:lnTo>
                <a:lnTo>
                  <a:pt x="3892004" y="4074134"/>
                </a:lnTo>
                <a:lnTo>
                  <a:pt x="3910914" y="4069296"/>
                </a:lnTo>
                <a:lnTo>
                  <a:pt x="3934942" y="4067467"/>
                </a:lnTo>
                <a:lnTo>
                  <a:pt x="3958958" y="4069296"/>
                </a:lnTo>
                <a:lnTo>
                  <a:pt x="3977881" y="4074134"/>
                </a:lnTo>
                <a:lnTo>
                  <a:pt x="3993502" y="4081068"/>
                </a:lnTo>
                <a:lnTo>
                  <a:pt x="4022560" y="4097655"/>
                </a:lnTo>
                <a:lnTo>
                  <a:pt x="4039425" y="4105122"/>
                </a:lnTo>
                <a:lnTo>
                  <a:pt x="4060075" y="4110444"/>
                </a:lnTo>
                <a:lnTo>
                  <a:pt x="4086275" y="4112476"/>
                </a:lnTo>
                <a:lnTo>
                  <a:pt x="4112463" y="4110444"/>
                </a:lnTo>
                <a:lnTo>
                  <a:pt x="4133113" y="4105122"/>
                </a:lnTo>
                <a:lnTo>
                  <a:pt x="4149979" y="4097655"/>
                </a:lnTo>
                <a:lnTo>
                  <a:pt x="4179024" y="4081068"/>
                </a:lnTo>
                <a:lnTo>
                  <a:pt x="4194645" y="4074134"/>
                </a:lnTo>
                <a:lnTo>
                  <a:pt x="4213555" y="4069296"/>
                </a:lnTo>
                <a:lnTo>
                  <a:pt x="4237583" y="4067467"/>
                </a:lnTo>
                <a:lnTo>
                  <a:pt x="4261599" y="4069296"/>
                </a:lnTo>
                <a:lnTo>
                  <a:pt x="4280509" y="4074134"/>
                </a:lnTo>
                <a:lnTo>
                  <a:pt x="4296130" y="4081068"/>
                </a:lnTo>
                <a:lnTo>
                  <a:pt x="4325163" y="4097655"/>
                </a:lnTo>
                <a:lnTo>
                  <a:pt x="4342028" y="4105122"/>
                </a:lnTo>
                <a:lnTo>
                  <a:pt x="4362678" y="4110444"/>
                </a:lnTo>
                <a:lnTo>
                  <a:pt x="4388853" y="4112476"/>
                </a:lnTo>
                <a:lnTo>
                  <a:pt x="4415040" y="4110444"/>
                </a:lnTo>
                <a:lnTo>
                  <a:pt x="4435703" y="4105122"/>
                </a:lnTo>
                <a:lnTo>
                  <a:pt x="4452582" y="4097655"/>
                </a:lnTo>
                <a:lnTo>
                  <a:pt x="4481627" y="4081068"/>
                </a:lnTo>
                <a:lnTo>
                  <a:pt x="4497248" y="4074134"/>
                </a:lnTo>
                <a:lnTo>
                  <a:pt x="4516158" y="4069296"/>
                </a:lnTo>
                <a:lnTo>
                  <a:pt x="4540174" y="4067467"/>
                </a:lnTo>
                <a:lnTo>
                  <a:pt x="4564202" y="4069296"/>
                </a:lnTo>
                <a:lnTo>
                  <a:pt x="4583112" y="4074134"/>
                </a:lnTo>
                <a:lnTo>
                  <a:pt x="4598746" y="4081068"/>
                </a:lnTo>
                <a:lnTo>
                  <a:pt x="4627791" y="4097655"/>
                </a:lnTo>
                <a:lnTo>
                  <a:pt x="4644669" y="4105122"/>
                </a:lnTo>
                <a:lnTo>
                  <a:pt x="4665319" y="4110444"/>
                </a:lnTo>
                <a:lnTo>
                  <a:pt x="4691519" y="4112476"/>
                </a:lnTo>
                <a:lnTo>
                  <a:pt x="4717707" y="4110444"/>
                </a:lnTo>
                <a:lnTo>
                  <a:pt x="4738344" y="4105122"/>
                </a:lnTo>
                <a:lnTo>
                  <a:pt x="4755223" y="4097655"/>
                </a:lnTo>
                <a:lnTo>
                  <a:pt x="4784268" y="4081068"/>
                </a:lnTo>
                <a:lnTo>
                  <a:pt x="4799889" y="4074134"/>
                </a:lnTo>
                <a:lnTo>
                  <a:pt x="4818799" y="4069296"/>
                </a:lnTo>
                <a:lnTo>
                  <a:pt x="4842815" y="4067467"/>
                </a:lnTo>
                <a:lnTo>
                  <a:pt x="4866843" y="4069296"/>
                </a:lnTo>
                <a:lnTo>
                  <a:pt x="4885753" y="4074134"/>
                </a:lnTo>
                <a:lnTo>
                  <a:pt x="4901387" y="4081068"/>
                </a:lnTo>
                <a:lnTo>
                  <a:pt x="4930432" y="4097655"/>
                </a:lnTo>
                <a:lnTo>
                  <a:pt x="4947297" y="4105122"/>
                </a:lnTo>
                <a:lnTo>
                  <a:pt x="4967960" y="4110444"/>
                </a:lnTo>
                <a:lnTo>
                  <a:pt x="4994148" y="4112476"/>
                </a:lnTo>
                <a:lnTo>
                  <a:pt x="5020335" y="4110444"/>
                </a:lnTo>
                <a:lnTo>
                  <a:pt x="5040985" y="4105122"/>
                </a:lnTo>
                <a:lnTo>
                  <a:pt x="5057864" y="4097655"/>
                </a:lnTo>
                <a:lnTo>
                  <a:pt x="5086909" y="4081068"/>
                </a:lnTo>
                <a:lnTo>
                  <a:pt x="5102542" y="4074134"/>
                </a:lnTo>
                <a:lnTo>
                  <a:pt x="5121453" y="4069296"/>
                </a:lnTo>
                <a:lnTo>
                  <a:pt x="5145481" y="4067467"/>
                </a:lnTo>
                <a:lnTo>
                  <a:pt x="5169509" y="4069296"/>
                </a:lnTo>
                <a:lnTo>
                  <a:pt x="5188432" y="4074134"/>
                </a:lnTo>
                <a:lnTo>
                  <a:pt x="5204066" y="4081068"/>
                </a:lnTo>
                <a:lnTo>
                  <a:pt x="5233124" y="4097655"/>
                </a:lnTo>
                <a:lnTo>
                  <a:pt x="5250002" y="4105122"/>
                </a:lnTo>
                <a:lnTo>
                  <a:pt x="5270652" y="4110444"/>
                </a:lnTo>
                <a:lnTo>
                  <a:pt x="5296852" y="4112476"/>
                </a:lnTo>
                <a:lnTo>
                  <a:pt x="5323040" y="4110444"/>
                </a:lnTo>
                <a:lnTo>
                  <a:pt x="5343690" y="4105122"/>
                </a:lnTo>
                <a:lnTo>
                  <a:pt x="5360568" y="4097655"/>
                </a:lnTo>
                <a:lnTo>
                  <a:pt x="5389613" y="4081068"/>
                </a:lnTo>
                <a:lnTo>
                  <a:pt x="5405247" y="4074134"/>
                </a:lnTo>
                <a:lnTo>
                  <a:pt x="5424157" y="4069296"/>
                </a:lnTo>
                <a:lnTo>
                  <a:pt x="5448185" y="4067467"/>
                </a:lnTo>
                <a:lnTo>
                  <a:pt x="5472214" y="4069296"/>
                </a:lnTo>
                <a:lnTo>
                  <a:pt x="5491124" y="4074134"/>
                </a:lnTo>
                <a:lnTo>
                  <a:pt x="5506758" y="4081068"/>
                </a:lnTo>
                <a:lnTo>
                  <a:pt x="5535803" y="4097655"/>
                </a:lnTo>
                <a:lnTo>
                  <a:pt x="5552681" y="4105122"/>
                </a:lnTo>
                <a:lnTo>
                  <a:pt x="5573344" y="4110444"/>
                </a:lnTo>
                <a:lnTo>
                  <a:pt x="5599544" y="4112476"/>
                </a:lnTo>
                <a:lnTo>
                  <a:pt x="5625744" y="4110444"/>
                </a:lnTo>
                <a:lnTo>
                  <a:pt x="5646394" y="4105122"/>
                </a:lnTo>
                <a:lnTo>
                  <a:pt x="5663273" y="4097655"/>
                </a:lnTo>
                <a:lnTo>
                  <a:pt x="5692318" y="4081068"/>
                </a:lnTo>
                <a:lnTo>
                  <a:pt x="5707951" y="4074134"/>
                </a:lnTo>
                <a:lnTo>
                  <a:pt x="5726862" y="4069296"/>
                </a:lnTo>
                <a:lnTo>
                  <a:pt x="5750890" y="4067467"/>
                </a:lnTo>
                <a:lnTo>
                  <a:pt x="5774906" y="4069296"/>
                </a:lnTo>
                <a:lnTo>
                  <a:pt x="5793816" y="4074134"/>
                </a:lnTo>
                <a:lnTo>
                  <a:pt x="5809450" y="4081068"/>
                </a:lnTo>
                <a:lnTo>
                  <a:pt x="5838495" y="4097655"/>
                </a:lnTo>
                <a:lnTo>
                  <a:pt x="5855360" y="4105122"/>
                </a:lnTo>
                <a:lnTo>
                  <a:pt x="5876010" y="4110444"/>
                </a:lnTo>
                <a:lnTo>
                  <a:pt x="5902198" y="4112476"/>
                </a:lnTo>
                <a:lnTo>
                  <a:pt x="5928398" y="4110444"/>
                </a:lnTo>
                <a:lnTo>
                  <a:pt x="5949048" y="4105122"/>
                </a:lnTo>
                <a:lnTo>
                  <a:pt x="5965926" y="4097655"/>
                </a:lnTo>
                <a:lnTo>
                  <a:pt x="5994971" y="4081068"/>
                </a:lnTo>
                <a:lnTo>
                  <a:pt x="6010605" y="4074134"/>
                </a:lnTo>
                <a:lnTo>
                  <a:pt x="6029515" y="4069296"/>
                </a:lnTo>
                <a:lnTo>
                  <a:pt x="6053544" y="4067467"/>
                </a:lnTo>
                <a:lnTo>
                  <a:pt x="6077585" y="4069296"/>
                </a:lnTo>
                <a:lnTo>
                  <a:pt x="6096495" y="4074134"/>
                </a:lnTo>
                <a:lnTo>
                  <a:pt x="6112141" y="4081068"/>
                </a:lnTo>
                <a:lnTo>
                  <a:pt x="6141199" y="4097655"/>
                </a:lnTo>
                <a:lnTo>
                  <a:pt x="6158077" y="4105122"/>
                </a:lnTo>
                <a:lnTo>
                  <a:pt x="6178740" y="4110444"/>
                </a:lnTo>
                <a:lnTo>
                  <a:pt x="6204940" y="4112476"/>
                </a:lnTo>
                <a:lnTo>
                  <a:pt x="6231140" y="4110444"/>
                </a:lnTo>
                <a:lnTo>
                  <a:pt x="6251791" y="4105122"/>
                </a:lnTo>
                <a:lnTo>
                  <a:pt x="6268669" y="4097655"/>
                </a:lnTo>
                <a:lnTo>
                  <a:pt x="6297714" y="4081068"/>
                </a:lnTo>
                <a:lnTo>
                  <a:pt x="6313348" y="4074134"/>
                </a:lnTo>
                <a:lnTo>
                  <a:pt x="6332271" y="4069296"/>
                </a:lnTo>
                <a:lnTo>
                  <a:pt x="6356299" y="4067467"/>
                </a:lnTo>
                <a:lnTo>
                  <a:pt x="6380340" y="4069296"/>
                </a:lnTo>
                <a:lnTo>
                  <a:pt x="6399263" y="4074134"/>
                </a:lnTo>
                <a:lnTo>
                  <a:pt x="6414910" y="4081068"/>
                </a:lnTo>
                <a:lnTo>
                  <a:pt x="6443980" y="4097655"/>
                </a:lnTo>
                <a:lnTo>
                  <a:pt x="6460858" y="4105122"/>
                </a:lnTo>
                <a:lnTo>
                  <a:pt x="6481534" y="4110444"/>
                </a:lnTo>
                <a:lnTo>
                  <a:pt x="6507759" y="4112476"/>
                </a:lnTo>
                <a:lnTo>
                  <a:pt x="6533959" y="4110444"/>
                </a:lnTo>
                <a:lnTo>
                  <a:pt x="6554622" y="4105122"/>
                </a:lnTo>
                <a:lnTo>
                  <a:pt x="6571513" y="4097655"/>
                </a:lnTo>
                <a:lnTo>
                  <a:pt x="6600596" y="4081068"/>
                </a:lnTo>
                <a:lnTo>
                  <a:pt x="6616230" y="4074134"/>
                </a:lnTo>
                <a:lnTo>
                  <a:pt x="6635153" y="4069296"/>
                </a:lnTo>
                <a:lnTo>
                  <a:pt x="6659207" y="4067467"/>
                </a:lnTo>
                <a:lnTo>
                  <a:pt x="6659207" y="4056215"/>
                </a:lnTo>
                <a:close/>
              </a:path>
              <a:path w="6660515" h="7380605">
                <a:moveTo>
                  <a:pt x="6659232" y="4168902"/>
                </a:moveTo>
                <a:lnTo>
                  <a:pt x="6613157" y="4175937"/>
                </a:lnTo>
                <a:lnTo>
                  <a:pt x="6582003" y="4191406"/>
                </a:lnTo>
                <a:lnTo>
                  <a:pt x="6551600" y="4206887"/>
                </a:lnTo>
                <a:lnTo>
                  <a:pt x="6507785" y="4213911"/>
                </a:lnTo>
                <a:lnTo>
                  <a:pt x="6463944" y="4206887"/>
                </a:lnTo>
                <a:lnTo>
                  <a:pt x="6433540" y="4191406"/>
                </a:lnTo>
                <a:lnTo>
                  <a:pt x="6402400" y="4175937"/>
                </a:lnTo>
                <a:lnTo>
                  <a:pt x="6356312" y="4168902"/>
                </a:lnTo>
                <a:lnTo>
                  <a:pt x="6310261" y="4175937"/>
                </a:lnTo>
                <a:lnTo>
                  <a:pt x="6279134" y="4191406"/>
                </a:lnTo>
                <a:lnTo>
                  <a:pt x="6248768" y="4206887"/>
                </a:lnTo>
                <a:lnTo>
                  <a:pt x="6204966" y="4213911"/>
                </a:lnTo>
                <a:lnTo>
                  <a:pt x="6161151" y="4206887"/>
                </a:lnTo>
                <a:lnTo>
                  <a:pt x="6130760" y="4191406"/>
                </a:lnTo>
                <a:lnTo>
                  <a:pt x="6099632" y="4175937"/>
                </a:lnTo>
                <a:lnTo>
                  <a:pt x="6053569" y="4168902"/>
                </a:lnTo>
                <a:lnTo>
                  <a:pt x="6007519" y="4175937"/>
                </a:lnTo>
                <a:lnTo>
                  <a:pt x="5976391" y="4191406"/>
                </a:lnTo>
                <a:lnTo>
                  <a:pt x="5946025" y="4206887"/>
                </a:lnTo>
                <a:lnTo>
                  <a:pt x="5902223" y="4213911"/>
                </a:lnTo>
                <a:lnTo>
                  <a:pt x="5858446" y="4206887"/>
                </a:lnTo>
                <a:lnTo>
                  <a:pt x="5828068" y="4191406"/>
                </a:lnTo>
                <a:lnTo>
                  <a:pt x="5796940" y="4175937"/>
                </a:lnTo>
                <a:lnTo>
                  <a:pt x="5750915" y="4168902"/>
                </a:lnTo>
                <a:lnTo>
                  <a:pt x="5704865" y="4175937"/>
                </a:lnTo>
                <a:lnTo>
                  <a:pt x="5673737" y="4191406"/>
                </a:lnTo>
                <a:lnTo>
                  <a:pt x="5643372" y="4206887"/>
                </a:lnTo>
                <a:lnTo>
                  <a:pt x="5599569" y="4213911"/>
                </a:lnTo>
                <a:lnTo>
                  <a:pt x="5555754" y="4206887"/>
                </a:lnTo>
                <a:lnTo>
                  <a:pt x="5525376" y="4191406"/>
                </a:lnTo>
                <a:lnTo>
                  <a:pt x="5494261" y="4175937"/>
                </a:lnTo>
                <a:lnTo>
                  <a:pt x="5448224" y="4168902"/>
                </a:lnTo>
                <a:lnTo>
                  <a:pt x="5402161" y="4175937"/>
                </a:lnTo>
                <a:lnTo>
                  <a:pt x="5371033" y="4191406"/>
                </a:lnTo>
                <a:lnTo>
                  <a:pt x="5340667" y="4206887"/>
                </a:lnTo>
                <a:lnTo>
                  <a:pt x="5296878" y="4213911"/>
                </a:lnTo>
                <a:lnTo>
                  <a:pt x="5253075" y="4206887"/>
                </a:lnTo>
                <a:lnTo>
                  <a:pt x="5222697" y="4191406"/>
                </a:lnTo>
                <a:lnTo>
                  <a:pt x="5191569" y="4175937"/>
                </a:lnTo>
                <a:lnTo>
                  <a:pt x="5145506" y="4168902"/>
                </a:lnTo>
                <a:lnTo>
                  <a:pt x="5099456" y="4175937"/>
                </a:lnTo>
                <a:lnTo>
                  <a:pt x="5068328" y="4191406"/>
                </a:lnTo>
                <a:lnTo>
                  <a:pt x="5037963" y="4206887"/>
                </a:lnTo>
                <a:lnTo>
                  <a:pt x="4994173" y="4213911"/>
                </a:lnTo>
                <a:lnTo>
                  <a:pt x="4950384" y="4206887"/>
                </a:lnTo>
                <a:lnTo>
                  <a:pt x="4920005" y="4191406"/>
                </a:lnTo>
                <a:lnTo>
                  <a:pt x="4888890" y="4175937"/>
                </a:lnTo>
                <a:lnTo>
                  <a:pt x="4842853" y="4168902"/>
                </a:lnTo>
                <a:lnTo>
                  <a:pt x="4796841" y="4175937"/>
                </a:lnTo>
                <a:lnTo>
                  <a:pt x="4765687" y="4191406"/>
                </a:lnTo>
                <a:lnTo>
                  <a:pt x="4735296" y="4206887"/>
                </a:lnTo>
                <a:lnTo>
                  <a:pt x="4691532" y="4213911"/>
                </a:lnTo>
                <a:lnTo>
                  <a:pt x="4647743" y="4206887"/>
                </a:lnTo>
                <a:lnTo>
                  <a:pt x="4617364" y="4191406"/>
                </a:lnTo>
                <a:lnTo>
                  <a:pt x="4586236" y="4175937"/>
                </a:lnTo>
                <a:lnTo>
                  <a:pt x="4540199" y="4168902"/>
                </a:lnTo>
                <a:lnTo>
                  <a:pt x="4494187" y="4175937"/>
                </a:lnTo>
                <a:lnTo>
                  <a:pt x="4463034" y="4191406"/>
                </a:lnTo>
                <a:lnTo>
                  <a:pt x="4432643" y="4206887"/>
                </a:lnTo>
                <a:lnTo>
                  <a:pt x="4388878" y="4213911"/>
                </a:lnTo>
                <a:lnTo>
                  <a:pt x="4345089" y="4206887"/>
                </a:lnTo>
                <a:lnTo>
                  <a:pt x="4314736" y="4191406"/>
                </a:lnTo>
                <a:lnTo>
                  <a:pt x="4283634" y="4175937"/>
                </a:lnTo>
                <a:lnTo>
                  <a:pt x="4237609" y="4168902"/>
                </a:lnTo>
                <a:lnTo>
                  <a:pt x="4211421" y="4170934"/>
                </a:lnTo>
                <a:lnTo>
                  <a:pt x="4190771" y="4176268"/>
                </a:lnTo>
                <a:lnTo>
                  <a:pt x="4173905" y="4183735"/>
                </a:lnTo>
                <a:lnTo>
                  <a:pt x="4144861" y="4200309"/>
                </a:lnTo>
                <a:lnTo>
                  <a:pt x="4129227" y="4207256"/>
                </a:lnTo>
                <a:lnTo>
                  <a:pt x="4110329" y="4212094"/>
                </a:lnTo>
                <a:lnTo>
                  <a:pt x="4086301" y="4213911"/>
                </a:lnTo>
                <a:lnTo>
                  <a:pt x="4062285" y="4212094"/>
                </a:lnTo>
                <a:lnTo>
                  <a:pt x="4043375" y="4207256"/>
                </a:lnTo>
                <a:lnTo>
                  <a:pt x="4027741" y="4200309"/>
                </a:lnTo>
                <a:lnTo>
                  <a:pt x="3998696" y="4183735"/>
                </a:lnTo>
                <a:lnTo>
                  <a:pt x="3981818" y="4176268"/>
                </a:lnTo>
                <a:lnTo>
                  <a:pt x="3961168" y="4170934"/>
                </a:lnTo>
                <a:lnTo>
                  <a:pt x="3934968" y="4168902"/>
                </a:lnTo>
                <a:lnTo>
                  <a:pt x="3908768" y="4170934"/>
                </a:lnTo>
                <a:lnTo>
                  <a:pt x="3888117" y="4176268"/>
                </a:lnTo>
                <a:lnTo>
                  <a:pt x="3871252" y="4183735"/>
                </a:lnTo>
                <a:lnTo>
                  <a:pt x="3842207" y="4200309"/>
                </a:lnTo>
                <a:lnTo>
                  <a:pt x="3826573" y="4207256"/>
                </a:lnTo>
                <a:lnTo>
                  <a:pt x="3807663" y="4212094"/>
                </a:lnTo>
                <a:lnTo>
                  <a:pt x="3783647" y="4213911"/>
                </a:lnTo>
                <a:lnTo>
                  <a:pt x="3759619" y="4212094"/>
                </a:lnTo>
                <a:lnTo>
                  <a:pt x="3740708" y="4207256"/>
                </a:lnTo>
                <a:lnTo>
                  <a:pt x="3725087" y="4200309"/>
                </a:lnTo>
                <a:lnTo>
                  <a:pt x="3696043" y="4183735"/>
                </a:lnTo>
                <a:lnTo>
                  <a:pt x="3679164" y="4176268"/>
                </a:lnTo>
                <a:lnTo>
                  <a:pt x="3658514" y="4170934"/>
                </a:lnTo>
                <a:lnTo>
                  <a:pt x="3632327" y="4168902"/>
                </a:lnTo>
                <a:lnTo>
                  <a:pt x="3606127" y="4170934"/>
                </a:lnTo>
                <a:lnTo>
                  <a:pt x="3585476" y="4176268"/>
                </a:lnTo>
                <a:lnTo>
                  <a:pt x="3568598" y="4183735"/>
                </a:lnTo>
                <a:lnTo>
                  <a:pt x="3539553" y="4200309"/>
                </a:lnTo>
                <a:lnTo>
                  <a:pt x="3523919" y="4207256"/>
                </a:lnTo>
                <a:lnTo>
                  <a:pt x="3505009" y="4212094"/>
                </a:lnTo>
                <a:lnTo>
                  <a:pt x="3480993" y="4213911"/>
                </a:lnTo>
                <a:lnTo>
                  <a:pt x="3456965" y="4212094"/>
                </a:lnTo>
                <a:lnTo>
                  <a:pt x="3438042" y="4207256"/>
                </a:lnTo>
                <a:lnTo>
                  <a:pt x="3422421" y="4200309"/>
                </a:lnTo>
                <a:lnTo>
                  <a:pt x="3393376" y="4183735"/>
                </a:lnTo>
                <a:lnTo>
                  <a:pt x="3376498" y="4176268"/>
                </a:lnTo>
                <a:lnTo>
                  <a:pt x="3355848" y="4170934"/>
                </a:lnTo>
                <a:lnTo>
                  <a:pt x="3329660" y="4168902"/>
                </a:lnTo>
                <a:lnTo>
                  <a:pt x="3303460" y="4170934"/>
                </a:lnTo>
                <a:lnTo>
                  <a:pt x="3282810" y="4176268"/>
                </a:lnTo>
                <a:lnTo>
                  <a:pt x="3265932" y="4183735"/>
                </a:lnTo>
                <a:lnTo>
                  <a:pt x="3236887" y="4200309"/>
                </a:lnTo>
                <a:lnTo>
                  <a:pt x="3221266" y="4207256"/>
                </a:lnTo>
                <a:lnTo>
                  <a:pt x="3202355" y="4212094"/>
                </a:lnTo>
                <a:lnTo>
                  <a:pt x="3178340" y="4213911"/>
                </a:lnTo>
                <a:lnTo>
                  <a:pt x="3154311" y="4212094"/>
                </a:lnTo>
                <a:lnTo>
                  <a:pt x="3135414" y="4207256"/>
                </a:lnTo>
                <a:lnTo>
                  <a:pt x="3119780" y="4200309"/>
                </a:lnTo>
                <a:lnTo>
                  <a:pt x="3090735" y="4183735"/>
                </a:lnTo>
                <a:lnTo>
                  <a:pt x="3073870" y="4176268"/>
                </a:lnTo>
                <a:lnTo>
                  <a:pt x="3053219" y="4170934"/>
                </a:lnTo>
                <a:lnTo>
                  <a:pt x="3027032" y="4168902"/>
                </a:lnTo>
                <a:lnTo>
                  <a:pt x="3000832" y="4170934"/>
                </a:lnTo>
                <a:lnTo>
                  <a:pt x="2980182" y="4176268"/>
                </a:lnTo>
                <a:lnTo>
                  <a:pt x="2963303" y="4183735"/>
                </a:lnTo>
                <a:lnTo>
                  <a:pt x="2934258" y="4200309"/>
                </a:lnTo>
                <a:lnTo>
                  <a:pt x="2918637" y="4207256"/>
                </a:lnTo>
                <a:lnTo>
                  <a:pt x="2899727" y="4212094"/>
                </a:lnTo>
                <a:lnTo>
                  <a:pt x="2875711" y="4213911"/>
                </a:lnTo>
                <a:lnTo>
                  <a:pt x="2851683" y="4212094"/>
                </a:lnTo>
                <a:lnTo>
                  <a:pt x="2832773" y="4207256"/>
                </a:lnTo>
                <a:lnTo>
                  <a:pt x="2817139" y="4200309"/>
                </a:lnTo>
                <a:lnTo>
                  <a:pt x="2788094" y="4183735"/>
                </a:lnTo>
                <a:lnTo>
                  <a:pt x="2771216" y="4176268"/>
                </a:lnTo>
                <a:lnTo>
                  <a:pt x="2750566" y="4170934"/>
                </a:lnTo>
                <a:lnTo>
                  <a:pt x="2724391" y="4168902"/>
                </a:lnTo>
                <a:lnTo>
                  <a:pt x="2698191" y="4170934"/>
                </a:lnTo>
                <a:lnTo>
                  <a:pt x="2677541" y="4176268"/>
                </a:lnTo>
                <a:lnTo>
                  <a:pt x="2660675" y="4183735"/>
                </a:lnTo>
                <a:lnTo>
                  <a:pt x="2631630" y="4200309"/>
                </a:lnTo>
                <a:lnTo>
                  <a:pt x="2616009" y="4207256"/>
                </a:lnTo>
                <a:lnTo>
                  <a:pt x="2597112" y="4212094"/>
                </a:lnTo>
                <a:lnTo>
                  <a:pt x="2573096" y="4213911"/>
                </a:lnTo>
                <a:lnTo>
                  <a:pt x="2549067" y="4212094"/>
                </a:lnTo>
                <a:lnTo>
                  <a:pt x="2530144" y="4207256"/>
                </a:lnTo>
                <a:lnTo>
                  <a:pt x="2514523" y="4200309"/>
                </a:lnTo>
                <a:lnTo>
                  <a:pt x="2485479" y="4183735"/>
                </a:lnTo>
                <a:lnTo>
                  <a:pt x="2468600" y="4176268"/>
                </a:lnTo>
                <a:lnTo>
                  <a:pt x="2447937" y="4170934"/>
                </a:lnTo>
                <a:lnTo>
                  <a:pt x="2421750" y="4168902"/>
                </a:lnTo>
                <a:lnTo>
                  <a:pt x="2395550" y="4170934"/>
                </a:lnTo>
                <a:lnTo>
                  <a:pt x="2374900" y="4176268"/>
                </a:lnTo>
                <a:lnTo>
                  <a:pt x="2358034" y="4183735"/>
                </a:lnTo>
                <a:lnTo>
                  <a:pt x="2329002" y="4200309"/>
                </a:lnTo>
                <a:lnTo>
                  <a:pt x="2313381" y="4207256"/>
                </a:lnTo>
                <a:lnTo>
                  <a:pt x="2294471" y="4212094"/>
                </a:lnTo>
                <a:lnTo>
                  <a:pt x="2270455" y="4213911"/>
                </a:lnTo>
                <a:lnTo>
                  <a:pt x="2246426" y="4212094"/>
                </a:lnTo>
                <a:lnTo>
                  <a:pt x="2227516" y="4207256"/>
                </a:lnTo>
                <a:lnTo>
                  <a:pt x="2211895" y="4200309"/>
                </a:lnTo>
                <a:lnTo>
                  <a:pt x="2182838" y="4183735"/>
                </a:lnTo>
                <a:lnTo>
                  <a:pt x="2165972" y="4176268"/>
                </a:lnTo>
                <a:lnTo>
                  <a:pt x="2145322" y="4170934"/>
                </a:lnTo>
                <a:lnTo>
                  <a:pt x="2119134" y="4168902"/>
                </a:lnTo>
                <a:lnTo>
                  <a:pt x="2092947" y="4170934"/>
                </a:lnTo>
                <a:lnTo>
                  <a:pt x="2072297" y="4176268"/>
                </a:lnTo>
                <a:lnTo>
                  <a:pt x="2055431" y="4183735"/>
                </a:lnTo>
                <a:lnTo>
                  <a:pt x="2026386" y="4200309"/>
                </a:lnTo>
                <a:lnTo>
                  <a:pt x="2010752" y="4207256"/>
                </a:lnTo>
                <a:lnTo>
                  <a:pt x="1991842" y="4212094"/>
                </a:lnTo>
                <a:lnTo>
                  <a:pt x="1967826" y="4213911"/>
                </a:lnTo>
                <a:lnTo>
                  <a:pt x="1943798" y="4212094"/>
                </a:lnTo>
                <a:lnTo>
                  <a:pt x="1924888" y="4207256"/>
                </a:lnTo>
                <a:lnTo>
                  <a:pt x="1909267" y="4200309"/>
                </a:lnTo>
                <a:lnTo>
                  <a:pt x="1880222" y="4183735"/>
                </a:lnTo>
                <a:lnTo>
                  <a:pt x="1863344" y="4176268"/>
                </a:lnTo>
                <a:lnTo>
                  <a:pt x="1842693" y="4170934"/>
                </a:lnTo>
                <a:lnTo>
                  <a:pt x="1816506" y="4168902"/>
                </a:lnTo>
                <a:lnTo>
                  <a:pt x="1790319" y="4170934"/>
                </a:lnTo>
                <a:lnTo>
                  <a:pt x="1769668" y="4176268"/>
                </a:lnTo>
                <a:lnTo>
                  <a:pt x="1752803" y="4183735"/>
                </a:lnTo>
                <a:lnTo>
                  <a:pt x="1723758" y="4200309"/>
                </a:lnTo>
                <a:lnTo>
                  <a:pt x="1708137" y="4207256"/>
                </a:lnTo>
                <a:lnTo>
                  <a:pt x="1689227" y="4212094"/>
                </a:lnTo>
                <a:lnTo>
                  <a:pt x="1665211" y="4213911"/>
                </a:lnTo>
                <a:lnTo>
                  <a:pt x="1641195" y="4212094"/>
                </a:lnTo>
                <a:lnTo>
                  <a:pt x="1622285" y="4207256"/>
                </a:lnTo>
                <a:lnTo>
                  <a:pt x="1606664" y="4200309"/>
                </a:lnTo>
                <a:lnTo>
                  <a:pt x="1577619" y="4183735"/>
                </a:lnTo>
                <a:lnTo>
                  <a:pt x="1560753" y="4176268"/>
                </a:lnTo>
                <a:lnTo>
                  <a:pt x="1540103" y="4170934"/>
                </a:lnTo>
                <a:lnTo>
                  <a:pt x="1513916" y="4168902"/>
                </a:lnTo>
                <a:lnTo>
                  <a:pt x="1487728" y="4170934"/>
                </a:lnTo>
                <a:lnTo>
                  <a:pt x="1467078" y="4176268"/>
                </a:lnTo>
                <a:lnTo>
                  <a:pt x="1450213" y="4183735"/>
                </a:lnTo>
                <a:lnTo>
                  <a:pt x="1421168" y="4200309"/>
                </a:lnTo>
                <a:lnTo>
                  <a:pt x="1405534" y="4207256"/>
                </a:lnTo>
                <a:lnTo>
                  <a:pt x="1386624" y="4212094"/>
                </a:lnTo>
                <a:lnTo>
                  <a:pt x="1362608" y="4213911"/>
                </a:lnTo>
                <a:lnTo>
                  <a:pt x="1338592" y="4212094"/>
                </a:lnTo>
                <a:lnTo>
                  <a:pt x="1319682" y="4207256"/>
                </a:lnTo>
                <a:lnTo>
                  <a:pt x="1304061" y="4200309"/>
                </a:lnTo>
                <a:lnTo>
                  <a:pt x="1275016" y="4183735"/>
                </a:lnTo>
                <a:lnTo>
                  <a:pt x="1258150" y="4176268"/>
                </a:lnTo>
                <a:lnTo>
                  <a:pt x="1237513" y="4170934"/>
                </a:lnTo>
                <a:lnTo>
                  <a:pt x="1211326" y="4168902"/>
                </a:lnTo>
                <a:lnTo>
                  <a:pt x="1185138" y="4170934"/>
                </a:lnTo>
                <a:lnTo>
                  <a:pt x="1164488" y="4176268"/>
                </a:lnTo>
                <a:lnTo>
                  <a:pt x="1147622" y="4183735"/>
                </a:lnTo>
                <a:lnTo>
                  <a:pt x="1118577" y="4200309"/>
                </a:lnTo>
                <a:lnTo>
                  <a:pt x="1102944" y="4207256"/>
                </a:lnTo>
                <a:lnTo>
                  <a:pt x="1084033" y="4212094"/>
                </a:lnTo>
                <a:lnTo>
                  <a:pt x="1060018" y="4213911"/>
                </a:lnTo>
                <a:lnTo>
                  <a:pt x="1036002" y="4212094"/>
                </a:lnTo>
                <a:lnTo>
                  <a:pt x="1017092" y="4207256"/>
                </a:lnTo>
                <a:lnTo>
                  <a:pt x="1001471" y="4200309"/>
                </a:lnTo>
                <a:lnTo>
                  <a:pt x="972439" y="4183735"/>
                </a:lnTo>
                <a:lnTo>
                  <a:pt x="955560" y="4176268"/>
                </a:lnTo>
                <a:lnTo>
                  <a:pt x="934910" y="4170934"/>
                </a:lnTo>
                <a:lnTo>
                  <a:pt x="908723" y="4168902"/>
                </a:lnTo>
                <a:lnTo>
                  <a:pt x="882535" y="4170934"/>
                </a:lnTo>
                <a:lnTo>
                  <a:pt x="861898" y="4176268"/>
                </a:lnTo>
                <a:lnTo>
                  <a:pt x="845032" y="4183735"/>
                </a:lnTo>
                <a:lnTo>
                  <a:pt x="815987" y="4200309"/>
                </a:lnTo>
                <a:lnTo>
                  <a:pt x="800366" y="4207256"/>
                </a:lnTo>
                <a:lnTo>
                  <a:pt x="781469" y="4212094"/>
                </a:lnTo>
                <a:lnTo>
                  <a:pt x="757453" y="4213911"/>
                </a:lnTo>
                <a:lnTo>
                  <a:pt x="733425" y="4212094"/>
                </a:lnTo>
                <a:lnTo>
                  <a:pt x="714514" y="4207256"/>
                </a:lnTo>
                <a:lnTo>
                  <a:pt x="698893" y="4200309"/>
                </a:lnTo>
                <a:lnTo>
                  <a:pt x="669861" y="4183735"/>
                </a:lnTo>
                <a:lnTo>
                  <a:pt x="652983" y="4176268"/>
                </a:lnTo>
                <a:lnTo>
                  <a:pt x="632345" y="4170934"/>
                </a:lnTo>
                <a:lnTo>
                  <a:pt x="606158" y="4168902"/>
                </a:lnTo>
                <a:lnTo>
                  <a:pt x="579970" y="4170934"/>
                </a:lnTo>
                <a:lnTo>
                  <a:pt x="559320" y="4176268"/>
                </a:lnTo>
                <a:lnTo>
                  <a:pt x="542455" y="4183735"/>
                </a:lnTo>
                <a:lnTo>
                  <a:pt x="513410" y="4200309"/>
                </a:lnTo>
                <a:lnTo>
                  <a:pt x="497789" y="4207256"/>
                </a:lnTo>
                <a:lnTo>
                  <a:pt x="478891" y="4212094"/>
                </a:lnTo>
                <a:lnTo>
                  <a:pt x="454875" y="4213911"/>
                </a:lnTo>
                <a:lnTo>
                  <a:pt x="430847" y="4212094"/>
                </a:lnTo>
                <a:lnTo>
                  <a:pt x="411949" y="4207256"/>
                </a:lnTo>
                <a:lnTo>
                  <a:pt x="396328" y="4200309"/>
                </a:lnTo>
                <a:lnTo>
                  <a:pt x="367284" y="4183735"/>
                </a:lnTo>
                <a:lnTo>
                  <a:pt x="350418" y="4176268"/>
                </a:lnTo>
                <a:lnTo>
                  <a:pt x="329780" y="4170934"/>
                </a:lnTo>
                <a:lnTo>
                  <a:pt x="303593" y="4168902"/>
                </a:lnTo>
                <a:lnTo>
                  <a:pt x="277406" y="4170934"/>
                </a:lnTo>
                <a:lnTo>
                  <a:pt x="256755" y="4176268"/>
                </a:lnTo>
                <a:lnTo>
                  <a:pt x="239890" y="4183735"/>
                </a:lnTo>
                <a:lnTo>
                  <a:pt x="210858" y="4200309"/>
                </a:lnTo>
                <a:lnTo>
                  <a:pt x="195237" y="4207256"/>
                </a:lnTo>
                <a:lnTo>
                  <a:pt x="176339" y="4212094"/>
                </a:lnTo>
                <a:lnTo>
                  <a:pt x="152323" y="4213911"/>
                </a:lnTo>
                <a:lnTo>
                  <a:pt x="128295" y="4212094"/>
                </a:lnTo>
                <a:lnTo>
                  <a:pt x="109385" y="4207256"/>
                </a:lnTo>
                <a:lnTo>
                  <a:pt x="93751" y="4200309"/>
                </a:lnTo>
                <a:lnTo>
                  <a:pt x="64719" y="4183735"/>
                </a:lnTo>
                <a:lnTo>
                  <a:pt x="47840" y="4176268"/>
                </a:lnTo>
                <a:lnTo>
                  <a:pt x="27190" y="4170934"/>
                </a:lnTo>
                <a:lnTo>
                  <a:pt x="1003" y="4168902"/>
                </a:lnTo>
                <a:lnTo>
                  <a:pt x="1003" y="4180154"/>
                </a:lnTo>
                <a:lnTo>
                  <a:pt x="25019" y="4181983"/>
                </a:lnTo>
                <a:lnTo>
                  <a:pt x="43929" y="4186821"/>
                </a:lnTo>
                <a:lnTo>
                  <a:pt x="59550" y="4193768"/>
                </a:lnTo>
                <a:lnTo>
                  <a:pt x="88595" y="4210342"/>
                </a:lnTo>
                <a:lnTo>
                  <a:pt x="105473" y="4217809"/>
                </a:lnTo>
                <a:lnTo>
                  <a:pt x="126123" y="4223143"/>
                </a:lnTo>
                <a:lnTo>
                  <a:pt x="152323" y="4225163"/>
                </a:lnTo>
                <a:lnTo>
                  <a:pt x="178498" y="4223143"/>
                </a:lnTo>
                <a:lnTo>
                  <a:pt x="199148" y="4217809"/>
                </a:lnTo>
                <a:lnTo>
                  <a:pt x="216014" y="4210342"/>
                </a:lnTo>
                <a:lnTo>
                  <a:pt x="245046" y="4193768"/>
                </a:lnTo>
                <a:lnTo>
                  <a:pt x="260667" y="4186821"/>
                </a:lnTo>
                <a:lnTo>
                  <a:pt x="279565" y="4181983"/>
                </a:lnTo>
                <a:lnTo>
                  <a:pt x="303593" y="4180154"/>
                </a:lnTo>
                <a:lnTo>
                  <a:pt x="327609" y="4181983"/>
                </a:lnTo>
                <a:lnTo>
                  <a:pt x="346506" y="4186821"/>
                </a:lnTo>
                <a:lnTo>
                  <a:pt x="362127" y="4193768"/>
                </a:lnTo>
                <a:lnTo>
                  <a:pt x="391172" y="4210342"/>
                </a:lnTo>
                <a:lnTo>
                  <a:pt x="408038" y="4217809"/>
                </a:lnTo>
                <a:lnTo>
                  <a:pt x="428688" y="4223143"/>
                </a:lnTo>
                <a:lnTo>
                  <a:pt x="454875" y="4225163"/>
                </a:lnTo>
                <a:lnTo>
                  <a:pt x="481050" y="4223143"/>
                </a:lnTo>
                <a:lnTo>
                  <a:pt x="501700" y="4217809"/>
                </a:lnTo>
                <a:lnTo>
                  <a:pt x="518566" y="4210342"/>
                </a:lnTo>
                <a:lnTo>
                  <a:pt x="547598" y="4193768"/>
                </a:lnTo>
                <a:lnTo>
                  <a:pt x="563219" y="4186821"/>
                </a:lnTo>
                <a:lnTo>
                  <a:pt x="582129" y="4181983"/>
                </a:lnTo>
                <a:lnTo>
                  <a:pt x="606158" y="4180154"/>
                </a:lnTo>
                <a:lnTo>
                  <a:pt x="630174" y="4181983"/>
                </a:lnTo>
                <a:lnTo>
                  <a:pt x="649084" y="4186821"/>
                </a:lnTo>
                <a:lnTo>
                  <a:pt x="664705" y="4193768"/>
                </a:lnTo>
                <a:lnTo>
                  <a:pt x="693750" y="4210342"/>
                </a:lnTo>
                <a:lnTo>
                  <a:pt x="710615" y="4217809"/>
                </a:lnTo>
                <a:lnTo>
                  <a:pt x="731266" y="4223143"/>
                </a:lnTo>
                <a:lnTo>
                  <a:pt x="757453" y="4225163"/>
                </a:lnTo>
                <a:lnTo>
                  <a:pt x="783640" y="4223143"/>
                </a:lnTo>
                <a:lnTo>
                  <a:pt x="804278" y="4217809"/>
                </a:lnTo>
                <a:lnTo>
                  <a:pt x="821156" y="4210342"/>
                </a:lnTo>
                <a:lnTo>
                  <a:pt x="850188" y="4193768"/>
                </a:lnTo>
                <a:lnTo>
                  <a:pt x="865797" y="4186821"/>
                </a:lnTo>
                <a:lnTo>
                  <a:pt x="884707" y="4181983"/>
                </a:lnTo>
                <a:lnTo>
                  <a:pt x="908723" y="4180154"/>
                </a:lnTo>
                <a:lnTo>
                  <a:pt x="932738" y="4181983"/>
                </a:lnTo>
                <a:lnTo>
                  <a:pt x="951649" y="4186821"/>
                </a:lnTo>
                <a:lnTo>
                  <a:pt x="967270" y="4193768"/>
                </a:lnTo>
                <a:lnTo>
                  <a:pt x="996315" y="4210342"/>
                </a:lnTo>
                <a:lnTo>
                  <a:pt x="1013193" y="4217809"/>
                </a:lnTo>
                <a:lnTo>
                  <a:pt x="1033830" y="4223143"/>
                </a:lnTo>
                <a:lnTo>
                  <a:pt x="1060018" y="4225163"/>
                </a:lnTo>
                <a:lnTo>
                  <a:pt x="1086205" y="4223143"/>
                </a:lnTo>
                <a:lnTo>
                  <a:pt x="1106855" y="4217809"/>
                </a:lnTo>
                <a:lnTo>
                  <a:pt x="1123721" y="4210342"/>
                </a:lnTo>
                <a:lnTo>
                  <a:pt x="1152766" y="4193768"/>
                </a:lnTo>
                <a:lnTo>
                  <a:pt x="1168400" y="4186821"/>
                </a:lnTo>
                <a:lnTo>
                  <a:pt x="1187310" y="4181983"/>
                </a:lnTo>
                <a:lnTo>
                  <a:pt x="1211326" y="4180154"/>
                </a:lnTo>
                <a:lnTo>
                  <a:pt x="1235341" y="4181983"/>
                </a:lnTo>
                <a:lnTo>
                  <a:pt x="1254252" y="4186821"/>
                </a:lnTo>
                <a:lnTo>
                  <a:pt x="1269873" y="4193768"/>
                </a:lnTo>
                <a:lnTo>
                  <a:pt x="1298917" y="4210342"/>
                </a:lnTo>
                <a:lnTo>
                  <a:pt x="1315783" y="4217809"/>
                </a:lnTo>
                <a:lnTo>
                  <a:pt x="1336421" y="4223143"/>
                </a:lnTo>
                <a:lnTo>
                  <a:pt x="1362608" y="4225163"/>
                </a:lnTo>
                <a:lnTo>
                  <a:pt x="1388795" y="4223143"/>
                </a:lnTo>
                <a:lnTo>
                  <a:pt x="1409446" y="4217809"/>
                </a:lnTo>
                <a:lnTo>
                  <a:pt x="1426324" y="4210342"/>
                </a:lnTo>
                <a:lnTo>
                  <a:pt x="1455356" y="4193768"/>
                </a:lnTo>
                <a:lnTo>
                  <a:pt x="1470990" y="4186821"/>
                </a:lnTo>
                <a:lnTo>
                  <a:pt x="1489900" y="4181983"/>
                </a:lnTo>
                <a:lnTo>
                  <a:pt x="1513916" y="4180154"/>
                </a:lnTo>
                <a:lnTo>
                  <a:pt x="1537931" y="4181983"/>
                </a:lnTo>
                <a:lnTo>
                  <a:pt x="1556842" y="4186821"/>
                </a:lnTo>
                <a:lnTo>
                  <a:pt x="1572475" y="4193768"/>
                </a:lnTo>
                <a:lnTo>
                  <a:pt x="1601508" y="4210342"/>
                </a:lnTo>
                <a:lnTo>
                  <a:pt x="1618373" y="4217809"/>
                </a:lnTo>
                <a:lnTo>
                  <a:pt x="1639023" y="4223143"/>
                </a:lnTo>
                <a:lnTo>
                  <a:pt x="1665211" y="4225163"/>
                </a:lnTo>
                <a:lnTo>
                  <a:pt x="1691398" y="4223143"/>
                </a:lnTo>
                <a:lnTo>
                  <a:pt x="1712036" y="4217809"/>
                </a:lnTo>
                <a:lnTo>
                  <a:pt x="1728901" y="4210342"/>
                </a:lnTo>
                <a:lnTo>
                  <a:pt x="1757946" y="4193768"/>
                </a:lnTo>
                <a:lnTo>
                  <a:pt x="1773567" y="4186821"/>
                </a:lnTo>
                <a:lnTo>
                  <a:pt x="1792478" y="4181983"/>
                </a:lnTo>
                <a:lnTo>
                  <a:pt x="1816506" y="4180154"/>
                </a:lnTo>
                <a:lnTo>
                  <a:pt x="1840534" y="4181983"/>
                </a:lnTo>
                <a:lnTo>
                  <a:pt x="1859432" y="4186821"/>
                </a:lnTo>
                <a:lnTo>
                  <a:pt x="1875066" y="4193768"/>
                </a:lnTo>
                <a:lnTo>
                  <a:pt x="1904111" y="4210342"/>
                </a:lnTo>
                <a:lnTo>
                  <a:pt x="1920989" y="4217809"/>
                </a:lnTo>
                <a:lnTo>
                  <a:pt x="1941639" y="4223143"/>
                </a:lnTo>
                <a:lnTo>
                  <a:pt x="1967826" y="4225163"/>
                </a:lnTo>
                <a:lnTo>
                  <a:pt x="1994014" y="4223143"/>
                </a:lnTo>
                <a:lnTo>
                  <a:pt x="2014664" y="4217809"/>
                </a:lnTo>
                <a:lnTo>
                  <a:pt x="2031530" y="4210342"/>
                </a:lnTo>
                <a:lnTo>
                  <a:pt x="2060575" y="4193768"/>
                </a:lnTo>
                <a:lnTo>
                  <a:pt x="2076196" y="4186821"/>
                </a:lnTo>
                <a:lnTo>
                  <a:pt x="2095106" y="4181983"/>
                </a:lnTo>
                <a:lnTo>
                  <a:pt x="2119134" y="4180154"/>
                </a:lnTo>
                <a:lnTo>
                  <a:pt x="2143150" y="4181983"/>
                </a:lnTo>
                <a:lnTo>
                  <a:pt x="2162060" y="4186821"/>
                </a:lnTo>
                <a:lnTo>
                  <a:pt x="2177694" y="4193768"/>
                </a:lnTo>
                <a:lnTo>
                  <a:pt x="2206739" y="4210342"/>
                </a:lnTo>
                <a:lnTo>
                  <a:pt x="2223605" y="4217809"/>
                </a:lnTo>
                <a:lnTo>
                  <a:pt x="2244267" y="4223143"/>
                </a:lnTo>
                <a:lnTo>
                  <a:pt x="2270455" y="4225163"/>
                </a:lnTo>
                <a:lnTo>
                  <a:pt x="2296630" y="4223143"/>
                </a:lnTo>
                <a:lnTo>
                  <a:pt x="2317280" y="4217809"/>
                </a:lnTo>
                <a:lnTo>
                  <a:pt x="2334145" y="4210342"/>
                </a:lnTo>
                <a:lnTo>
                  <a:pt x="2363190" y="4193768"/>
                </a:lnTo>
                <a:lnTo>
                  <a:pt x="2378811" y="4186821"/>
                </a:lnTo>
                <a:lnTo>
                  <a:pt x="2397722" y="4181983"/>
                </a:lnTo>
                <a:lnTo>
                  <a:pt x="2421750" y="4180154"/>
                </a:lnTo>
                <a:lnTo>
                  <a:pt x="2445778" y="4181983"/>
                </a:lnTo>
                <a:lnTo>
                  <a:pt x="2464689" y="4186821"/>
                </a:lnTo>
                <a:lnTo>
                  <a:pt x="2480322" y="4193768"/>
                </a:lnTo>
                <a:lnTo>
                  <a:pt x="2509367" y="4210342"/>
                </a:lnTo>
                <a:lnTo>
                  <a:pt x="2526246" y="4217809"/>
                </a:lnTo>
                <a:lnTo>
                  <a:pt x="2546896" y="4223143"/>
                </a:lnTo>
                <a:lnTo>
                  <a:pt x="2573096" y="4225163"/>
                </a:lnTo>
                <a:lnTo>
                  <a:pt x="2599271" y="4223143"/>
                </a:lnTo>
                <a:lnTo>
                  <a:pt x="2619921" y="4217809"/>
                </a:lnTo>
                <a:lnTo>
                  <a:pt x="2636786" y="4210342"/>
                </a:lnTo>
                <a:lnTo>
                  <a:pt x="2665819" y="4193768"/>
                </a:lnTo>
                <a:lnTo>
                  <a:pt x="2681452" y="4186821"/>
                </a:lnTo>
                <a:lnTo>
                  <a:pt x="2700363" y="4181983"/>
                </a:lnTo>
                <a:lnTo>
                  <a:pt x="2724391" y="4180154"/>
                </a:lnTo>
                <a:lnTo>
                  <a:pt x="2748407" y="4181983"/>
                </a:lnTo>
                <a:lnTo>
                  <a:pt x="2767317" y="4186821"/>
                </a:lnTo>
                <a:lnTo>
                  <a:pt x="2782938" y="4193768"/>
                </a:lnTo>
                <a:lnTo>
                  <a:pt x="2811983" y="4210342"/>
                </a:lnTo>
                <a:lnTo>
                  <a:pt x="2828861" y="4217809"/>
                </a:lnTo>
                <a:lnTo>
                  <a:pt x="2849511" y="4223143"/>
                </a:lnTo>
                <a:lnTo>
                  <a:pt x="2875711" y="4225163"/>
                </a:lnTo>
                <a:lnTo>
                  <a:pt x="2901899" y="4223143"/>
                </a:lnTo>
                <a:lnTo>
                  <a:pt x="2922536" y="4217809"/>
                </a:lnTo>
                <a:lnTo>
                  <a:pt x="2939415" y="4210342"/>
                </a:lnTo>
                <a:lnTo>
                  <a:pt x="2968460" y="4193768"/>
                </a:lnTo>
                <a:lnTo>
                  <a:pt x="2984081" y="4186821"/>
                </a:lnTo>
                <a:lnTo>
                  <a:pt x="3003004" y="4181983"/>
                </a:lnTo>
                <a:lnTo>
                  <a:pt x="3027032" y="4180154"/>
                </a:lnTo>
                <a:lnTo>
                  <a:pt x="3051048" y="4181983"/>
                </a:lnTo>
                <a:lnTo>
                  <a:pt x="3069958" y="4186821"/>
                </a:lnTo>
                <a:lnTo>
                  <a:pt x="3085579" y="4193768"/>
                </a:lnTo>
                <a:lnTo>
                  <a:pt x="3114624" y="4210342"/>
                </a:lnTo>
                <a:lnTo>
                  <a:pt x="3131502" y="4217809"/>
                </a:lnTo>
                <a:lnTo>
                  <a:pt x="3152152" y="4223143"/>
                </a:lnTo>
                <a:lnTo>
                  <a:pt x="3178340" y="4225163"/>
                </a:lnTo>
                <a:lnTo>
                  <a:pt x="3204527" y="4223143"/>
                </a:lnTo>
                <a:lnTo>
                  <a:pt x="3225177" y="4217809"/>
                </a:lnTo>
                <a:lnTo>
                  <a:pt x="3242043" y="4210342"/>
                </a:lnTo>
                <a:lnTo>
                  <a:pt x="3271088" y="4193768"/>
                </a:lnTo>
                <a:lnTo>
                  <a:pt x="3286709" y="4186821"/>
                </a:lnTo>
                <a:lnTo>
                  <a:pt x="3305632" y="4181983"/>
                </a:lnTo>
                <a:lnTo>
                  <a:pt x="3329660" y="4180154"/>
                </a:lnTo>
                <a:lnTo>
                  <a:pt x="3353676" y="4181983"/>
                </a:lnTo>
                <a:lnTo>
                  <a:pt x="3372586" y="4186821"/>
                </a:lnTo>
                <a:lnTo>
                  <a:pt x="3388220" y="4193768"/>
                </a:lnTo>
                <a:lnTo>
                  <a:pt x="3417265" y="4210342"/>
                </a:lnTo>
                <a:lnTo>
                  <a:pt x="3434143" y="4217809"/>
                </a:lnTo>
                <a:lnTo>
                  <a:pt x="3454793" y="4223143"/>
                </a:lnTo>
                <a:lnTo>
                  <a:pt x="3480993" y="4225163"/>
                </a:lnTo>
                <a:lnTo>
                  <a:pt x="3507181" y="4223143"/>
                </a:lnTo>
                <a:lnTo>
                  <a:pt x="3527831" y="4217809"/>
                </a:lnTo>
                <a:lnTo>
                  <a:pt x="3544709" y="4210342"/>
                </a:lnTo>
                <a:lnTo>
                  <a:pt x="3573754" y="4193768"/>
                </a:lnTo>
                <a:lnTo>
                  <a:pt x="3589375" y="4186821"/>
                </a:lnTo>
                <a:lnTo>
                  <a:pt x="3608298" y="4181983"/>
                </a:lnTo>
                <a:lnTo>
                  <a:pt x="3632327" y="4180154"/>
                </a:lnTo>
                <a:lnTo>
                  <a:pt x="3656342" y="4181983"/>
                </a:lnTo>
                <a:lnTo>
                  <a:pt x="3675253" y="4186821"/>
                </a:lnTo>
                <a:lnTo>
                  <a:pt x="3690886" y="4193768"/>
                </a:lnTo>
                <a:lnTo>
                  <a:pt x="3719931" y="4210342"/>
                </a:lnTo>
                <a:lnTo>
                  <a:pt x="3736797" y="4217809"/>
                </a:lnTo>
                <a:lnTo>
                  <a:pt x="3757460" y="4223143"/>
                </a:lnTo>
                <a:lnTo>
                  <a:pt x="3783647" y="4225163"/>
                </a:lnTo>
                <a:lnTo>
                  <a:pt x="3809835" y="4223143"/>
                </a:lnTo>
                <a:lnTo>
                  <a:pt x="3830485" y="4217809"/>
                </a:lnTo>
                <a:lnTo>
                  <a:pt x="3847363" y="4210342"/>
                </a:lnTo>
                <a:lnTo>
                  <a:pt x="3876408" y="4193768"/>
                </a:lnTo>
                <a:lnTo>
                  <a:pt x="3892029" y="4186821"/>
                </a:lnTo>
                <a:lnTo>
                  <a:pt x="3910939" y="4181983"/>
                </a:lnTo>
                <a:lnTo>
                  <a:pt x="3934968" y="4180154"/>
                </a:lnTo>
                <a:lnTo>
                  <a:pt x="3958996" y="4181983"/>
                </a:lnTo>
                <a:lnTo>
                  <a:pt x="3977906" y="4186821"/>
                </a:lnTo>
                <a:lnTo>
                  <a:pt x="3993540" y="4193768"/>
                </a:lnTo>
                <a:lnTo>
                  <a:pt x="4022585" y="4210342"/>
                </a:lnTo>
                <a:lnTo>
                  <a:pt x="4039451" y="4217809"/>
                </a:lnTo>
                <a:lnTo>
                  <a:pt x="4060101" y="4223143"/>
                </a:lnTo>
                <a:lnTo>
                  <a:pt x="4086301" y="4225163"/>
                </a:lnTo>
                <a:lnTo>
                  <a:pt x="4112488" y="4223143"/>
                </a:lnTo>
                <a:lnTo>
                  <a:pt x="4133138" y="4217809"/>
                </a:lnTo>
                <a:lnTo>
                  <a:pt x="4150017" y="4210342"/>
                </a:lnTo>
                <a:lnTo>
                  <a:pt x="4179062" y="4193768"/>
                </a:lnTo>
                <a:lnTo>
                  <a:pt x="4194683" y="4186821"/>
                </a:lnTo>
                <a:lnTo>
                  <a:pt x="4213593" y="4181983"/>
                </a:lnTo>
                <a:lnTo>
                  <a:pt x="4237609" y="4180154"/>
                </a:lnTo>
                <a:lnTo>
                  <a:pt x="4261624" y="4181983"/>
                </a:lnTo>
                <a:lnTo>
                  <a:pt x="4280522" y="4186821"/>
                </a:lnTo>
                <a:lnTo>
                  <a:pt x="4296143" y="4193768"/>
                </a:lnTo>
                <a:lnTo>
                  <a:pt x="4325175" y="4210342"/>
                </a:lnTo>
                <a:lnTo>
                  <a:pt x="4342041" y="4217809"/>
                </a:lnTo>
                <a:lnTo>
                  <a:pt x="4362691" y="4223143"/>
                </a:lnTo>
                <a:lnTo>
                  <a:pt x="4388878" y="4225163"/>
                </a:lnTo>
                <a:lnTo>
                  <a:pt x="4415066" y="4223143"/>
                </a:lnTo>
                <a:lnTo>
                  <a:pt x="4435716" y="4217809"/>
                </a:lnTo>
                <a:lnTo>
                  <a:pt x="4452594" y="4210342"/>
                </a:lnTo>
                <a:lnTo>
                  <a:pt x="4481639" y="4193768"/>
                </a:lnTo>
                <a:lnTo>
                  <a:pt x="4497273" y="4186821"/>
                </a:lnTo>
                <a:lnTo>
                  <a:pt x="4516183" y="4181983"/>
                </a:lnTo>
                <a:lnTo>
                  <a:pt x="4540199" y="4180154"/>
                </a:lnTo>
                <a:lnTo>
                  <a:pt x="4564227" y="4181983"/>
                </a:lnTo>
                <a:lnTo>
                  <a:pt x="4583138" y="4186821"/>
                </a:lnTo>
                <a:lnTo>
                  <a:pt x="4598771" y="4193768"/>
                </a:lnTo>
                <a:lnTo>
                  <a:pt x="4627816" y="4210342"/>
                </a:lnTo>
                <a:lnTo>
                  <a:pt x="4644695" y="4217809"/>
                </a:lnTo>
                <a:lnTo>
                  <a:pt x="4665345" y="4223143"/>
                </a:lnTo>
                <a:lnTo>
                  <a:pt x="4691532" y="4225163"/>
                </a:lnTo>
                <a:lnTo>
                  <a:pt x="4717720" y="4223143"/>
                </a:lnTo>
                <a:lnTo>
                  <a:pt x="4738370" y="4217809"/>
                </a:lnTo>
                <a:lnTo>
                  <a:pt x="4755248" y="4210342"/>
                </a:lnTo>
                <a:lnTo>
                  <a:pt x="4784293" y="4193768"/>
                </a:lnTo>
                <a:lnTo>
                  <a:pt x="4799927" y="4186821"/>
                </a:lnTo>
                <a:lnTo>
                  <a:pt x="4818837" y="4181983"/>
                </a:lnTo>
                <a:lnTo>
                  <a:pt x="4842853" y="4180154"/>
                </a:lnTo>
                <a:lnTo>
                  <a:pt x="4866868" y="4181983"/>
                </a:lnTo>
                <a:lnTo>
                  <a:pt x="4885779" y="4186821"/>
                </a:lnTo>
                <a:lnTo>
                  <a:pt x="4901412" y="4193768"/>
                </a:lnTo>
                <a:lnTo>
                  <a:pt x="4930445" y="4210342"/>
                </a:lnTo>
                <a:lnTo>
                  <a:pt x="4947323" y="4217809"/>
                </a:lnTo>
                <a:lnTo>
                  <a:pt x="4967973" y="4223143"/>
                </a:lnTo>
                <a:lnTo>
                  <a:pt x="4994173" y="4225163"/>
                </a:lnTo>
                <a:lnTo>
                  <a:pt x="5020361" y="4223143"/>
                </a:lnTo>
                <a:lnTo>
                  <a:pt x="5041011" y="4217809"/>
                </a:lnTo>
                <a:lnTo>
                  <a:pt x="5057889" y="4210342"/>
                </a:lnTo>
                <a:lnTo>
                  <a:pt x="5086934" y="4193768"/>
                </a:lnTo>
                <a:lnTo>
                  <a:pt x="5102568" y="4186821"/>
                </a:lnTo>
                <a:lnTo>
                  <a:pt x="5121478" y="4181983"/>
                </a:lnTo>
                <a:lnTo>
                  <a:pt x="5145506" y="4180154"/>
                </a:lnTo>
                <a:lnTo>
                  <a:pt x="5169535" y="4181983"/>
                </a:lnTo>
                <a:lnTo>
                  <a:pt x="5188458" y="4186821"/>
                </a:lnTo>
                <a:lnTo>
                  <a:pt x="5204091" y="4193768"/>
                </a:lnTo>
                <a:lnTo>
                  <a:pt x="5233149" y="4210342"/>
                </a:lnTo>
                <a:lnTo>
                  <a:pt x="5250027" y="4217809"/>
                </a:lnTo>
                <a:lnTo>
                  <a:pt x="5270678" y="4223143"/>
                </a:lnTo>
                <a:lnTo>
                  <a:pt x="5296878" y="4225163"/>
                </a:lnTo>
                <a:lnTo>
                  <a:pt x="5323065" y="4223143"/>
                </a:lnTo>
                <a:lnTo>
                  <a:pt x="5343715" y="4217809"/>
                </a:lnTo>
                <a:lnTo>
                  <a:pt x="5360594" y="4210342"/>
                </a:lnTo>
                <a:lnTo>
                  <a:pt x="5389638" y="4193768"/>
                </a:lnTo>
                <a:lnTo>
                  <a:pt x="5405272" y="4186821"/>
                </a:lnTo>
                <a:lnTo>
                  <a:pt x="5424195" y="4181983"/>
                </a:lnTo>
                <a:lnTo>
                  <a:pt x="5448224" y="4180154"/>
                </a:lnTo>
                <a:lnTo>
                  <a:pt x="5472252" y="4181983"/>
                </a:lnTo>
                <a:lnTo>
                  <a:pt x="5491150" y="4186821"/>
                </a:lnTo>
                <a:lnTo>
                  <a:pt x="5506783" y="4193768"/>
                </a:lnTo>
                <a:lnTo>
                  <a:pt x="5535828" y="4210342"/>
                </a:lnTo>
                <a:lnTo>
                  <a:pt x="5552706" y="4217809"/>
                </a:lnTo>
                <a:lnTo>
                  <a:pt x="5573369" y="4223143"/>
                </a:lnTo>
                <a:lnTo>
                  <a:pt x="5599569" y="4225163"/>
                </a:lnTo>
                <a:lnTo>
                  <a:pt x="5625770" y="4223143"/>
                </a:lnTo>
                <a:lnTo>
                  <a:pt x="5646420" y="4217809"/>
                </a:lnTo>
                <a:lnTo>
                  <a:pt x="5663298" y="4210342"/>
                </a:lnTo>
                <a:lnTo>
                  <a:pt x="5692343" y="4193768"/>
                </a:lnTo>
                <a:lnTo>
                  <a:pt x="5707977" y="4186821"/>
                </a:lnTo>
                <a:lnTo>
                  <a:pt x="5726887" y="4181983"/>
                </a:lnTo>
                <a:lnTo>
                  <a:pt x="5750915" y="4180154"/>
                </a:lnTo>
                <a:lnTo>
                  <a:pt x="5774931" y="4181983"/>
                </a:lnTo>
                <a:lnTo>
                  <a:pt x="5793841" y="4186821"/>
                </a:lnTo>
                <a:lnTo>
                  <a:pt x="5809475" y="4193768"/>
                </a:lnTo>
                <a:lnTo>
                  <a:pt x="5838520" y="4210342"/>
                </a:lnTo>
                <a:lnTo>
                  <a:pt x="5855386" y="4217809"/>
                </a:lnTo>
                <a:lnTo>
                  <a:pt x="5876036" y="4223143"/>
                </a:lnTo>
                <a:lnTo>
                  <a:pt x="5902223" y="4225163"/>
                </a:lnTo>
                <a:lnTo>
                  <a:pt x="5928423" y="4223143"/>
                </a:lnTo>
                <a:lnTo>
                  <a:pt x="5949073" y="4217809"/>
                </a:lnTo>
                <a:lnTo>
                  <a:pt x="5965952" y="4210342"/>
                </a:lnTo>
                <a:lnTo>
                  <a:pt x="5994997" y="4193768"/>
                </a:lnTo>
                <a:lnTo>
                  <a:pt x="6010630" y="4186821"/>
                </a:lnTo>
                <a:lnTo>
                  <a:pt x="6029541" y="4181983"/>
                </a:lnTo>
                <a:lnTo>
                  <a:pt x="6053569" y="4180154"/>
                </a:lnTo>
                <a:lnTo>
                  <a:pt x="6077610" y="4181983"/>
                </a:lnTo>
                <a:lnTo>
                  <a:pt x="6096520" y="4186821"/>
                </a:lnTo>
                <a:lnTo>
                  <a:pt x="6112167" y="4193768"/>
                </a:lnTo>
                <a:lnTo>
                  <a:pt x="6141224" y="4210342"/>
                </a:lnTo>
                <a:lnTo>
                  <a:pt x="6158103" y="4217809"/>
                </a:lnTo>
                <a:lnTo>
                  <a:pt x="6178766" y="4223143"/>
                </a:lnTo>
                <a:lnTo>
                  <a:pt x="6204966" y="4225163"/>
                </a:lnTo>
                <a:lnTo>
                  <a:pt x="6231166" y="4223143"/>
                </a:lnTo>
                <a:lnTo>
                  <a:pt x="6251816" y="4217809"/>
                </a:lnTo>
                <a:lnTo>
                  <a:pt x="6268694" y="4210342"/>
                </a:lnTo>
                <a:lnTo>
                  <a:pt x="6297739" y="4193768"/>
                </a:lnTo>
                <a:lnTo>
                  <a:pt x="6313373" y="4186821"/>
                </a:lnTo>
                <a:lnTo>
                  <a:pt x="6332283" y="4181983"/>
                </a:lnTo>
                <a:lnTo>
                  <a:pt x="6356312" y="4180154"/>
                </a:lnTo>
                <a:lnTo>
                  <a:pt x="6380366" y="4181983"/>
                </a:lnTo>
                <a:lnTo>
                  <a:pt x="6399289" y="4186821"/>
                </a:lnTo>
                <a:lnTo>
                  <a:pt x="6414935" y="4193768"/>
                </a:lnTo>
                <a:lnTo>
                  <a:pt x="6444018" y="4210342"/>
                </a:lnTo>
                <a:lnTo>
                  <a:pt x="6460896" y="4217809"/>
                </a:lnTo>
                <a:lnTo>
                  <a:pt x="6481572" y="4223143"/>
                </a:lnTo>
                <a:lnTo>
                  <a:pt x="6507785" y="4225163"/>
                </a:lnTo>
                <a:lnTo>
                  <a:pt x="6533985" y="4223143"/>
                </a:lnTo>
                <a:lnTo>
                  <a:pt x="6554648" y="4217809"/>
                </a:lnTo>
                <a:lnTo>
                  <a:pt x="6571539" y="4210342"/>
                </a:lnTo>
                <a:lnTo>
                  <a:pt x="6600622" y="4193768"/>
                </a:lnTo>
                <a:lnTo>
                  <a:pt x="6616255" y="4186821"/>
                </a:lnTo>
                <a:lnTo>
                  <a:pt x="6635178" y="4181983"/>
                </a:lnTo>
                <a:lnTo>
                  <a:pt x="6659232" y="4180154"/>
                </a:lnTo>
                <a:lnTo>
                  <a:pt x="6659232" y="4168902"/>
                </a:lnTo>
                <a:close/>
              </a:path>
              <a:path w="6660515" h="7380605">
                <a:moveTo>
                  <a:pt x="6659270" y="4281563"/>
                </a:moveTo>
                <a:lnTo>
                  <a:pt x="6633057" y="4283595"/>
                </a:lnTo>
                <a:lnTo>
                  <a:pt x="6612382" y="4288929"/>
                </a:lnTo>
                <a:lnTo>
                  <a:pt x="6595504" y="4296397"/>
                </a:lnTo>
                <a:lnTo>
                  <a:pt x="6566421" y="4312971"/>
                </a:lnTo>
                <a:lnTo>
                  <a:pt x="6550787" y="4319905"/>
                </a:lnTo>
                <a:lnTo>
                  <a:pt x="6531851" y="4324756"/>
                </a:lnTo>
                <a:lnTo>
                  <a:pt x="6507797" y="4326572"/>
                </a:lnTo>
                <a:lnTo>
                  <a:pt x="6483756" y="4324756"/>
                </a:lnTo>
                <a:lnTo>
                  <a:pt x="6464833" y="4319917"/>
                </a:lnTo>
                <a:lnTo>
                  <a:pt x="6449187" y="4312971"/>
                </a:lnTo>
                <a:lnTo>
                  <a:pt x="6420117" y="4296397"/>
                </a:lnTo>
                <a:lnTo>
                  <a:pt x="6403238" y="4288929"/>
                </a:lnTo>
                <a:lnTo>
                  <a:pt x="6382563" y="4283595"/>
                </a:lnTo>
                <a:lnTo>
                  <a:pt x="6356337" y="4281563"/>
                </a:lnTo>
                <a:lnTo>
                  <a:pt x="6330137" y="4283595"/>
                </a:lnTo>
                <a:lnTo>
                  <a:pt x="6309487" y="4288929"/>
                </a:lnTo>
                <a:lnTo>
                  <a:pt x="6292608" y="4296397"/>
                </a:lnTo>
                <a:lnTo>
                  <a:pt x="6263564" y="4312971"/>
                </a:lnTo>
                <a:lnTo>
                  <a:pt x="6247930" y="4319917"/>
                </a:lnTo>
                <a:lnTo>
                  <a:pt x="6229020" y="4324756"/>
                </a:lnTo>
                <a:lnTo>
                  <a:pt x="6204991" y="4326572"/>
                </a:lnTo>
                <a:lnTo>
                  <a:pt x="6180950" y="4324756"/>
                </a:lnTo>
                <a:lnTo>
                  <a:pt x="6162027" y="4319917"/>
                </a:lnTo>
                <a:lnTo>
                  <a:pt x="6146393" y="4312971"/>
                </a:lnTo>
                <a:lnTo>
                  <a:pt x="6117336" y="4296397"/>
                </a:lnTo>
                <a:lnTo>
                  <a:pt x="6100457" y="4288929"/>
                </a:lnTo>
                <a:lnTo>
                  <a:pt x="6079795" y="4283595"/>
                </a:lnTo>
                <a:lnTo>
                  <a:pt x="6053594" y="4281563"/>
                </a:lnTo>
                <a:lnTo>
                  <a:pt x="6027394" y="4283595"/>
                </a:lnTo>
                <a:lnTo>
                  <a:pt x="6006744" y="4288929"/>
                </a:lnTo>
                <a:lnTo>
                  <a:pt x="5989866" y="4296397"/>
                </a:lnTo>
                <a:lnTo>
                  <a:pt x="5960821" y="4312971"/>
                </a:lnTo>
                <a:lnTo>
                  <a:pt x="5945187" y="4319917"/>
                </a:lnTo>
                <a:lnTo>
                  <a:pt x="5926277" y="4324756"/>
                </a:lnTo>
                <a:lnTo>
                  <a:pt x="5902249" y="4326572"/>
                </a:lnTo>
                <a:lnTo>
                  <a:pt x="5878233" y="4324756"/>
                </a:lnTo>
                <a:lnTo>
                  <a:pt x="5859323" y="4319917"/>
                </a:lnTo>
                <a:lnTo>
                  <a:pt x="5843702" y="4312971"/>
                </a:lnTo>
                <a:lnTo>
                  <a:pt x="5814669" y="4296397"/>
                </a:lnTo>
                <a:lnTo>
                  <a:pt x="5797791" y="4288929"/>
                </a:lnTo>
                <a:lnTo>
                  <a:pt x="5777141" y="4283595"/>
                </a:lnTo>
                <a:lnTo>
                  <a:pt x="5750941" y="4281563"/>
                </a:lnTo>
                <a:lnTo>
                  <a:pt x="5724741" y="4283595"/>
                </a:lnTo>
                <a:lnTo>
                  <a:pt x="5704090" y="4288929"/>
                </a:lnTo>
                <a:lnTo>
                  <a:pt x="5687212" y="4296397"/>
                </a:lnTo>
                <a:lnTo>
                  <a:pt x="5658167" y="4312971"/>
                </a:lnTo>
                <a:lnTo>
                  <a:pt x="5642534" y="4319917"/>
                </a:lnTo>
                <a:lnTo>
                  <a:pt x="5623623" y="4324756"/>
                </a:lnTo>
                <a:lnTo>
                  <a:pt x="5599595" y="4326572"/>
                </a:lnTo>
                <a:lnTo>
                  <a:pt x="5575566" y="4324756"/>
                </a:lnTo>
                <a:lnTo>
                  <a:pt x="5556643" y="4319917"/>
                </a:lnTo>
                <a:lnTo>
                  <a:pt x="5541010" y="4312971"/>
                </a:lnTo>
                <a:lnTo>
                  <a:pt x="5511965" y="4296397"/>
                </a:lnTo>
                <a:lnTo>
                  <a:pt x="5495087" y="4288929"/>
                </a:lnTo>
                <a:lnTo>
                  <a:pt x="5474436" y="4283595"/>
                </a:lnTo>
                <a:lnTo>
                  <a:pt x="5448236" y="4281563"/>
                </a:lnTo>
                <a:lnTo>
                  <a:pt x="5422049" y="4283595"/>
                </a:lnTo>
                <a:lnTo>
                  <a:pt x="5401399" y="4288929"/>
                </a:lnTo>
                <a:lnTo>
                  <a:pt x="5384520" y="4296397"/>
                </a:lnTo>
                <a:lnTo>
                  <a:pt x="5355475" y="4312971"/>
                </a:lnTo>
                <a:lnTo>
                  <a:pt x="5339854" y="4319917"/>
                </a:lnTo>
                <a:lnTo>
                  <a:pt x="5320944" y="4324756"/>
                </a:lnTo>
                <a:lnTo>
                  <a:pt x="5296916" y="4326572"/>
                </a:lnTo>
                <a:lnTo>
                  <a:pt x="5272875" y="4324756"/>
                </a:lnTo>
                <a:lnTo>
                  <a:pt x="5253964" y="4319917"/>
                </a:lnTo>
                <a:lnTo>
                  <a:pt x="5238331" y="4312971"/>
                </a:lnTo>
                <a:lnTo>
                  <a:pt x="5209273" y="4296397"/>
                </a:lnTo>
                <a:lnTo>
                  <a:pt x="5192395" y="4288929"/>
                </a:lnTo>
                <a:lnTo>
                  <a:pt x="5171732" y="4283595"/>
                </a:lnTo>
                <a:lnTo>
                  <a:pt x="5145544" y="4281563"/>
                </a:lnTo>
                <a:lnTo>
                  <a:pt x="5119344" y="4283595"/>
                </a:lnTo>
                <a:lnTo>
                  <a:pt x="5098694" y="4288929"/>
                </a:lnTo>
                <a:lnTo>
                  <a:pt x="5081816" y="4296397"/>
                </a:lnTo>
                <a:lnTo>
                  <a:pt x="5052758" y="4312971"/>
                </a:lnTo>
                <a:lnTo>
                  <a:pt x="5037125" y="4319917"/>
                </a:lnTo>
                <a:lnTo>
                  <a:pt x="5018214" y="4324756"/>
                </a:lnTo>
                <a:lnTo>
                  <a:pt x="4994186" y="4326572"/>
                </a:lnTo>
                <a:lnTo>
                  <a:pt x="4970170" y="4324756"/>
                </a:lnTo>
                <a:lnTo>
                  <a:pt x="4951260" y="4319917"/>
                </a:lnTo>
                <a:lnTo>
                  <a:pt x="4935639" y="4312971"/>
                </a:lnTo>
                <a:lnTo>
                  <a:pt x="4906594" y="4296397"/>
                </a:lnTo>
                <a:lnTo>
                  <a:pt x="4889716" y="4288929"/>
                </a:lnTo>
                <a:lnTo>
                  <a:pt x="4869078" y="4283595"/>
                </a:lnTo>
                <a:lnTo>
                  <a:pt x="4842891" y="4281563"/>
                </a:lnTo>
                <a:lnTo>
                  <a:pt x="4816703" y="4283595"/>
                </a:lnTo>
                <a:lnTo>
                  <a:pt x="4796053" y="4288929"/>
                </a:lnTo>
                <a:lnTo>
                  <a:pt x="4779175" y="4296397"/>
                </a:lnTo>
                <a:lnTo>
                  <a:pt x="4750130" y="4312971"/>
                </a:lnTo>
                <a:lnTo>
                  <a:pt x="4734496" y="4319917"/>
                </a:lnTo>
                <a:lnTo>
                  <a:pt x="4715586" y="4324756"/>
                </a:lnTo>
                <a:lnTo>
                  <a:pt x="4691558" y="4326572"/>
                </a:lnTo>
                <a:lnTo>
                  <a:pt x="4667542" y="4324756"/>
                </a:lnTo>
                <a:lnTo>
                  <a:pt x="4648632" y="4319917"/>
                </a:lnTo>
                <a:lnTo>
                  <a:pt x="4633011" y="4312971"/>
                </a:lnTo>
                <a:lnTo>
                  <a:pt x="4603966" y="4296397"/>
                </a:lnTo>
                <a:lnTo>
                  <a:pt x="4587087" y="4288929"/>
                </a:lnTo>
                <a:lnTo>
                  <a:pt x="4566424" y="4283595"/>
                </a:lnTo>
                <a:lnTo>
                  <a:pt x="4540237" y="4281563"/>
                </a:lnTo>
                <a:lnTo>
                  <a:pt x="4514050" y="4283595"/>
                </a:lnTo>
                <a:lnTo>
                  <a:pt x="4493399" y="4288929"/>
                </a:lnTo>
                <a:lnTo>
                  <a:pt x="4476521" y="4296397"/>
                </a:lnTo>
                <a:lnTo>
                  <a:pt x="4447476" y="4312971"/>
                </a:lnTo>
                <a:lnTo>
                  <a:pt x="4431855" y="4319917"/>
                </a:lnTo>
                <a:lnTo>
                  <a:pt x="4412945" y="4324756"/>
                </a:lnTo>
                <a:lnTo>
                  <a:pt x="4388917" y="4326572"/>
                </a:lnTo>
                <a:lnTo>
                  <a:pt x="4364901" y="4324756"/>
                </a:lnTo>
                <a:lnTo>
                  <a:pt x="4345991" y="4319917"/>
                </a:lnTo>
                <a:lnTo>
                  <a:pt x="4330370" y="4312971"/>
                </a:lnTo>
                <a:lnTo>
                  <a:pt x="4301337" y="4296397"/>
                </a:lnTo>
                <a:lnTo>
                  <a:pt x="4284472" y="4288929"/>
                </a:lnTo>
                <a:lnTo>
                  <a:pt x="4263834" y="4283595"/>
                </a:lnTo>
                <a:lnTo>
                  <a:pt x="4237647" y="4281563"/>
                </a:lnTo>
                <a:lnTo>
                  <a:pt x="4211459" y="4283595"/>
                </a:lnTo>
                <a:lnTo>
                  <a:pt x="4190809" y="4288929"/>
                </a:lnTo>
                <a:lnTo>
                  <a:pt x="4173944" y="4296397"/>
                </a:lnTo>
                <a:lnTo>
                  <a:pt x="4144886" y="4312971"/>
                </a:lnTo>
                <a:lnTo>
                  <a:pt x="4129252" y="4319917"/>
                </a:lnTo>
                <a:lnTo>
                  <a:pt x="4110342" y="4324756"/>
                </a:lnTo>
                <a:lnTo>
                  <a:pt x="4086314" y="4326572"/>
                </a:lnTo>
                <a:lnTo>
                  <a:pt x="4062298" y="4324756"/>
                </a:lnTo>
                <a:lnTo>
                  <a:pt x="4043388" y="4319917"/>
                </a:lnTo>
                <a:lnTo>
                  <a:pt x="4027754" y="4312971"/>
                </a:lnTo>
                <a:lnTo>
                  <a:pt x="3998709" y="4296397"/>
                </a:lnTo>
                <a:lnTo>
                  <a:pt x="3981843" y="4288929"/>
                </a:lnTo>
                <a:lnTo>
                  <a:pt x="3961193" y="4283595"/>
                </a:lnTo>
                <a:lnTo>
                  <a:pt x="3935006" y="4281563"/>
                </a:lnTo>
                <a:lnTo>
                  <a:pt x="3908806" y="4283595"/>
                </a:lnTo>
                <a:lnTo>
                  <a:pt x="3888155" y="4288929"/>
                </a:lnTo>
                <a:lnTo>
                  <a:pt x="3871277" y="4296397"/>
                </a:lnTo>
                <a:lnTo>
                  <a:pt x="3842232" y="4312971"/>
                </a:lnTo>
                <a:lnTo>
                  <a:pt x="3826611" y="4319917"/>
                </a:lnTo>
                <a:lnTo>
                  <a:pt x="3807701" y="4324756"/>
                </a:lnTo>
                <a:lnTo>
                  <a:pt x="3783685" y="4326572"/>
                </a:lnTo>
                <a:lnTo>
                  <a:pt x="3759657" y="4324756"/>
                </a:lnTo>
                <a:lnTo>
                  <a:pt x="3740747" y="4319917"/>
                </a:lnTo>
                <a:lnTo>
                  <a:pt x="3725113" y="4312971"/>
                </a:lnTo>
                <a:lnTo>
                  <a:pt x="3696068" y="4296397"/>
                </a:lnTo>
                <a:lnTo>
                  <a:pt x="3679190" y="4288929"/>
                </a:lnTo>
                <a:lnTo>
                  <a:pt x="3658539" y="4283595"/>
                </a:lnTo>
                <a:lnTo>
                  <a:pt x="3632365" y="4281563"/>
                </a:lnTo>
                <a:lnTo>
                  <a:pt x="3606165" y="4283595"/>
                </a:lnTo>
                <a:lnTo>
                  <a:pt x="3585514" y="4288929"/>
                </a:lnTo>
                <a:lnTo>
                  <a:pt x="3568636" y="4296397"/>
                </a:lnTo>
                <a:lnTo>
                  <a:pt x="3539591" y="4312971"/>
                </a:lnTo>
                <a:lnTo>
                  <a:pt x="3523958" y="4319917"/>
                </a:lnTo>
                <a:lnTo>
                  <a:pt x="3505047" y="4324756"/>
                </a:lnTo>
                <a:lnTo>
                  <a:pt x="3481032" y="4326572"/>
                </a:lnTo>
                <a:lnTo>
                  <a:pt x="3456990" y="4324756"/>
                </a:lnTo>
                <a:lnTo>
                  <a:pt x="3438080" y="4319917"/>
                </a:lnTo>
                <a:lnTo>
                  <a:pt x="3422446" y="4312971"/>
                </a:lnTo>
                <a:lnTo>
                  <a:pt x="3393402" y="4296397"/>
                </a:lnTo>
                <a:lnTo>
                  <a:pt x="3376523" y="4288929"/>
                </a:lnTo>
                <a:lnTo>
                  <a:pt x="3355873" y="4283595"/>
                </a:lnTo>
                <a:lnTo>
                  <a:pt x="3329686" y="4281563"/>
                </a:lnTo>
                <a:lnTo>
                  <a:pt x="3303486" y="4283595"/>
                </a:lnTo>
                <a:lnTo>
                  <a:pt x="3282835" y="4288929"/>
                </a:lnTo>
                <a:lnTo>
                  <a:pt x="3265970" y="4296397"/>
                </a:lnTo>
                <a:lnTo>
                  <a:pt x="3236925" y="4312971"/>
                </a:lnTo>
                <a:lnTo>
                  <a:pt x="3221304" y="4319917"/>
                </a:lnTo>
                <a:lnTo>
                  <a:pt x="3202394" y="4324756"/>
                </a:lnTo>
                <a:lnTo>
                  <a:pt x="3178378" y="4326572"/>
                </a:lnTo>
                <a:lnTo>
                  <a:pt x="3154349" y="4324756"/>
                </a:lnTo>
                <a:lnTo>
                  <a:pt x="3135439" y="4319917"/>
                </a:lnTo>
                <a:lnTo>
                  <a:pt x="3119818" y="4312971"/>
                </a:lnTo>
                <a:lnTo>
                  <a:pt x="3090773" y="4296397"/>
                </a:lnTo>
                <a:lnTo>
                  <a:pt x="3073895" y="4288929"/>
                </a:lnTo>
                <a:lnTo>
                  <a:pt x="3053245" y="4283595"/>
                </a:lnTo>
                <a:lnTo>
                  <a:pt x="3027057" y="4281563"/>
                </a:lnTo>
                <a:lnTo>
                  <a:pt x="3000857" y="4283595"/>
                </a:lnTo>
                <a:lnTo>
                  <a:pt x="2980207" y="4288929"/>
                </a:lnTo>
                <a:lnTo>
                  <a:pt x="2963341" y="4296397"/>
                </a:lnTo>
                <a:lnTo>
                  <a:pt x="2934297" y="4312971"/>
                </a:lnTo>
                <a:lnTo>
                  <a:pt x="2918663" y="4319917"/>
                </a:lnTo>
                <a:lnTo>
                  <a:pt x="2899765" y="4324756"/>
                </a:lnTo>
                <a:lnTo>
                  <a:pt x="2875750" y="4326572"/>
                </a:lnTo>
                <a:lnTo>
                  <a:pt x="2851708" y="4324756"/>
                </a:lnTo>
                <a:lnTo>
                  <a:pt x="2832798" y="4319917"/>
                </a:lnTo>
                <a:lnTo>
                  <a:pt x="2817164" y="4312971"/>
                </a:lnTo>
                <a:lnTo>
                  <a:pt x="2788120" y="4296397"/>
                </a:lnTo>
                <a:lnTo>
                  <a:pt x="2771241" y="4288929"/>
                </a:lnTo>
                <a:lnTo>
                  <a:pt x="2750604" y="4283595"/>
                </a:lnTo>
                <a:lnTo>
                  <a:pt x="2724416" y="4281563"/>
                </a:lnTo>
                <a:lnTo>
                  <a:pt x="2698216" y="4283595"/>
                </a:lnTo>
                <a:lnTo>
                  <a:pt x="2677566" y="4288929"/>
                </a:lnTo>
                <a:lnTo>
                  <a:pt x="2660700" y="4296397"/>
                </a:lnTo>
                <a:lnTo>
                  <a:pt x="2631656" y="4312971"/>
                </a:lnTo>
                <a:lnTo>
                  <a:pt x="2616035" y="4319917"/>
                </a:lnTo>
                <a:lnTo>
                  <a:pt x="2597124" y="4324756"/>
                </a:lnTo>
                <a:lnTo>
                  <a:pt x="2573109" y="4326572"/>
                </a:lnTo>
                <a:lnTo>
                  <a:pt x="2549080" y="4324756"/>
                </a:lnTo>
                <a:lnTo>
                  <a:pt x="2530183" y="4319917"/>
                </a:lnTo>
                <a:lnTo>
                  <a:pt x="2514562" y="4312971"/>
                </a:lnTo>
                <a:lnTo>
                  <a:pt x="2485504" y="4296397"/>
                </a:lnTo>
                <a:lnTo>
                  <a:pt x="2468626" y="4288929"/>
                </a:lnTo>
                <a:lnTo>
                  <a:pt x="2447975" y="4283595"/>
                </a:lnTo>
                <a:lnTo>
                  <a:pt x="2421788" y="4281563"/>
                </a:lnTo>
                <a:lnTo>
                  <a:pt x="2395588" y="4283595"/>
                </a:lnTo>
                <a:lnTo>
                  <a:pt x="2374938" y="4288929"/>
                </a:lnTo>
                <a:lnTo>
                  <a:pt x="2358072" y="4296397"/>
                </a:lnTo>
                <a:lnTo>
                  <a:pt x="2329027" y="4312971"/>
                </a:lnTo>
                <a:lnTo>
                  <a:pt x="2313406" y="4319917"/>
                </a:lnTo>
                <a:lnTo>
                  <a:pt x="2294496" y="4324756"/>
                </a:lnTo>
                <a:lnTo>
                  <a:pt x="2270480" y="4326572"/>
                </a:lnTo>
                <a:lnTo>
                  <a:pt x="2246452" y="4324756"/>
                </a:lnTo>
                <a:lnTo>
                  <a:pt x="2227554" y="4319917"/>
                </a:lnTo>
                <a:lnTo>
                  <a:pt x="2211921" y="4312971"/>
                </a:lnTo>
                <a:lnTo>
                  <a:pt x="2182876" y="4296397"/>
                </a:lnTo>
                <a:lnTo>
                  <a:pt x="2165997" y="4288929"/>
                </a:lnTo>
                <a:lnTo>
                  <a:pt x="2145347" y="4283595"/>
                </a:lnTo>
                <a:lnTo>
                  <a:pt x="2119160" y="4281563"/>
                </a:lnTo>
                <a:lnTo>
                  <a:pt x="2092972" y="4283595"/>
                </a:lnTo>
                <a:lnTo>
                  <a:pt x="2072335" y="4288929"/>
                </a:lnTo>
                <a:lnTo>
                  <a:pt x="2055469" y="4296397"/>
                </a:lnTo>
                <a:lnTo>
                  <a:pt x="2026424" y="4312971"/>
                </a:lnTo>
                <a:lnTo>
                  <a:pt x="2010791" y="4319917"/>
                </a:lnTo>
                <a:lnTo>
                  <a:pt x="1991880" y="4324756"/>
                </a:lnTo>
                <a:lnTo>
                  <a:pt x="1967865" y="4326572"/>
                </a:lnTo>
                <a:lnTo>
                  <a:pt x="1943836" y="4324756"/>
                </a:lnTo>
                <a:lnTo>
                  <a:pt x="1924913" y="4319917"/>
                </a:lnTo>
                <a:lnTo>
                  <a:pt x="1909279" y="4312971"/>
                </a:lnTo>
                <a:lnTo>
                  <a:pt x="1880235" y="4296397"/>
                </a:lnTo>
                <a:lnTo>
                  <a:pt x="1863369" y="4288929"/>
                </a:lnTo>
                <a:lnTo>
                  <a:pt x="1842719" y="4283595"/>
                </a:lnTo>
                <a:lnTo>
                  <a:pt x="1816531" y="4281563"/>
                </a:lnTo>
                <a:lnTo>
                  <a:pt x="1790344" y="4283595"/>
                </a:lnTo>
                <a:lnTo>
                  <a:pt x="1769694" y="4288929"/>
                </a:lnTo>
                <a:lnTo>
                  <a:pt x="1752828" y="4296397"/>
                </a:lnTo>
                <a:lnTo>
                  <a:pt x="1723783" y="4312971"/>
                </a:lnTo>
                <a:lnTo>
                  <a:pt x="1708162" y="4319917"/>
                </a:lnTo>
                <a:lnTo>
                  <a:pt x="1689252" y="4324756"/>
                </a:lnTo>
                <a:lnTo>
                  <a:pt x="1665236" y="4326572"/>
                </a:lnTo>
                <a:lnTo>
                  <a:pt x="1641221" y="4324756"/>
                </a:lnTo>
                <a:lnTo>
                  <a:pt x="1622310" y="4319917"/>
                </a:lnTo>
                <a:lnTo>
                  <a:pt x="1606702" y="4312971"/>
                </a:lnTo>
                <a:lnTo>
                  <a:pt x="1577657" y="4296397"/>
                </a:lnTo>
                <a:lnTo>
                  <a:pt x="1560791" y="4288929"/>
                </a:lnTo>
                <a:lnTo>
                  <a:pt x="1540141" y="4283595"/>
                </a:lnTo>
                <a:lnTo>
                  <a:pt x="1513954" y="4281563"/>
                </a:lnTo>
                <a:lnTo>
                  <a:pt x="1487766" y="4283595"/>
                </a:lnTo>
                <a:lnTo>
                  <a:pt x="1467116" y="4288929"/>
                </a:lnTo>
                <a:lnTo>
                  <a:pt x="1450238" y="4296397"/>
                </a:lnTo>
                <a:lnTo>
                  <a:pt x="1421206" y="4312971"/>
                </a:lnTo>
                <a:lnTo>
                  <a:pt x="1405572" y="4319917"/>
                </a:lnTo>
                <a:lnTo>
                  <a:pt x="1386662" y="4324756"/>
                </a:lnTo>
                <a:lnTo>
                  <a:pt x="1362646" y="4326572"/>
                </a:lnTo>
                <a:lnTo>
                  <a:pt x="1338630" y="4324756"/>
                </a:lnTo>
                <a:lnTo>
                  <a:pt x="1319720" y="4319917"/>
                </a:lnTo>
                <a:lnTo>
                  <a:pt x="1304086" y="4312971"/>
                </a:lnTo>
                <a:lnTo>
                  <a:pt x="1275041" y="4296397"/>
                </a:lnTo>
                <a:lnTo>
                  <a:pt x="1258176" y="4288929"/>
                </a:lnTo>
                <a:lnTo>
                  <a:pt x="1237538" y="4283595"/>
                </a:lnTo>
                <a:lnTo>
                  <a:pt x="1211364" y="4281563"/>
                </a:lnTo>
                <a:lnTo>
                  <a:pt x="1185164" y="4283595"/>
                </a:lnTo>
                <a:lnTo>
                  <a:pt x="1164513" y="4288929"/>
                </a:lnTo>
                <a:lnTo>
                  <a:pt x="1147648" y="4296397"/>
                </a:lnTo>
                <a:lnTo>
                  <a:pt x="1118603" y="4312971"/>
                </a:lnTo>
                <a:lnTo>
                  <a:pt x="1102982" y="4319917"/>
                </a:lnTo>
                <a:lnTo>
                  <a:pt x="1084072" y="4324756"/>
                </a:lnTo>
                <a:lnTo>
                  <a:pt x="1060043" y="4326572"/>
                </a:lnTo>
                <a:lnTo>
                  <a:pt x="1036027" y="4324756"/>
                </a:lnTo>
                <a:lnTo>
                  <a:pt x="1017117" y="4319917"/>
                </a:lnTo>
                <a:lnTo>
                  <a:pt x="1001496" y="4312971"/>
                </a:lnTo>
                <a:lnTo>
                  <a:pt x="972464" y="4296397"/>
                </a:lnTo>
                <a:lnTo>
                  <a:pt x="955586" y="4288929"/>
                </a:lnTo>
                <a:lnTo>
                  <a:pt x="934948" y="4283595"/>
                </a:lnTo>
                <a:lnTo>
                  <a:pt x="908761" y="4281563"/>
                </a:lnTo>
                <a:lnTo>
                  <a:pt x="882573" y="4283595"/>
                </a:lnTo>
                <a:lnTo>
                  <a:pt x="861923" y="4288929"/>
                </a:lnTo>
                <a:lnTo>
                  <a:pt x="845058" y="4296397"/>
                </a:lnTo>
                <a:lnTo>
                  <a:pt x="816025" y="4312971"/>
                </a:lnTo>
                <a:lnTo>
                  <a:pt x="800404" y="4319917"/>
                </a:lnTo>
                <a:lnTo>
                  <a:pt x="781507" y="4324756"/>
                </a:lnTo>
                <a:lnTo>
                  <a:pt x="757491" y="4326572"/>
                </a:lnTo>
                <a:lnTo>
                  <a:pt x="733463" y="4324756"/>
                </a:lnTo>
                <a:lnTo>
                  <a:pt x="714552" y="4319917"/>
                </a:lnTo>
                <a:lnTo>
                  <a:pt x="698931" y="4312971"/>
                </a:lnTo>
                <a:lnTo>
                  <a:pt x="669886" y="4296397"/>
                </a:lnTo>
                <a:lnTo>
                  <a:pt x="653021" y="4288929"/>
                </a:lnTo>
                <a:lnTo>
                  <a:pt x="632371" y="4283595"/>
                </a:lnTo>
                <a:lnTo>
                  <a:pt x="606183" y="4281563"/>
                </a:lnTo>
                <a:lnTo>
                  <a:pt x="579996" y="4283595"/>
                </a:lnTo>
                <a:lnTo>
                  <a:pt x="559358" y="4288929"/>
                </a:lnTo>
                <a:lnTo>
                  <a:pt x="542480" y="4296397"/>
                </a:lnTo>
                <a:lnTo>
                  <a:pt x="513435" y="4312971"/>
                </a:lnTo>
                <a:lnTo>
                  <a:pt x="497814" y="4319917"/>
                </a:lnTo>
                <a:lnTo>
                  <a:pt x="478904" y="4324756"/>
                </a:lnTo>
                <a:lnTo>
                  <a:pt x="454888" y="4326572"/>
                </a:lnTo>
                <a:lnTo>
                  <a:pt x="430872" y="4324756"/>
                </a:lnTo>
                <a:lnTo>
                  <a:pt x="411975" y="4319917"/>
                </a:lnTo>
                <a:lnTo>
                  <a:pt x="396354" y="4312971"/>
                </a:lnTo>
                <a:lnTo>
                  <a:pt x="367322" y="4296397"/>
                </a:lnTo>
                <a:lnTo>
                  <a:pt x="350443" y="4288929"/>
                </a:lnTo>
                <a:lnTo>
                  <a:pt x="329806" y="4283595"/>
                </a:lnTo>
                <a:lnTo>
                  <a:pt x="303618" y="4281563"/>
                </a:lnTo>
                <a:lnTo>
                  <a:pt x="277431" y="4283595"/>
                </a:lnTo>
                <a:lnTo>
                  <a:pt x="256781" y="4288929"/>
                </a:lnTo>
                <a:lnTo>
                  <a:pt x="239915" y="4296397"/>
                </a:lnTo>
                <a:lnTo>
                  <a:pt x="210870" y="4312971"/>
                </a:lnTo>
                <a:lnTo>
                  <a:pt x="195262" y="4319917"/>
                </a:lnTo>
                <a:lnTo>
                  <a:pt x="176364" y="4324756"/>
                </a:lnTo>
                <a:lnTo>
                  <a:pt x="152349" y="4326572"/>
                </a:lnTo>
                <a:lnTo>
                  <a:pt x="128320" y="4324756"/>
                </a:lnTo>
                <a:lnTo>
                  <a:pt x="109410" y="4319917"/>
                </a:lnTo>
                <a:lnTo>
                  <a:pt x="93776" y="4312971"/>
                </a:lnTo>
                <a:lnTo>
                  <a:pt x="64744" y="4296397"/>
                </a:lnTo>
                <a:lnTo>
                  <a:pt x="47866" y="4288929"/>
                </a:lnTo>
                <a:lnTo>
                  <a:pt x="27216" y="4283595"/>
                </a:lnTo>
                <a:lnTo>
                  <a:pt x="1028" y="4281563"/>
                </a:lnTo>
                <a:lnTo>
                  <a:pt x="1028" y="4292816"/>
                </a:lnTo>
                <a:lnTo>
                  <a:pt x="25044" y="4294644"/>
                </a:lnTo>
                <a:lnTo>
                  <a:pt x="43954" y="4299483"/>
                </a:lnTo>
                <a:lnTo>
                  <a:pt x="59588" y="4306430"/>
                </a:lnTo>
                <a:lnTo>
                  <a:pt x="88633" y="4323004"/>
                </a:lnTo>
                <a:lnTo>
                  <a:pt x="105498" y="4330471"/>
                </a:lnTo>
                <a:lnTo>
                  <a:pt x="126161" y="4335805"/>
                </a:lnTo>
                <a:lnTo>
                  <a:pt x="152349" y="4337824"/>
                </a:lnTo>
                <a:lnTo>
                  <a:pt x="178523" y="4335805"/>
                </a:lnTo>
                <a:lnTo>
                  <a:pt x="199174" y="4330471"/>
                </a:lnTo>
                <a:lnTo>
                  <a:pt x="216039" y="4323004"/>
                </a:lnTo>
                <a:lnTo>
                  <a:pt x="245071" y="4306430"/>
                </a:lnTo>
                <a:lnTo>
                  <a:pt x="260692" y="4299483"/>
                </a:lnTo>
                <a:lnTo>
                  <a:pt x="279603" y="4294644"/>
                </a:lnTo>
                <a:lnTo>
                  <a:pt x="303618" y="4292816"/>
                </a:lnTo>
                <a:lnTo>
                  <a:pt x="327634" y="4294644"/>
                </a:lnTo>
                <a:lnTo>
                  <a:pt x="346532" y="4299483"/>
                </a:lnTo>
                <a:lnTo>
                  <a:pt x="362153" y="4306430"/>
                </a:lnTo>
                <a:lnTo>
                  <a:pt x="391198" y="4323004"/>
                </a:lnTo>
                <a:lnTo>
                  <a:pt x="408063" y="4330471"/>
                </a:lnTo>
                <a:lnTo>
                  <a:pt x="428701" y="4335805"/>
                </a:lnTo>
                <a:lnTo>
                  <a:pt x="454888" y="4337824"/>
                </a:lnTo>
                <a:lnTo>
                  <a:pt x="481076" y="4335805"/>
                </a:lnTo>
                <a:lnTo>
                  <a:pt x="501726" y="4330471"/>
                </a:lnTo>
                <a:lnTo>
                  <a:pt x="518604" y="4323004"/>
                </a:lnTo>
                <a:lnTo>
                  <a:pt x="547636" y="4306430"/>
                </a:lnTo>
                <a:lnTo>
                  <a:pt x="563257" y="4299483"/>
                </a:lnTo>
                <a:lnTo>
                  <a:pt x="582168" y="4294644"/>
                </a:lnTo>
                <a:lnTo>
                  <a:pt x="606183" y="4292816"/>
                </a:lnTo>
                <a:lnTo>
                  <a:pt x="630199" y="4294644"/>
                </a:lnTo>
                <a:lnTo>
                  <a:pt x="649109" y="4299483"/>
                </a:lnTo>
                <a:lnTo>
                  <a:pt x="664730" y="4306430"/>
                </a:lnTo>
                <a:lnTo>
                  <a:pt x="693775" y="4323004"/>
                </a:lnTo>
                <a:lnTo>
                  <a:pt x="710641" y="4330471"/>
                </a:lnTo>
                <a:lnTo>
                  <a:pt x="731304" y="4335805"/>
                </a:lnTo>
                <a:lnTo>
                  <a:pt x="757491" y="4337824"/>
                </a:lnTo>
                <a:lnTo>
                  <a:pt x="783666" y="4335805"/>
                </a:lnTo>
                <a:lnTo>
                  <a:pt x="804316" y="4330471"/>
                </a:lnTo>
                <a:lnTo>
                  <a:pt x="821182" y="4323004"/>
                </a:lnTo>
                <a:lnTo>
                  <a:pt x="850214" y="4306430"/>
                </a:lnTo>
                <a:lnTo>
                  <a:pt x="865835" y="4299483"/>
                </a:lnTo>
                <a:lnTo>
                  <a:pt x="884732" y="4294644"/>
                </a:lnTo>
                <a:lnTo>
                  <a:pt x="908761" y="4292816"/>
                </a:lnTo>
                <a:lnTo>
                  <a:pt x="932776" y="4294644"/>
                </a:lnTo>
                <a:lnTo>
                  <a:pt x="951674" y="4299483"/>
                </a:lnTo>
                <a:lnTo>
                  <a:pt x="967295" y="4306430"/>
                </a:lnTo>
                <a:lnTo>
                  <a:pt x="996340" y="4323004"/>
                </a:lnTo>
                <a:lnTo>
                  <a:pt x="1013218" y="4330471"/>
                </a:lnTo>
                <a:lnTo>
                  <a:pt x="1033856" y="4335805"/>
                </a:lnTo>
                <a:lnTo>
                  <a:pt x="1060043" y="4337824"/>
                </a:lnTo>
                <a:lnTo>
                  <a:pt x="1086231" y="4335805"/>
                </a:lnTo>
                <a:lnTo>
                  <a:pt x="1106881" y="4330471"/>
                </a:lnTo>
                <a:lnTo>
                  <a:pt x="1123759" y="4323004"/>
                </a:lnTo>
                <a:lnTo>
                  <a:pt x="1152804" y="4306430"/>
                </a:lnTo>
                <a:lnTo>
                  <a:pt x="1168425" y="4299483"/>
                </a:lnTo>
                <a:lnTo>
                  <a:pt x="1187335" y="4294644"/>
                </a:lnTo>
                <a:lnTo>
                  <a:pt x="1211364" y="4292816"/>
                </a:lnTo>
                <a:lnTo>
                  <a:pt x="1235379" y="4294644"/>
                </a:lnTo>
                <a:lnTo>
                  <a:pt x="1254277" y="4299483"/>
                </a:lnTo>
                <a:lnTo>
                  <a:pt x="1269898" y="4306430"/>
                </a:lnTo>
                <a:lnTo>
                  <a:pt x="1298930" y="4323004"/>
                </a:lnTo>
                <a:lnTo>
                  <a:pt x="1315808" y="4330471"/>
                </a:lnTo>
                <a:lnTo>
                  <a:pt x="1336459" y="4335805"/>
                </a:lnTo>
                <a:lnTo>
                  <a:pt x="1362646" y="4337824"/>
                </a:lnTo>
                <a:lnTo>
                  <a:pt x="1388833" y="4335805"/>
                </a:lnTo>
                <a:lnTo>
                  <a:pt x="1409484" y="4330471"/>
                </a:lnTo>
                <a:lnTo>
                  <a:pt x="1426349" y="4323004"/>
                </a:lnTo>
                <a:lnTo>
                  <a:pt x="1455394" y="4306430"/>
                </a:lnTo>
                <a:lnTo>
                  <a:pt x="1471015" y="4299483"/>
                </a:lnTo>
                <a:lnTo>
                  <a:pt x="1489925" y="4294644"/>
                </a:lnTo>
                <a:lnTo>
                  <a:pt x="1513954" y="4292816"/>
                </a:lnTo>
                <a:lnTo>
                  <a:pt x="1537970" y="4294644"/>
                </a:lnTo>
                <a:lnTo>
                  <a:pt x="1556880" y="4299483"/>
                </a:lnTo>
                <a:lnTo>
                  <a:pt x="1572501" y="4306430"/>
                </a:lnTo>
                <a:lnTo>
                  <a:pt x="1601533" y="4323004"/>
                </a:lnTo>
                <a:lnTo>
                  <a:pt x="1618399" y="4330471"/>
                </a:lnTo>
                <a:lnTo>
                  <a:pt x="1639049" y="4335805"/>
                </a:lnTo>
                <a:lnTo>
                  <a:pt x="1665236" y="4337824"/>
                </a:lnTo>
                <a:lnTo>
                  <a:pt x="1691424" y="4335805"/>
                </a:lnTo>
                <a:lnTo>
                  <a:pt x="1712061" y="4330471"/>
                </a:lnTo>
                <a:lnTo>
                  <a:pt x="1728939" y="4323004"/>
                </a:lnTo>
                <a:lnTo>
                  <a:pt x="1757984" y="4306430"/>
                </a:lnTo>
                <a:lnTo>
                  <a:pt x="1773605" y="4299483"/>
                </a:lnTo>
                <a:lnTo>
                  <a:pt x="1792516" y="4294644"/>
                </a:lnTo>
                <a:lnTo>
                  <a:pt x="1816531" y="4292816"/>
                </a:lnTo>
                <a:lnTo>
                  <a:pt x="1840547" y="4294644"/>
                </a:lnTo>
                <a:lnTo>
                  <a:pt x="1859457" y="4299483"/>
                </a:lnTo>
                <a:lnTo>
                  <a:pt x="1875091" y="4306430"/>
                </a:lnTo>
                <a:lnTo>
                  <a:pt x="1904136" y="4323004"/>
                </a:lnTo>
                <a:lnTo>
                  <a:pt x="1921014" y="4330471"/>
                </a:lnTo>
                <a:lnTo>
                  <a:pt x="1941664" y="4335805"/>
                </a:lnTo>
                <a:lnTo>
                  <a:pt x="1967865" y="4337824"/>
                </a:lnTo>
                <a:lnTo>
                  <a:pt x="1994052" y="4335805"/>
                </a:lnTo>
                <a:lnTo>
                  <a:pt x="2014702" y="4330471"/>
                </a:lnTo>
                <a:lnTo>
                  <a:pt x="2031568" y="4323004"/>
                </a:lnTo>
                <a:lnTo>
                  <a:pt x="2060613" y="4306430"/>
                </a:lnTo>
                <a:lnTo>
                  <a:pt x="2076234" y="4299483"/>
                </a:lnTo>
                <a:lnTo>
                  <a:pt x="2095144" y="4294644"/>
                </a:lnTo>
                <a:lnTo>
                  <a:pt x="2119160" y="4292816"/>
                </a:lnTo>
                <a:lnTo>
                  <a:pt x="2143188" y="4294644"/>
                </a:lnTo>
                <a:lnTo>
                  <a:pt x="2162086" y="4299483"/>
                </a:lnTo>
                <a:lnTo>
                  <a:pt x="2177719" y="4306430"/>
                </a:lnTo>
                <a:lnTo>
                  <a:pt x="2206764" y="4323004"/>
                </a:lnTo>
                <a:lnTo>
                  <a:pt x="2223630" y="4330471"/>
                </a:lnTo>
                <a:lnTo>
                  <a:pt x="2244280" y="4335805"/>
                </a:lnTo>
                <a:lnTo>
                  <a:pt x="2270480" y="4337824"/>
                </a:lnTo>
                <a:lnTo>
                  <a:pt x="2296668" y="4335805"/>
                </a:lnTo>
                <a:lnTo>
                  <a:pt x="2317305" y="4330471"/>
                </a:lnTo>
                <a:lnTo>
                  <a:pt x="2334171" y="4323004"/>
                </a:lnTo>
                <a:lnTo>
                  <a:pt x="2363228" y="4306430"/>
                </a:lnTo>
                <a:lnTo>
                  <a:pt x="2378849" y="4299483"/>
                </a:lnTo>
                <a:lnTo>
                  <a:pt x="2397760" y="4294644"/>
                </a:lnTo>
                <a:lnTo>
                  <a:pt x="2421788" y="4292816"/>
                </a:lnTo>
                <a:lnTo>
                  <a:pt x="2445804" y="4294644"/>
                </a:lnTo>
                <a:lnTo>
                  <a:pt x="2464727" y="4299483"/>
                </a:lnTo>
                <a:lnTo>
                  <a:pt x="2480348" y="4306430"/>
                </a:lnTo>
                <a:lnTo>
                  <a:pt x="2509405" y="4323004"/>
                </a:lnTo>
                <a:lnTo>
                  <a:pt x="2526271" y="4330471"/>
                </a:lnTo>
                <a:lnTo>
                  <a:pt x="2546921" y="4335805"/>
                </a:lnTo>
                <a:lnTo>
                  <a:pt x="2573109" y="4337824"/>
                </a:lnTo>
                <a:lnTo>
                  <a:pt x="2599296" y="4335805"/>
                </a:lnTo>
                <a:lnTo>
                  <a:pt x="2619946" y="4330471"/>
                </a:lnTo>
                <a:lnTo>
                  <a:pt x="2636812" y="4323004"/>
                </a:lnTo>
                <a:lnTo>
                  <a:pt x="2665857" y="4306430"/>
                </a:lnTo>
                <a:lnTo>
                  <a:pt x="2681490" y="4299483"/>
                </a:lnTo>
                <a:lnTo>
                  <a:pt x="2700388" y="4294644"/>
                </a:lnTo>
                <a:lnTo>
                  <a:pt x="2724416" y="4292816"/>
                </a:lnTo>
                <a:lnTo>
                  <a:pt x="2748432" y="4294644"/>
                </a:lnTo>
                <a:lnTo>
                  <a:pt x="2767342" y="4299483"/>
                </a:lnTo>
                <a:lnTo>
                  <a:pt x="2782963" y="4306430"/>
                </a:lnTo>
                <a:lnTo>
                  <a:pt x="2812008" y="4323004"/>
                </a:lnTo>
                <a:lnTo>
                  <a:pt x="2828887" y="4330471"/>
                </a:lnTo>
                <a:lnTo>
                  <a:pt x="2849537" y="4335805"/>
                </a:lnTo>
                <a:lnTo>
                  <a:pt x="2875750" y="4337824"/>
                </a:lnTo>
                <a:lnTo>
                  <a:pt x="2901937" y="4335805"/>
                </a:lnTo>
                <a:lnTo>
                  <a:pt x="2922574" y="4330471"/>
                </a:lnTo>
                <a:lnTo>
                  <a:pt x="2939453" y="4323004"/>
                </a:lnTo>
                <a:lnTo>
                  <a:pt x="2968498" y="4306430"/>
                </a:lnTo>
                <a:lnTo>
                  <a:pt x="2984119" y="4299483"/>
                </a:lnTo>
                <a:lnTo>
                  <a:pt x="3003029" y="4294644"/>
                </a:lnTo>
                <a:lnTo>
                  <a:pt x="3027057" y="4292816"/>
                </a:lnTo>
                <a:lnTo>
                  <a:pt x="3051073" y="4294644"/>
                </a:lnTo>
                <a:lnTo>
                  <a:pt x="3069983" y="4299483"/>
                </a:lnTo>
                <a:lnTo>
                  <a:pt x="3085617" y="4306430"/>
                </a:lnTo>
                <a:lnTo>
                  <a:pt x="3114662" y="4323004"/>
                </a:lnTo>
                <a:lnTo>
                  <a:pt x="3131528" y="4330471"/>
                </a:lnTo>
                <a:lnTo>
                  <a:pt x="3152178" y="4335805"/>
                </a:lnTo>
                <a:lnTo>
                  <a:pt x="3178378" y="4337824"/>
                </a:lnTo>
                <a:lnTo>
                  <a:pt x="3204565" y="4335805"/>
                </a:lnTo>
                <a:lnTo>
                  <a:pt x="3225203" y="4330471"/>
                </a:lnTo>
                <a:lnTo>
                  <a:pt x="3242081" y="4323004"/>
                </a:lnTo>
                <a:lnTo>
                  <a:pt x="3271126" y="4306430"/>
                </a:lnTo>
                <a:lnTo>
                  <a:pt x="3286747" y="4299483"/>
                </a:lnTo>
                <a:lnTo>
                  <a:pt x="3305657" y="4294644"/>
                </a:lnTo>
                <a:lnTo>
                  <a:pt x="3329686" y="4292816"/>
                </a:lnTo>
                <a:lnTo>
                  <a:pt x="3353701" y="4294644"/>
                </a:lnTo>
                <a:lnTo>
                  <a:pt x="3372612" y="4299483"/>
                </a:lnTo>
                <a:lnTo>
                  <a:pt x="3388245" y="4306430"/>
                </a:lnTo>
                <a:lnTo>
                  <a:pt x="3417290" y="4323004"/>
                </a:lnTo>
                <a:lnTo>
                  <a:pt x="3434169" y="4330471"/>
                </a:lnTo>
                <a:lnTo>
                  <a:pt x="3454819" y="4335805"/>
                </a:lnTo>
                <a:lnTo>
                  <a:pt x="3481032" y="4337824"/>
                </a:lnTo>
                <a:lnTo>
                  <a:pt x="3507219" y="4335805"/>
                </a:lnTo>
                <a:lnTo>
                  <a:pt x="3527869" y="4330471"/>
                </a:lnTo>
                <a:lnTo>
                  <a:pt x="3544747" y="4323004"/>
                </a:lnTo>
                <a:lnTo>
                  <a:pt x="3573792" y="4306430"/>
                </a:lnTo>
                <a:lnTo>
                  <a:pt x="3589413" y="4299483"/>
                </a:lnTo>
                <a:lnTo>
                  <a:pt x="3608336" y="4294644"/>
                </a:lnTo>
                <a:lnTo>
                  <a:pt x="3632365" y="4292816"/>
                </a:lnTo>
                <a:lnTo>
                  <a:pt x="3656380" y="4294644"/>
                </a:lnTo>
                <a:lnTo>
                  <a:pt x="3675291" y="4299483"/>
                </a:lnTo>
                <a:lnTo>
                  <a:pt x="3690912" y="4306430"/>
                </a:lnTo>
                <a:lnTo>
                  <a:pt x="3719957" y="4323004"/>
                </a:lnTo>
                <a:lnTo>
                  <a:pt x="3736835" y="4330471"/>
                </a:lnTo>
                <a:lnTo>
                  <a:pt x="3757485" y="4335805"/>
                </a:lnTo>
                <a:lnTo>
                  <a:pt x="3783685" y="4337824"/>
                </a:lnTo>
                <a:lnTo>
                  <a:pt x="3809873" y="4335805"/>
                </a:lnTo>
                <a:lnTo>
                  <a:pt x="3830510" y="4330471"/>
                </a:lnTo>
                <a:lnTo>
                  <a:pt x="3847388" y="4323004"/>
                </a:lnTo>
                <a:lnTo>
                  <a:pt x="3876433" y="4306430"/>
                </a:lnTo>
                <a:lnTo>
                  <a:pt x="3892067" y="4299483"/>
                </a:lnTo>
                <a:lnTo>
                  <a:pt x="3910977" y="4294644"/>
                </a:lnTo>
                <a:lnTo>
                  <a:pt x="3935006" y="4292816"/>
                </a:lnTo>
                <a:lnTo>
                  <a:pt x="3959021" y="4294644"/>
                </a:lnTo>
                <a:lnTo>
                  <a:pt x="3977932" y="4299483"/>
                </a:lnTo>
                <a:lnTo>
                  <a:pt x="3993565" y="4306430"/>
                </a:lnTo>
                <a:lnTo>
                  <a:pt x="4022610" y="4323004"/>
                </a:lnTo>
                <a:lnTo>
                  <a:pt x="4039476" y="4330471"/>
                </a:lnTo>
                <a:lnTo>
                  <a:pt x="4060126" y="4335805"/>
                </a:lnTo>
                <a:lnTo>
                  <a:pt x="4086314" y="4337824"/>
                </a:lnTo>
                <a:lnTo>
                  <a:pt x="4112514" y="4335805"/>
                </a:lnTo>
                <a:lnTo>
                  <a:pt x="4133164" y="4330471"/>
                </a:lnTo>
                <a:lnTo>
                  <a:pt x="4150042" y="4323004"/>
                </a:lnTo>
                <a:lnTo>
                  <a:pt x="4179087" y="4306430"/>
                </a:lnTo>
                <a:lnTo>
                  <a:pt x="4194721" y="4299483"/>
                </a:lnTo>
                <a:lnTo>
                  <a:pt x="4213631" y="4294644"/>
                </a:lnTo>
                <a:lnTo>
                  <a:pt x="4237647" y="4292816"/>
                </a:lnTo>
                <a:lnTo>
                  <a:pt x="4261663" y="4294644"/>
                </a:lnTo>
                <a:lnTo>
                  <a:pt x="4280560" y="4299483"/>
                </a:lnTo>
                <a:lnTo>
                  <a:pt x="4296181" y="4306430"/>
                </a:lnTo>
                <a:lnTo>
                  <a:pt x="4325213" y="4323004"/>
                </a:lnTo>
                <a:lnTo>
                  <a:pt x="4342079" y="4330471"/>
                </a:lnTo>
                <a:lnTo>
                  <a:pt x="4362729" y="4335805"/>
                </a:lnTo>
                <a:lnTo>
                  <a:pt x="4388917" y="4337824"/>
                </a:lnTo>
                <a:lnTo>
                  <a:pt x="4415104" y="4335805"/>
                </a:lnTo>
                <a:lnTo>
                  <a:pt x="4435754" y="4330471"/>
                </a:lnTo>
                <a:lnTo>
                  <a:pt x="4452632" y="4323004"/>
                </a:lnTo>
                <a:lnTo>
                  <a:pt x="4481677" y="4306430"/>
                </a:lnTo>
                <a:lnTo>
                  <a:pt x="4497311" y="4299483"/>
                </a:lnTo>
                <a:lnTo>
                  <a:pt x="4516221" y="4294644"/>
                </a:lnTo>
                <a:lnTo>
                  <a:pt x="4540237" y="4292816"/>
                </a:lnTo>
                <a:lnTo>
                  <a:pt x="4584027" y="4299851"/>
                </a:lnTo>
                <a:lnTo>
                  <a:pt x="4614405" y="4315320"/>
                </a:lnTo>
                <a:lnTo>
                  <a:pt x="4645520" y="4330801"/>
                </a:lnTo>
                <a:lnTo>
                  <a:pt x="4691558" y="4337824"/>
                </a:lnTo>
                <a:lnTo>
                  <a:pt x="4737582" y="4330801"/>
                </a:lnTo>
                <a:lnTo>
                  <a:pt x="4768735" y="4315320"/>
                </a:lnTo>
                <a:lnTo>
                  <a:pt x="4799139" y="4299851"/>
                </a:lnTo>
                <a:lnTo>
                  <a:pt x="4842891" y="4292816"/>
                </a:lnTo>
                <a:lnTo>
                  <a:pt x="4886655" y="4299851"/>
                </a:lnTo>
                <a:lnTo>
                  <a:pt x="4917033" y="4315320"/>
                </a:lnTo>
                <a:lnTo>
                  <a:pt x="4948161" y="4330801"/>
                </a:lnTo>
                <a:lnTo>
                  <a:pt x="4994186" y="4337824"/>
                </a:lnTo>
                <a:lnTo>
                  <a:pt x="5040249" y="4330801"/>
                </a:lnTo>
                <a:lnTo>
                  <a:pt x="5071376" y="4315320"/>
                </a:lnTo>
                <a:lnTo>
                  <a:pt x="5101742" y="4299851"/>
                </a:lnTo>
                <a:lnTo>
                  <a:pt x="5145544" y="4292816"/>
                </a:lnTo>
                <a:lnTo>
                  <a:pt x="5189347" y="4299851"/>
                </a:lnTo>
                <a:lnTo>
                  <a:pt x="5219725" y="4315320"/>
                </a:lnTo>
                <a:lnTo>
                  <a:pt x="5250853" y="4330801"/>
                </a:lnTo>
                <a:lnTo>
                  <a:pt x="5296916" y="4337824"/>
                </a:lnTo>
                <a:lnTo>
                  <a:pt x="5342953" y="4330801"/>
                </a:lnTo>
                <a:lnTo>
                  <a:pt x="5374068" y="4315320"/>
                </a:lnTo>
                <a:lnTo>
                  <a:pt x="5404434" y="4299851"/>
                </a:lnTo>
                <a:lnTo>
                  <a:pt x="5448236" y="4292816"/>
                </a:lnTo>
                <a:lnTo>
                  <a:pt x="5492039" y="4299851"/>
                </a:lnTo>
                <a:lnTo>
                  <a:pt x="5522417" y="4315320"/>
                </a:lnTo>
                <a:lnTo>
                  <a:pt x="5553545" y="4330801"/>
                </a:lnTo>
                <a:lnTo>
                  <a:pt x="5599595" y="4337824"/>
                </a:lnTo>
                <a:lnTo>
                  <a:pt x="5645645" y="4330801"/>
                </a:lnTo>
                <a:lnTo>
                  <a:pt x="5676773" y="4315320"/>
                </a:lnTo>
                <a:lnTo>
                  <a:pt x="5707138" y="4299851"/>
                </a:lnTo>
                <a:lnTo>
                  <a:pt x="5750941" y="4292816"/>
                </a:lnTo>
                <a:lnTo>
                  <a:pt x="5794730" y="4299851"/>
                </a:lnTo>
                <a:lnTo>
                  <a:pt x="5825096" y="4315320"/>
                </a:lnTo>
                <a:lnTo>
                  <a:pt x="5856224" y="4330801"/>
                </a:lnTo>
                <a:lnTo>
                  <a:pt x="5902249" y="4337824"/>
                </a:lnTo>
                <a:lnTo>
                  <a:pt x="5948299" y="4330801"/>
                </a:lnTo>
                <a:lnTo>
                  <a:pt x="5979426" y="4315320"/>
                </a:lnTo>
                <a:lnTo>
                  <a:pt x="6009792" y="4299851"/>
                </a:lnTo>
                <a:lnTo>
                  <a:pt x="6053594" y="4292816"/>
                </a:lnTo>
                <a:lnTo>
                  <a:pt x="6097409" y="4299851"/>
                </a:lnTo>
                <a:lnTo>
                  <a:pt x="6127788" y="4315320"/>
                </a:lnTo>
                <a:lnTo>
                  <a:pt x="6158928" y="4330801"/>
                </a:lnTo>
                <a:lnTo>
                  <a:pt x="6204991" y="4337824"/>
                </a:lnTo>
                <a:lnTo>
                  <a:pt x="6251041" y="4330801"/>
                </a:lnTo>
                <a:lnTo>
                  <a:pt x="6282156" y="4315320"/>
                </a:lnTo>
                <a:lnTo>
                  <a:pt x="6312535" y="4299851"/>
                </a:lnTo>
                <a:lnTo>
                  <a:pt x="6356337" y="4292816"/>
                </a:lnTo>
                <a:lnTo>
                  <a:pt x="6400165" y="4299851"/>
                </a:lnTo>
                <a:lnTo>
                  <a:pt x="6430581" y="4315320"/>
                </a:lnTo>
                <a:lnTo>
                  <a:pt x="6461747" y="4330801"/>
                </a:lnTo>
                <a:lnTo>
                  <a:pt x="6507797" y="4337824"/>
                </a:lnTo>
                <a:lnTo>
                  <a:pt x="6534010" y="4335805"/>
                </a:lnTo>
                <a:lnTo>
                  <a:pt x="6554686" y="4330471"/>
                </a:lnTo>
                <a:lnTo>
                  <a:pt x="6571577" y="4323004"/>
                </a:lnTo>
                <a:lnTo>
                  <a:pt x="6600647" y="4306430"/>
                </a:lnTo>
                <a:lnTo>
                  <a:pt x="6616293" y="4299483"/>
                </a:lnTo>
                <a:lnTo>
                  <a:pt x="6635216" y="4294644"/>
                </a:lnTo>
                <a:lnTo>
                  <a:pt x="6659270" y="4292816"/>
                </a:lnTo>
                <a:lnTo>
                  <a:pt x="6659270" y="4281563"/>
                </a:lnTo>
                <a:close/>
              </a:path>
              <a:path w="6660515" h="7380605">
                <a:moveTo>
                  <a:pt x="6659283" y="4394238"/>
                </a:moveTo>
                <a:lnTo>
                  <a:pt x="6633070" y="4396270"/>
                </a:lnTo>
                <a:lnTo>
                  <a:pt x="6612407" y="4401604"/>
                </a:lnTo>
                <a:lnTo>
                  <a:pt x="6595516" y="4409071"/>
                </a:lnTo>
                <a:lnTo>
                  <a:pt x="6566446" y="4425645"/>
                </a:lnTo>
                <a:lnTo>
                  <a:pt x="6550812" y="4432592"/>
                </a:lnTo>
                <a:lnTo>
                  <a:pt x="6531877" y="4437431"/>
                </a:lnTo>
                <a:lnTo>
                  <a:pt x="6507835" y="4439247"/>
                </a:lnTo>
                <a:lnTo>
                  <a:pt x="6483782" y="4437431"/>
                </a:lnTo>
                <a:lnTo>
                  <a:pt x="6464859" y="4432592"/>
                </a:lnTo>
                <a:lnTo>
                  <a:pt x="6449212" y="4425645"/>
                </a:lnTo>
                <a:lnTo>
                  <a:pt x="6420142" y="4409071"/>
                </a:lnTo>
                <a:lnTo>
                  <a:pt x="6403251" y="4401604"/>
                </a:lnTo>
                <a:lnTo>
                  <a:pt x="6382588" y="4396270"/>
                </a:lnTo>
                <a:lnTo>
                  <a:pt x="6356375" y="4394238"/>
                </a:lnTo>
                <a:lnTo>
                  <a:pt x="6330175" y="4396270"/>
                </a:lnTo>
                <a:lnTo>
                  <a:pt x="6309512" y="4401604"/>
                </a:lnTo>
                <a:lnTo>
                  <a:pt x="6292647" y="4409071"/>
                </a:lnTo>
                <a:lnTo>
                  <a:pt x="6263602" y="4425645"/>
                </a:lnTo>
                <a:lnTo>
                  <a:pt x="6247968" y="4432592"/>
                </a:lnTo>
                <a:lnTo>
                  <a:pt x="6229058" y="4437431"/>
                </a:lnTo>
                <a:lnTo>
                  <a:pt x="6205029" y="4439247"/>
                </a:lnTo>
                <a:lnTo>
                  <a:pt x="6180988" y="4437431"/>
                </a:lnTo>
                <a:lnTo>
                  <a:pt x="6162065" y="4432592"/>
                </a:lnTo>
                <a:lnTo>
                  <a:pt x="6146431" y="4425645"/>
                </a:lnTo>
                <a:lnTo>
                  <a:pt x="6117374" y="4409071"/>
                </a:lnTo>
                <a:lnTo>
                  <a:pt x="6100483" y="4401604"/>
                </a:lnTo>
                <a:lnTo>
                  <a:pt x="6079833" y="4396270"/>
                </a:lnTo>
                <a:lnTo>
                  <a:pt x="6053633" y="4394238"/>
                </a:lnTo>
                <a:lnTo>
                  <a:pt x="6027432" y="4396270"/>
                </a:lnTo>
                <a:lnTo>
                  <a:pt x="6006770" y="4401604"/>
                </a:lnTo>
                <a:lnTo>
                  <a:pt x="5989904" y="4409071"/>
                </a:lnTo>
                <a:lnTo>
                  <a:pt x="5960846" y="4425645"/>
                </a:lnTo>
                <a:lnTo>
                  <a:pt x="5945213" y="4432592"/>
                </a:lnTo>
                <a:lnTo>
                  <a:pt x="5926302" y="4437431"/>
                </a:lnTo>
                <a:lnTo>
                  <a:pt x="5902274" y="4439247"/>
                </a:lnTo>
                <a:lnTo>
                  <a:pt x="5878258" y="4437431"/>
                </a:lnTo>
                <a:lnTo>
                  <a:pt x="5859348" y="4432592"/>
                </a:lnTo>
                <a:lnTo>
                  <a:pt x="5843727" y="4425645"/>
                </a:lnTo>
                <a:lnTo>
                  <a:pt x="5814682" y="4409071"/>
                </a:lnTo>
                <a:lnTo>
                  <a:pt x="5797804" y="4401604"/>
                </a:lnTo>
                <a:lnTo>
                  <a:pt x="5777166" y="4396270"/>
                </a:lnTo>
                <a:lnTo>
                  <a:pt x="5750979" y="4394238"/>
                </a:lnTo>
                <a:lnTo>
                  <a:pt x="5724779" y="4396270"/>
                </a:lnTo>
                <a:lnTo>
                  <a:pt x="5704116" y="4401604"/>
                </a:lnTo>
                <a:lnTo>
                  <a:pt x="5687250" y="4409071"/>
                </a:lnTo>
                <a:lnTo>
                  <a:pt x="5658193" y="4425645"/>
                </a:lnTo>
                <a:lnTo>
                  <a:pt x="5642559" y="4432592"/>
                </a:lnTo>
                <a:lnTo>
                  <a:pt x="5623649" y="4437431"/>
                </a:lnTo>
                <a:lnTo>
                  <a:pt x="5599620" y="4439247"/>
                </a:lnTo>
                <a:lnTo>
                  <a:pt x="5575579" y="4437431"/>
                </a:lnTo>
                <a:lnTo>
                  <a:pt x="5556669" y="4432592"/>
                </a:lnTo>
                <a:lnTo>
                  <a:pt x="5541035" y="4425645"/>
                </a:lnTo>
                <a:lnTo>
                  <a:pt x="5511990" y="4409071"/>
                </a:lnTo>
                <a:lnTo>
                  <a:pt x="5495112" y="4401604"/>
                </a:lnTo>
                <a:lnTo>
                  <a:pt x="5474462" y="4396270"/>
                </a:lnTo>
                <a:lnTo>
                  <a:pt x="5448262" y="4394238"/>
                </a:lnTo>
                <a:lnTo>
                  <a:pt x="5422062" y="4396270"/>
                </a:lnTo>
                <a:lnTo>
                  <a:pt x="5401411" y="4401604"/>
                </a:lnTo>
                <a:lnTo>
                  <a:pt x="5384546" y="4409071"/>
                </a:lnTo>
                <a:lnTo>
                  <a:pt x="5355501" y="4425645"/>
                </a:lnTo>
                <a:lnTo>
                  <a:pt x="5339867" y="4432592"/>
                </a:lnTo>
                <a:lnTo>
                  <a:pt x="5320970" y="4437431"/>
                </a:lnTo>
                <a:lnTo>
                  <a:pt x="5296941" y="4439247"/>
                </a:lnTo>
                <a:lnTo>
                  <a:pt x="5272900" y="4437431"/>
                </a:lnTo>
                <a:lnTo>
                  <a:pt x="5253977" y="4432592"/>
                </a:lnTo>
                <a:lnTo>
                  <a:pt x="5238343" y="4425645"/>
                </a:lnTo>
                <a:lnTo>
                  <a:pt x="5209298" y="4409071"/>
                </a:lnTo>
                <a:lnTo>
                  <a:pt x="5192407" y="4401604"/>
                </a:lnTo>
                <a:lnTo>
                  <a:pt x="5171757" y="4396270"/>
                </a:lnTo>
                <a:lnTo>
                  <a:pt x="5145557" y="4394238"/>
                </a:lnTo>
                <a:lnTo>
                  <a:pt x="5119357" y="4396270"/>
                </a:lnTo>
                <a:lnTo>
                  <a:pt x="5098707" y="4401604"/>
                </a:lnTo>
                <a:lnTo>
                  <a:pt x="5081841" y="4409071"/>
                </a:lnTo>
                <a:lnTo>
                  <a:pt x="5052784" y="4425645"/>
                </a:lnTo>
                <a:lnTo>
                  <a:pt x="5037150" y="4432592"/>
                </a:lnTo>
                <a:lnTo>
                  <a:pt x="5018252" y="4437431"/>
                </a:lnTo>
                <a:lnTo>
                  <a:pt x="4994224" y="4439247"/>
                </a:lnTo>
                <a:lnTo>
                  <a:pt x="4970196" y="4437431"/>
                </a:lnTo>
                <a:lnTo>
                  <a:pt x="4951285" y="4432592"/>
                </a:lnTo>
                <a:lnTo>
                  <a:pt x="4935664" y="4425645"/>
                </a:lnTo>
                <a:lnTo>
                  <a:pt x="4906619" y="4409071"/>
                </a:lnTo>
                <a:lnTo>
                  <a:pt x="4889741" y="4401604"/>
                </a:lnTo>
                <a:lnTo>
                  <a:pt x="4869091" y="4396270"/>
                </a:lnTo>
                <a:lnTo>
                  <a:pt x="4842903" y="4394238"/>
                </a:lnTo>
                <a:lnTo>
                  <a:pt x="4816716" y="4396270"/>
                </a:lnTo>
                <a:lnTo>
                  <a:pt x="4796066" y="4401604"/>
                </a:lnTo>
                <a:lnTo>
                  <a:pt x="4779200" y="4409071"/>
                </a:lnTo>
                <a:lnTo>
                  <a:pt x="4750155" y="4425645"/>
                </a:lnTo>
                <a:lnTo>
                  <a:pt x="4734522" y="4432592"/>
                </a:lnTo>
                <a:lnTo>
                  <a:pt x="4715624" y="4437431"/>
                </a:lnTo>
                <a:lnTo>
                  <a:pt x="4691596" y="4439247"/>
                </a:lnTo>
                <a:lnTo>
                  <a:pt x="4667567" y="4437431"/>
                </a:lnTo>
                <a:lnTo>
                  <a:pt x="4648657" y="4432592"/>
                </a:lnTo>
                <a:lnTo>
                  <a:pt x="4633023" y="4425645"/>
                </a:lnTo>
                <a:lnTo>
                  <a:pt x="4603978" y="4409071"/>
                </a:lnTo>
                <a:lnTo>
                  <a:pt x="4587100" y="4401604"/>
                </a:lnTo>
                <a:lnTo>
                  <a:pt x="4566450" y="4396270"/>
                </a:lnTo>
                <a:lnTo>
                  <a:pt x="4540250" y="4394238"/>
                </a:lnTo>
                <a:lnTo>
                  <a:pt x="4514062" y="4396270"/>
                </a:lnTo>
                <a:lnTo>
                  <a:pt x="4493412" y="4401604"/>
                </a:lnTo>
                <a:lnTo>
                  <a:pt x="4476547" y="4409071"/>
                </a:lnTo>
                <a:lnTo>
                  <a:pt x="4447502" y="4425645"/>
                </a:lnTo>
                <a:lnTo>
                  <a:pt x="4431868" y="4432592"/>
                </a:lnTo>
                <a:lnTo>
                  <a:pt x="4412970" y="4437431"/>
                </a:lnTo>
                <a:lnTo>
                  <a:pt x="4388942" y="4439247"/>
                </a:lnTo>
                <a:lnTo>
                  <a:pt x="4364914" y="4437431"/>
                </a:lnTo>
                <a:lnTo>
                  <a:pt x="4346016" y="4432592"/>
                </a:lnTo>
                <a:lnTo>
                  <a:pt x="4330395" y="4425645"/>
                </a:lnTo>
                <a:lnTo>
                  <a:pt x="4301363" y="4409071"/>
                </a:lnTo>
                <a:lnTo>
                  <a:pt x="4284497" y="4401604"/>
                </a:lnTo>
                <a:lnTo>
                  <a:pt x="4263847" y="4396270"/>
                </a:lnTo>
                <a:lnTo>
                  <a:pt x="4237672" y="4394238"/>
                </a:lnTo>
                <a:lnTo>
                  <a:pt x="4211485" y="4396270"/>
                </a:lnTo>
                <a:lnTo>
                  <a:pt x="4190835" y="4401604"/>
                </a:lnTo>
                <a:lnTo>
                  <a:pt x="4173969" y="4409071"/>
                </a:lnTo>
                <a:lnTo>
                  <a:pt x="4144924" y="4425645"/>
                </a:lnTo>
                <a:lnTo>
                  <a:pt x="4129290" y="4432592"/>
                </a:lnTo>
                <a:lnTo>
                  <a:pt x="4110380" y="4437431"/>
                </a:lnTo>
                <a:lnTo>
                  <a:pt x="4086352" y="4439247"/>
                </a:lnTo>
                <a:lnTo>
                  <a:pt x="4062323" y="4437431"/>
                </a:lnTo>
                <a:lnTo>
                  <a:pt x="4043413" y="4432592"/>
                </a:lnTo>
                <a:lnTo>
                  <a:pt x="4027792" y="4425645"/>
                </a:lnTo>
                <a:lnTo>
                  <a:pt x="3998747" y="4409071"/>
                </a:lnTo>
                <a:lnTo>
                  <a:pt x="3981869" y="4401604"/>
                </a:lnTo>
                <a:lnTo>
                  <a:pt x="3961219" y="4396270"/>
                </a:lnTo>
                <a:lnTo>
                  <a:pt x="3935031" y="4394238"/>
                </a:lnTo>
                <a:lnTo>
                  <a:pt x="3908831" y="4396270"/>
                </a:lnTo>
                <a:lnTo>
                  <a:pt x="3888168" y="4401604"/>
                </a:lnTo>
                <a:lnTo>
                  <a:pt x="3871303" y="4409071"/>
                </a:lnTo>
                <a:lnTo>
                  <a:pt x="3842258" y="4425645"/>
                </a:lnTo>
                <a:lnTo>
                  <a:pt x="3826624" y="4432592"/>
                </a:lnTo>
                <a:lnTo>
                  <a:pt x="3807726" y="4437431"/>
                </a:lnTo>
                <a:lnTo>
                  <a:pt x="3783711" y="4439247"/>
                </a:lnTo>
                <a:lnTo>
                  <a:pt x="3759670" y="4437431"/>
                </a:lnTo>
                <a:lnTo>
                  <a:pt x="3740759" y="4432592"/>
                </a:lnTo>
                <a:lnTo>
                  <a:pt x="3725138" y="4425645"/>
                </a:lnTo>
                <a:lnTo>
                  <a:pt x="3696093" y="4409071"/>
                </a:lnTo>
                <a:lnTo>
                  <a:pt x="3679215" y="4401604"/>
                </a:lnTo>
                <a:lnTo>
                  <a:pt x="3658565" y="4396270"/>
                </a:lnTo>
                <a:lnTo>
                  <a:pt x="3632377" y="4394238"/>
                </a:lnTo>
                <a:lnTo>
                  <a:pt x="3606177" y="4396270"/>
                </a:lnTo>
                <a:lnTo>
                  <a:pt x="3585527" y="4401604"/>
                </a:lnTo>
                <a:lnTo>
                  <a:pt x="3568662" y="4409071"/>
                </a:lnTo>
                <a:lnTo>
                  <a:pt x="3539617" y="4425645"/>
                </a:lnTo>
                <a:lnTo>
                  <a:pt x="3523983" y="4432592"/>
                </a:lnTo>
                <a:lnTo>
                  <a:pt x="3505073" y="4437431"/>
                </a:lnTo>
                <a:lnTo>
                  <a:pt x="3481057" y="4439247"/>
                </a:lnTo>
                <a:lnTo>
                  <a:pt x="3457016" y="4437431"/>
                </a:lnTo>
                <a:lnTo>
                  <a:pt x="3438106" y="4432592"/>
                </a:lnTo>
                <a:lnTo>
                  <a:pt x="3422472" y="4425645"/>
                </a:lnTo>
                <a:lnTo>
                  <a:pt x="3393427" y="4409071"/>
                </a:lnTo>
                <a:lnTo>
                  <a:pt x="3376549" y="4401604"/>
                </a:lnTo>
                <a:lnTo>
                  <a:pt x="3355898" y="4396270"/>
                </a:lnTo>
                <a:lnTo>
                  <a:pt x="3329711" y="4394238"/>
                </a:lnTo>
                <a:lnTo>
                  <a:pt x="3303511" y="4396270"/>
                </a:lnTo>
                <a:lnTo>
                  <a:pt x="3282861" y="4401604"/>
                </a:lnTo>
                <a:lnTo>
                  <a:pt x="3265995" y="4409071"/>
                </a:lnTo>
                <a:lnTo>
                  <a:pt x="3236950" y="4425645"/>
                </a:lnTo>
                <a:lnTo>
                  <a:pt x="3221317" y="4432592"/>
                </a:lnTo>
                <a:lnTo>
                  <a:pt x="3202419" y="4437431"/>
                </a:lnTo>
                <a:lnTo>
                  <a:pt x="3178403" y="4439247"/>
                </a:lnTo>
                <a:lnTo>
                  <a:pt x="3154375" y="4437431"/>
                </a:lnTo>
                <a:lnTo>
                  <a:pt x="3135465" y="4432592"/>
                </a:lnTo>
                <a:lnTo>
                  <a:pt x="3119844" y="4425645"/>
                </a:lnTo>
                <a:lnTo>
                  <a:pt x="3090799" y="4409071"/>
                </a:lnTo>
                <a:lnTo>
                  <a:pt x="3073920" y="4401604"/>
                </a:lnTo>
                <a:lnTo>
                  <a:pt x="3053270" y="4396270"/>
                </a:lnTo>
                <a:lnTo>
                  <a:pt x="3027083" y="4394238"/>
                </a:lnTo>
                <a:lnTo>
                  <a:pt x="3000883" y="4396270"/>
                </a:lnTo>
                <a:lnTo>
                  <a:pt x="2980232" y="4401604"/>
                </a:lnTo>
                <a:lnTo>
                  <a:pt x="2963354" y="4409071"/>
                </a:lnTo>
                <a:lnTo>
                  <a:pt x="2934309" y="4425645"/>
                </a:lnTo>
                <a:lnTo>
                  <a:pt x="2918688" y="4432592"/>
                </a:lnTo>
                <a:lnTo>
                  <a:pt x="2899791" y="4437431"/>
                </a:lnTo>
                <a:lnTo>
                  <a:pt x="2875775" y="4439247"/>
                </a:lnTo>
                <a:lnTo>
                  <a:pt x="2851734" y="4437431"/>
                </a:lnTo>
                <a:lnTo>
                  <a:pt x="2832824" y="4432592"/>
                </a:lnTo>
                <a:lnTo>
                  <a:pt x="2817203" y="4425645"/>
                </a:lnTo>
                <a:lnTo>
                  <a:pt x="2788158" y="4409071"/>
                </a:lnTo>
                <a:lnTo>
                  <a:pt x="2771279" y="4401604"/>
                </a:lnTo>
                <a:lnTo>
                  <a:pt x="2750629" y="4396270"/>
                </a:lnTo>
                <a:lnTo>
                  <a:pt x="2724442" y="4394238"/>
                </a:lnTo>
                <a:lnTo>
                  <a:pt x="2698242" y="4396270"/>
                </a:lnTo>
                <a:lnTo>
                  <a:pt x="2677591" y="4401604"/>
                </a:lnTo>
                <a:lnTo>
                  <a:pt x="2660726" y="4409071"/>
                </a:lnTo>
                <a:lnTo>
                  <a:pt x="2631694" y="4425645"/>
                </a:lnTo>
                <a:lnTo>
                  <a:pt x="2616060" y="4432592"/>
                </a:lnTo>
                <a:lnTo>
                  <a:pt x="2597162" y="4437431"/>
                </a:lnTo>
                <a:lnTo>
                  <a:pt x="2573147" y="4439247"/>
                </a:lnTo>
                <a:lnTo>
                  <a:pt x="2549118" y="4437431"/>
                </a:lnTo>
                <a:lnTo>
                  <a:pt x="2530208" y="4432592"/>
                </a:lnTo>
                <a:lnTo>
                  <a:pt x="2514574" y="4425645"/>
                </a:lnTo>
                <a:lnTo>
                  <a:pt x="2485529" y="4409071"/>
                </a:lnTo>
                <a:lnTo>
                  <a:pt x="2468651" y="4401604"/>
                </a:lnTo>
                <a:lnTo>
                  <a:pt x="2448001" y="4396270"/>
                </a:lnTo>
                <a:lnTo>
                  <a:pt x="2421813" y="4394238"/>
                </a:lnTo>
                <a:lnTo>
                  <a:pt x="2395613" y="4396270"/>
                </a:lnTo>
                <a:lnTo>
                  <a:pt x="2374963" y="4401604"/>
                </a:lnTo>
                <a:lnTo>
                  <a:pt x="2358098" y="4409071"/>
                </a:lnTo>
                <a:lnTo>
                  <a:pt x="2329065" y="4425645"/>
                </a:lnTo>
                <a:lnTo>
                  <a:pt x="2313432" y="4432592"/>
                </a:lnTo>
                <a:lnTo>
                  <a:pt x="2294534" y="4437431"/>
                </a:lnTo>
                <a:lnTo>
                  <a:pt x="2270518" y="4439247"/>
                </a:lnTo>
                <a:lnTo>
                  <a:pt x="2246477" y="4437431"/>
                </a:lnTo>
                <a:lnTo>
                  <a:pt x="2227567" y="4432592"/>
                </a:lnTo>
                <a:lnTo>
                  <a:pt x="2211946" y="4425645"/>
                </a:lnTo>
                <a:lnTo>
                  <a:pt x="2182888" y="4409071"/>
                </a:lnTo>
                <a:lnTo>
                  <a:pt x="2166010" y="4401604"/>
                </a:lnTo>
                <a:lnTo>
                  <a:pt x="2145373" y="4396270"/>
                </a:lnTo>
                <a:lnTo>
                  <a:pt x="2119185" y="4394238"/>
                </a:lnTo>
                <a:lnTo>
                  <a:pt x="2092998" y="4396270"/>
                </a:lnTo>
                <a:lnTo>
                  <a:pt x="2072360" y="4401604"/>
                </a:lnTo>
                <a:lnTo>
                  <a:pt x="2055482" y="4409071"/>
                </a:lnTo>
                <a:lnTo>
                  <a:pt x="2026437" y="4425645"/>
                </a:lnTo>
                <a:lnTo>
                  <a:pt x="2010816" y="4432592"/>
                </a:lnTo>
                <a:lnTo>
                  <a:pt x="1991906" y="4437431"/>
                </a:lnTo>
                <a:lnTo>
                  <a:pt x="1967890" y="4439247"/>
                </a:lnTo>
                <a:lnTo>
                  <a:pt x="1943862" y="4437431"/>
                </a:lnTo>
                <a:lnTo>
                  <a:pt x="1924951" y="4432592"/>
                </a:lnTo>
                <a:lnTo>
                  <a:pt x="1909318" y="4425645"/>
                </a:lnTo>
                <a:lnTo>
                  <a:pt x="1880273" y="4409071"/>
                </a:lnTo>
                <a:lnTo>
                  <a:pt x="1863394" y="4401604"/>
                </a:lnTo>
                <a:lnTo>
                  <a:pt x="1842744" y="4396270"/>
                </a:lnTo>
                <a:lnTo>
                  <a:pt x="1816557" y="4394238"/>
                </a:lnTo>
                <a:lnTo>
                  <a:pt x="1790369" y="4396270"/>
                </a:lnTo>
                <a:lnTo>
                  <a:pt x="1769719" y="4401604"/>
                </a:lnTo>
                <a:lnTo>
                  <a:pt x="1752854" y="4409071"/>
                </a:lnTo>
                <a:lnTo>
                  <a:pt x="1723809" y="4425645"/>
                </a:lnTo>
                <a:lnTo>
                  <a:pt x="1708188" y="4432592"/>
                </a:lnTo>
                <a:lnTo>
                  <a:pt x="1689277" y="4437431"/>
                </a:lnTo>
                <a:lnTo>
                  <a:pt x="1665262" y="4439247"/>
                </a:lnTo>
                <a:lnTo>
                  <a:pt x="1641246" y="4437431"/>
                </a:lnTo>
                <a:lnTo>
                  <a:pt x="1622336" y="4432592"/>
                </a:lnTo>
                <a:lnTo>
                  <a:pt x="1606715" y="4425645"/>
                </a:lnTo>
                <a:lnTo>
                  <a:pt x="1577682" y="4409071"/>
                </a:lnTo>
                <a:lnTo>
                  <a:pt x="1560804" y="4401604"/>
                </a:lnTo>
                <a:lnTo>
                  <a:pt x="1540154" y="4396270"/>
                </a:lnTo>
                <a:lnTo>
                  <a:pt x="1513967" y="4394238"/>
                </a:lnTo>
                <a:lnTo>
                  <a:pt x="1487779" y="4396270"/>
                </a:lnTo>
                <a:lnTo>
                  <a:pt x="1467129" y="4401604"/>
                </a:lnTo>
                <a:lnTo>
                  <a:pt x="1450263" y="4409071"/>
                </a:lnTo>
                <a:lnTo>
                  <a:pt x="1421218" y="4425645"/>
                </a:lnTo>
                <a:lnTo>
                  <a:pt x="1405585" y="4432592"/>
                </a:lnTo>
                <a:lnTo>
                  <a:pt x="1386687" y="4437431"/>
                </a:lnTo>
                <a:lnTo>
                  <a:pt x="1362671" y="4439247"/>
                </a:lnTo>
                <a:lnTo>
                  <a:pt x="1338643" y="4437431"/>
                </a:lnTo>
                <a:lnTo>
                  <a:pt x="1319733" y="4432592"/>
                </a:lnTo>
                <a:lnTo>
                  <a:pt x="1304112" y="4425645"/>
                </a:lnTo>
                <a:lnTo>
                  <a:pt x="1275080" y="4409071"/>
                </a:lnTo>
                <a:lnTo>
                  <a:pt x="1258214" y="4401604"/>
                </a:lnTo>
                <a:lnTo>
                  <a:pt x="1237564" y="4396270"/>
                </a:lnTo>
                <a:lnTo>
                  <a:pt x="1211389" y="4394238"/>
                </a:lnTo>
                <a:lnTo>
                  <a:pt x="1185189" y="4396270"/>
                </a:lnTo>
                <a:lnTo>
                  <a:pt x="1164539" y="4401604"/>
                </a:lnTo>
                <a:lnTo>
                  <a:pt x="1147673" y="4409071"/>
                </a:lnTo>
                <a:lnTo>
                  <a:pt x="1118628" y="4425645"/>
                </a:lnTo>
                <a:lnTo>
                  <a:pt x="1102995" y="4432592"/>
                </a:lnTo>
                <a:lnTo>
                  <a:pt x="1084097" y="4437431"/>
                </a:lnTo>
                <a:lnTo>
                  <a:pt x="1060081" y="4439247"/>
                </a:lnTo>
                <a:lnTo>
                  <a:pt x="1036053" y="4437431"/>
                </a:lnTo>
                <a:lnTo>
                  <a:pt x="1017143" y="4432592"/>
                </a:lnTo>
                <a:lnTo>
                  <a:pt x="1001522" y="4425645"/>
                </a:lnTo>
                <a:lnTo>
                  <a:pt x="972489" y="4409071"/>
                </a:lnTo>
                <a:lnTo>
                  <a:pt x="955611" y="4401604"/>
                </a:lnTo>
                <a:lnTo>
                  <a:pt x="934974" y="4396270"/>
                </a:lnTo>
                <a:lnTo>
                  <a:pt x="908786" y="4394238"/>
                </a:lnTo>
                <a:lnTo>
                  <a:pt x="882599" y="4396270"/>
                </a:lnTo>
                <a:lnTo>
                  <a:pt x="861949" y="4401604"/>
                </a:lnTo>
                <a:lnTo>
                  <a:pt x="845083" y="4409071"/>
                </a:lnTo>
                <a:lnTo>
                  <a:pt x="816051" y="4425645"/>
                </a:lnTo>
                <a:lnTo>
                  <a:pt x="800430" y="4432592"/>
                </a:lnTo>
                <a:lnTo>
                  <a:pt x="781532" y="4437431"/>
                </a:lnTo>
                <a:lnTo>
                  <a:pt x="757516" y="4439247"/>
                </a:lnTo>
                <a:lnTo>
                  <a:pt x="733488" y="4437431"/>
                </a:lnTo>
                <a:lnTo>
                  <a:pt x="714578" y="4432592"/>
                </a:lnTo>
                <a:lnTo>
                  <a:pt x="698957" y="4425645"/>
                </a:lnTo>
                <a:lnTo>
                  <a:pt x="669925" y="4409071"/>
                </a:lnTo>
                <a:lnTo>
                  <a:pt x="653046" y="4401604"/>
                </a:lnTo>
                <a:lnTo>
                  <a:pt x="632396" y="4396270"/>
                </a:lnTo>
                <a:lnTo>
                  <a:pt x="606221" y="4394238"/>
                </a:lnTo>
                <a:lnTo>
                  <a:pt x="580034" y="4396270"/>
                </a:lnTo>
                <a:lnTo>
                  <a:pt x="559384" y="4401604"/>
                </a:lnTo>
                <a:lnTo>
                  <a:pt x="542505" y="4409071"/>
                </a:lnTo>
                <a:lnTo>
                  <a:pt x="513461" y="4425645"/>
                </a:lnTo>
                <a:lnTo>
                  <a:pt x="497840" y="4432592"/>
                </a:lnTo>
                <a:lnTo>
                  <a:pt x="478929" y="4437431"/>
                </a:lnTo>
                <a:lnTo>
                  <a:pt x="454914" y="4439247"/>
                </a:lnTo>
                <a:lnTo>
                  <a:pt x="430898" y="4437431"/>
                </a:lnTo>
                <a:lnTo>
                  <a:pt x="412000" y="4432592"/>
                </a:lnTo>
                <a:lnTo>
                  <a:pt x="396379" y="4425645"/>
                </a:lnTo>
                <a:lnTo>
                  <a:pt x="367334" y="4409071"/>
                </a:lnTo>
                <a:lnTo>
                  <a:pt x="350469" y="4401604"/>
                </a:lnTo>
                <a:lnTo>
                  <a:pt x="329831" y="4396270"/>
                </a:lnTo>
                <a:lnTo>
                  <a:pt x="303657" y="4394238"/>
                </a:lnTo>
                <a:lnTo>
                  <a:pt x="277469" y="4396270"/>
                </a:lnTo>
                <a:lnTo>
                  <a:pt x="256819" y="4401604"/>
                </a:lnTo>
                <a:lnTo>
                  <a:pt x="239953" y="4409071"/>
                </a:lnTo>
                <a:lnTo>
                  <a:pt x="210908" y="4425645"/>
                </a:lnTo>
                <a:lnTo>
                  <a:pt x="195287" y="4432592"/>
                </a:lnTo>
                <a:lnTo>
                  <a:pt x="176390" y="4437431"/>
                </a:lnTo>
                <a:lnTo>
                  <a:pt x="152374" y="4439247"/>
                </a:lnTo>
                <a:lnTo>
                  <a:pt x="128346" y="4437431"/>
                </a:lnTo>
                <a:lnTo>
                  <a:pt x="109435" y="4432592"/>
                </a:lnTo>
                <a:lnTo>
                  <a:pt x="93814" y="4425645"/>
                </a:lnTo>
                <a:lnTo>
                  <a:pt x="64770" y="4409071"/>
                </a:lnTo>
                <a:lnTo>
                  <a:pt x="47891" y="4401604"/>
                </a:lnTo>
                <a:lnTo>
                  <a:pt x="27254" y="4396270"/>
                </a:lnTo>
                <a:lnTo>
                  <a:pt x="1066" y="4394238"/>
                </a:lnTo>
                <a:lnTo>
                  <a:pt x="1066" y="4405490"/>
                </a:lnTo>
                <a:lnTo>
                  <a:pt x="25082" y="4407319"/>
                </a:lnTo>
                <a:lnTo>
                  <a:pt x="43980" y="4412158"/>
                </a:lnTo>
                <a:lnTo>
                  <a:pt x="59613" y="4419104"/>
                </a:lnTo>
                <a:lnTo>
                  <a:pt x="88658" y="4435678"/>
                </a:lnTo>
                <a:lnTo>
                  <a:pt x="105524" y="4443146"/>
                </a:lnTo>
                <a:lnTo>
                  <a:pt x="126174" y="4448480"/>
                </a:lnTo>
                <a:lnTo>
                  <a:pt x="152374" y="4450499"/>
                </a:lnTo>
                <a:lnTo>
                  <a:pt x="178549" y="4448480"/>
                </a:lnTo>
                <a:lnTo>
                  <a:pt x="199186" y="4443146"/>
                </a:lnTo>
                <a:lnTo>
                  <a:pt x="216065" y="4435678"/>
                </a:lnTo>
                <a:lnTo>
                  <a:pt x="245097" y="4419104"/>
                </a:lnTo>
                <a:lnTo>
                  <a:pt x="260718" y="4412158"/>
                </a:lnTo>
                <a:lnTo>
                  <a:pt x="279628" y="4407319"/>
                </a:lnTo>
                <a:lnTo>
                  <a:pt x="303657" y="4405490"/>
                </a:lnTo>
                <a:lnTo>
                  <a:pt x="327660" y="4407319"/>
                </a:lnTo>
                <a:lnTo>
                  <a:pt x="346557" y="4412158"/>
                </a:lnTo>
                <a:lnTo>
                  <a:pt x="362178" y="4419104"/>
                </a:lnTo>
                <a:lnTo>
                  <a:pt x="391210" y="4435678"/>
                </a:lnTo>
                <a:lnTo>
                  <a:pt x="408089" y="4443146"/>
                </a:lnTo>
                <a:lnTo>
                  <a:pt x="428726" y="4448480"/>
                </a:lnTo>
                <a:lnTo>
                  <a:pt x="454914" y="4450499"/>
                </a:lnTo>
                <a:lnTo>
                  <a:pt x="481101" y="4448480"/>
                </a:lnTo>
                <a:lnTo>
                  <a:pt x="501738" y="4443146"/>
                </a:lnTo>
                <a:lnTo>
                  <a:pt x="518617" y="4435678"/>
                </a:lnTo>
                <a:lnTo>
                  <a:pt x="547662" y="4419104"/>
                </a:lnTo>
                <a:lnTo>
                  <a:pt x="563283" y="4412158"/>
                </a:lnTo>
                <a:lnTo>
                  <a:pt x="582193" y="4407319"/>
                </a:lnTo>
                <a:lnTo>
                  <a:pt x="606221" y="4405490"/>
                </a:lnTo>
                <a:lnTo>
                  <a:pt x="630237" y="4407319"/>
                </a:lnTo>
                <a:lnTo>
                  <a:pt x="649135" y="4412158"/>
                </a:lnTo>
                <a:lnTo>
                  <a:pt x="664756" y="4419104"/>
                </a:lnTo>
                <a:lnTo>
                  <a:pt x="693801" y="4435678"/>
                </a:lnTo>
                <a:lnTo>
                  <a:pt x="710666" y="4443146"/>
                </a:lnTo>
                <a:lnTo>
                  <a:pt x="731316" y="4448480"/>
                </a:lnTo>
                <a:lnTo>
                  <a:pt x="757516" y="4450499"/>
                </a:lnTo>
                <a:lnTo>
                  <a:pt x="783691" y="4448480"/>
                </a:lnTo>
                <a:lnTo>
                  <a:pt x="804329" y="4443146"/>
                </a:lnTo>
                <a:lnTo>
                  <a:pt x="821207" y="4435678"/>
                </a:lnTo>
                <a:lnTo>
                  <a:pt x="850239" y="4419104"/>
                </a:lnTo>
                <a:lnTo>
                  <a:pt x="865860" y="4412158"/>
                </a:lnTo>
                <a:lnTo>
                  <a:pt x="884770" y="4407319"/>
                </a:lnTo>
                <a:lnTo>
                  <a:pt x="908786" y="4405490"/>
                </a:lnTo>
                <a:lnTo>
                  <a:pt x="932802" y="4407319"/>
                </a:lnTo>
                <a:lnTo>
                  <a:pt x="951699" y="4412158"/>
                </a:lnTo>
                <a:lnTo>
                  <a:pt x="967320" y="4419104"/>
                </a:lnTo>
                <a:lnTo>
                  <a:pt x="996365" y="4435678"/>
                </a:lnTo>
                <a:lnTo>
                  <a:pt x="1013244" y="4443146"/>
                </a:lnTo>
                <a:lnTo>
                  <a:pt x="1033894" y="4448480"/>
                </a:lnTo>
                <a:lnTo>
                  <a:pt x="1060081" y="4450499"/>
                </a:lnTo>
                <a:lnTo>
                  <a:pt x="1086269" y="4448480"/>
                </a:lnTo>
                <a:lnTo>
                  <a:pt x="1106919" y="4443146"/>
                </a:lnTo>
                <a:lnTo>
                  <a:pt x="1123784" y="4435678"/>
                </a:lnTo>
                <a:lnTo>
                  <a:pt x="1152829" y="4419104"/>
                </a:lnTo>
                <a:lnTo>
                  <a:pt x="1168450" y="4412158"/>
                </a:lnTo>
                <a:lnTo>
                  <a:pt x="1187361" y="4407319"/>
                </a:lnTo>
                <a:lnTo>
                  <a:pt x="1211389" y="4405490"/>
                </a:lnTo>
                <a:lnTo>
                  <a:pt x="1235405" y="4407319"/>
                </a:lnTo>
                <a:lnTo>
                  <a:pt x="1254302" y="4412158"/>
                </a:lnTo>
                <a:lnTo>
                  <a:pt x="1269923" y="4419104"/>
                </a:lnTo>
                <a:lnTo>
                  <a:pt x="1298968" y="4435678"/>
                </a:lnTo>
                <a:lnTo>
                  <a:pt x="1315834" y="4443146"/>
                </a:lnTo>
                <a:lnTo>
                  <a:pt x="1336484" y="4448480"/>
                </a:lnTo>
                <a:lnTo>
                  <a:pt x="1362671" y="4450499"/>
                </a:lnTo>
                <a:lnTo>
                  <a:pt x="1388859" y="4448480"/>
                </a:lnTo>
                <a:lnTo>
                  <a:pt x="1409496" y="4443146"/>
                </a:lnTo>
                <a:lnTo>
                  <a:pt x="1426375" y="4435678"/>
                </a:lnTo>
                <a:lnTo>
                  <a:pt x="1455420" y="4419104"/>
                </a:lnTo>
                <a:lnTo>
                  <a:pt x="1471041" y="4412158"/>
                </a:lnTo>
                <a:lnTo>
                  <a:pt x="1489951" y="4407319"/>
                </a:lnTo>
                <a:lnTo>
                  <a:pt x="1513967" y="4405490"/>
                </a:lnTo>
                <a:lnTo>
                  <a:pt x="1537982" y="4407319"/>
                </a:lnTo>
                <a:lnTo>
                  <a:pt x="1556893" y="4412158"/>
                </a:lnTo>
                <a:lnTo>
                  <a:pt x="1572526" y="4419104"/>
                </a:lnTo>
                <a:lnTo>
                  <a:pt x="1601558" y="4435678"/>
                </a:lnTo>
                <a:lnTo>
                  <a:pt x="1618437" y="4443146"/>
                </a:lnTo>
                <a:lnTo>
                  <a:pt x="1639074" y="4448480"/>
                </a:lnTo>
                <a:lnTo>
                  <a:pt x="1665262" y="4450499"/>
                </a:lnTo>
                <a:lnTo>
                  <a:pt x="1691436" y="4448480"/>
                </a:lnTo>
                <a:lnTo>
                  <a:pt x="1712087" y="4443146"/>
                </a:lnTo>
                <a:lnTo>
                  <a:pt x="1728952" y="4435678"/>
                </a:lnTo>
                <a:lnTo>
                  <a:pt x="1757997" y="4419104"/>
                </a:lnTo>
                <a:lnTo>
                  <a:pt x="1773631" y="4412158"/>
                </a:lnTo>
                <a:lnTo>
                  <a:pt x="1792528" y="4407319"/>
                </a:lnTo>
                <a:lnTo>
                  <a:pt x="1816557" y="4405490"/>
                </a:lnTo>
                <a:lnTo>
                  <a:pt x="1840585" y="4407319"/>
                </a:lnTo>
                <a:lnTo>
                  <a:pt x="1859483" y="4412158"/>
                </a:lnTo>
                <a:lnTo>
                  <a:pt x="1875116" y="4419104"/>
                </a:lnTo>
                <a:lnTo>
                  <a:pt x="1904174" y="4435678"/>
                </a:lnTo>
                <a:lnTo>
                  <a:pt x="1921052" y="4443146"/>
                </a:lnTo>
                <a:lnTo>
                  <a:pt x="1941703" y="4448480"/>
                </a:lnTo>
                <a:lnTo>
                  <a:pt x="1967890" y="4450499"/>
                </a:lnTo>
                <a:lnTo>
                  <a:pt x="1994077" y="4448480"/>
                </a:lnTo>
                <a:lnTo>
                  <a:pt x="2014715" y="4443146"/>
                </a:lnTo>
                <a:lnTo>
                  <a:pt x="2031593" y="4435678"/>
                </a:lnTo>
                <a:lnTo>
                  <a:pt x="2060625" y="4419104"/>
                </a:lnTo>
                <a:lnTo>
                  <a:pt x="2076259" y="4412158"/>
                </a:lnTo>
                <a:lnTo>
                  <a:pt x="2095157" y="4407319"/>
                </a:lnTo>
                <a:lnTo>
                  <a:pt x="2119185" y="4405490"/>
                </a:lnTo>
                <a:lnTo>
                  <a:pt x="2143201" y="4407319"/>
                </a:lnTo>
                <a:lnTo>
                  <a:pt x="2162111" y="4412158"/>
                </a:lnTo>
                <a:lnTo>
                  <a:pt x="2177745" y="4419104"/>
                </a:lnTo>
                <a:lnTo>
                  <a:pt x="2206790" y="4435678"/>
                </a:lnTo>
                <a:lnTo>
                  <a:pt x="2223668" y="4443146"/>
                </a:lnTo>
                <a:lnTo>
                  <a:pt x="2244318" y="4448480"/>
                </a:lnTo>
                <a:lnTo>
                  <a:pt x="2270518" y="4450499"/>
                </a:lnTo>
                <a:lnTo>
                  <a:pt x="2296693" y="4448480"/>
                </a:lnTo>
                <a:lnTo>
                  <a:pt x="2317331" y="4443146"/>
                </a:lnTo>
                <a:lnTo>
                  <a:pt x="2334196" y="4435678"/>
                </a:lnTo>
                <a:lnTo>
                  <a:pt x="2363241" y="4419104"/>
                </a:lnTo>
                <a:lnTo>
                  <a:pt x="2378875" y="4412158"/>
                </a:lnTo>
                <a:lnTo>
                  <a:pt x="2397785" y="4407319"/>
                </a:lnTo>
                <a:lnTo>
                  <a:pt x="2421813" y="4405490"/>
                </a:lnTo>
                <a:lnTo>
                  <a:pt x="2445829" y="4407319"/>
                </a:lnTo>
                <a:lnTo>
                  <a:pt x="2464739" y="4412158"/>
                </a:lnTo>
                <a:lnTo>
                  <a:pt x="2480373" y="4419104"/>
                </a:lnTo>
                <a:lnTo>
                  <a:pt x="2509418" y="4435678"/>
                </a:lnTo>
                <a:lnTo>
                  <a:pt x="2526296" y="4443146"/>
                </a:lnTo>
                <a:lnTo>
                  <a:pt x="2546947" y="4448480"/>
                </a:lnTo>
                <a:lnTo>
                  <a:pt x="2573147" y="4450499"/>
                </a:lnTo>
                <a:lnTo>
                  <a:pt x="2599321" y="4448480"/>
                </a:lnTo>
                <a:lnTo>
                  <a:pt x="2619959" y="4443146"/>
                </a:lnTo>
                <a:lnTo>
                  <a:pt x="2636837" y="4435678"/>
                </a:lnTo>
                <a:lnTo>
                  <a:pt x="2665882" y="4419104"/>
                </a:lnTo>
                <a:lnTo>
                  <a:pt x="2681503" y="4412158"/>
                </a:lnTo>
                <a:lnTo>
                  <a:pt x="2700413" y="4407319"/>
                </a:lnTo>
                <a:lnTo>
                  <a:pt x="2724442" y="4405490"/>
                </a:lnTo>
                <a:lnTo>
                  <a:pt x="2748457" y="4407319"/>
                </a:lnTo>
                <a:lnTo>
                  <a:pt x="2767368" y="4412158"/>
                </a:lnTo>
                <a:lnTo>
                  <a:pt x="2783001" y="4419104"/>
                </a:lnTo>
                <a:lnTo>
                  <a:pt x="2812046" y="4435678"/>
                </a:lnTo>
                <a:lnTo>
                  <a:pt x="2828925" y="4443146"/>
                </a:lnTo>
                <a:lnTo>
                  <a:pt x="2849575" y="4448480"/>
                </a:lnTo>
                <a:lnTo>
                  <a:pt x="2875775" y="4450499"/>
                </a:lnTo>
                <a:lnTo>
                  <a:pt x="2901950" y="4448480"/>
                </a:lnTo>
                <a:lnTo>
                  <a:pt x="2922600" y="4443146"/>
                </a:lnTo>
                <a:lnTo>
                  <a:pt x="2939465" y="4435678"/>
                </a:lnTo>
                <a:lnTo>
                  <a:pt x="2968510" y="4419104"/>
                </a:lnTo>
                <a:lnTo>
                  <a:pt x="2984144" y="4412158"/>
                </a:lnTo>
                <a:lnTo>
                  <a:pt x="3003054" y="4407319"/>
                </a:lnTo>
                <a:lnTo>
                  <a:pt x="3027083" y="4405490"/>
                </a:lnTo>
                <a:lnTo>
                  <a:pt x="3051098" y="4407319"/>
                </a:lnTo>
                <a:lnTo>
                  <a:pt x="3070009" y="4412158"/>
                </a:lnTo>
                <a:lnTo>
                  <a:pt x="3085642" y="4419104"/>
                </a:lnTo>
                <a:lnTo>
                  <a:pt x="3114687" y="4435678"/>
                </a:lnTo>
                <a:lnTo>
                  <a:pt x="3131553" y="4443146"/>
                </a:lnTo>
                <a:lnTo>
                  <a:pt x="3152203" y="4448480"/>
                </a:lnTo>
                <a:lnTo>
                  <a:pt x="3178403" y="4450499"/>
                </a:lnTo>
                <a:lnTo>
                  <a:pt x="3204591" y="4448480"/>
                </a:lnTo>
                <a:lnTo>
                  <a:pt x="3225228" y="4443146"/>
                </a:lnTo>
                <a:lnTo>
                  <a:pt x="3242106" y="4435678"/>
                </a:lnTo>
                <a:lnTo>
                  <a:pt x="3271151" y="4419104"/>
                </a:lnTo>
                <a:lnTo>
                  <a:pt x="3286772" y="4412158"/>
                </a:lnTo>
                <a:lnTo>
                  <a:pt x="3305683" y="4407319"/>
                </a:lnTo>
                <a:lnTo>
                  <a:pt x="3329711" y="4405490"/>
                </a:lnTo>
                <a:lnTo>
                  <a:pt x="3353727" y="4407319"/>
                </a:lnTo>
                <a:lnTo>
                  <a:pt x="3372637" y="4412158"/>
                </a:lnTo>
                <a:lnTo>
                  <a:pt x="3388271" y="4419104"/>
                </a:lnTo>
                <a:lnTo>
                  <a:pt x="3417316" y="4435678"/>
                </a:lnTo>
                <a:lnTo>
                  <a:pt x="3434194" y="4443146"/>
                </a:lnTo>
                <a:lnTo>
                  <a:pt x="3454844" y="4448480"/>
                </a:lnTo>
                <a:lnTo>
                  <a:pt x="3481057" y="4450499"/>
                </a:lnTo>
                <a:lnTo>
                  <a:pt x="3507244" y="4448480"/>
                </a:lnTo>
                <a:lnTo>
                  <a:pt x="3527895" y="4443146"/>
                </a:lnTo>
                <a:lnTo>
                  <a:pt x="3544773" y="4435678"/>
                </a:lnTo>
                <a:lnTo>
                  <a:pt x="3573818" y="4419104"/>
                </a:lnTo>
                <a:lnTo>
                  <a:pt x="3589439" y="4412158"/>
                </a:lnTo>
                <a:lnTo>
                  <a:pt x="3608349" y="4407319"/>
                </a:lnTo>
                <a:lnTo>
                  <a:pt x="3632377" y="4405490"/>
                </a:lnTo>
                <a:lnTo>
                  <a:pt x="3656393" y="4407319"/>
                </a:lnTo>
                <a:lnTo>
                  <a:pt x="3675303" y="4412158"/>
                </a:lnTo>
                <a:lnTo>
                  <a:pt x="3690937" y="4419104"/>
                </a:lnTo>
                <a:lnTo>
                  <a:pt x="3719982" y="4435678"/>
                </a:lnTo>
                <a:lnTo>
                  <a:pt x="3736860" y="4443146"/>
                </a:lnTo>
                <a:lnTo>
                  <a:pt x="3757511" y="4448480"/>
                </a:lnTo>
                <a:lnTo>
                  <a:pt x="3783711" y="4450499"/>
                </a:lnTo>
                <a:lnTo>
                  <a:pt x="3809898" y="4448480"/>
                </a:lnTo>
                <a:lnTo>
                  <a:pt x="3830536" y="4443146"/>
                </a:lnTo>
                <a:lnTo>
                  <a:pt x="3847414" y="4435678"/>
                </a:lnTo>
                <a:lnTo>
                  <a:pt x="3876459" y="4419104"/>
                </a:lnTo>
                <a:lnTo>
                  <a:pt x="3892092" y="4412158"/>
                </a:lnTo>
                <a:lnTo>
                  <a:pt x="3911003" y="4407319"/>
                </a:lnTo>
                <a:lnTo>
                  <a:pt x="3935031" y="4405490"/>
                </a:lnTo>
                <a:lnTo>
                  <a:pt x="3959047" y="4407319"/>
                </a:lnTo>
                <a:lnTo>
                  <a:pt x="3977957" y="4412158"/>
                </a:lnTo>
                <a:lnTo>
                  <a:pt x="3993591" y="4419104"/>
                </a:lnTo>
                <a:lnTo>
                  <a:pt x="4022636" y="4435678"/>
                </a:lnTo>
                <a:lnTo>
                  <a:pt x="4039501" y="4443146"/>
                </a:lnTo>
                <a:lnTo>
                  <a:pt x="4060152" y="4448480"/>
                </a:lnTo>
                <a:lnTo>
                  <a:pt x="4086352" y="4450499"/>
                </a:lnTo>
                <a:lnTo>
                  <a:pt x="4112539" y="4448480"/>
                </a:lnTo>
                <a:lnTo>
                  <a:pt x="4133189" y="4443146"/>
                </a:lnTo>
                <a:lnTo>
                  <a:pt x="4150068" y="4435678"/>
                </a:lnTo>
                <a:lnTo>
                  <a:pt x="4179112" y="4419104"/>
                </a:lnTo>
                <a:lnTo>
                  <a:pt x="4194746" y="4412158"/>
                </a:lnTo>
                <a:lnTo>
                  <a:pt x="4213644" y="4407319"/>
                </a:lnTo>
                <a:lnTo>
                  <a:pt x="4237672" y="4405490"/>
                </a:lnTo>
                <a:lnTo>
                  <a:pt x="4261675" y="4407319"/>
                </a:lnTo>
                <a:lnTo>
                  <a:pt x="4280573" y="4412158"/>
                </a:lnTo>
                <a:lnTo>
                  <a:pt x="4296194" y="4419104"/>
                </a:lnTo>
                <a:lnTo>
                  <a:pt x="4325239" y="4435678"/>
                </a:lnTo>
                <a:lnTo>
                  <a:pt x="4342104" y="4443146"/>
                </a:lnTo>
                <a:lnTo>
                  <a:pt x="4362755" y="4448480"/>
                </a:lnTo>
                <a:lnTo>
                  <a:pt x="4388942" y="4450499"/>
                </a:lnTo>
                <a:lnTo>
                  <a:pt x="4415129" y="4448480"/>
                </a:lnTo>
                <a:lnTo>
                  <a:pt x="4435780" y="4443146"/>
                </a:lnTo>
                <a:lnTo>
                  <a:pt x="4452658" y="4435678"/>
                </a:lnTo>
                <a:lnTo>
                  <a:pt x="4481703" y="4419104"/>
                </a:lnTo>
                <a:lnTo>
                  <a:pt x="4497324" y="4412158"/>
                </a:lnTo>
                <a:lnTo>
                  <a:pt x="4516234" y="4407319"/>
                </a:lnTo>
                <a:lnTo>
                  <a:pt x="4540250" y="4405490"/>
                </a:lnTo>
                <a:lnTo>
                  <a:pt x="4564278" y="4407319"/>
                </a:lnTo>
                <a:lnTo>
                  <a:pt x="4583188" y="4412158"/>
                </a:lnTo>
                <a:lnTo>
                  <a:pt x="4598822" y="4419104"/>
                </a:lnTo>
                <a:lnTo>
                  <a:pt x="4627880" y="4435678"/>
                </a:lnTo>
                <a:lnTo>
                  <a:pt x="4644745" y="4443146"/>
                </a:lnTo>
                <a:lnTo>
                  <a:pt x="4665396" y="4448480"/>
                </a:lnTo>
                <a:lnTo>
                  <a:pt x="4691596" y="4450499"/>
                </a:lnTo>
                <a:lnTo>
                  <a:pt x="4737633" y="4443476"/>
                </a:lnTo>
                <a:lnTo>
                  <a:pt x="4768761" y="4427994"/>
                </a:lnTo>
                <a:lnTo>
                  <a:pt x="4799127" y="4412526"/>
                </a:lnTo>
                <a:lnTo>
                  <a:pt x="4842903" y="4405490"/>
                </a:lnTo>
                <a:lnTo>
                  <a:pt x="4886680" y="4412526"/>
                </a:lnTo>
                <a:lnTo>
                  <a:pt x="4917059" y="4427994"/>
                </a:lnTo>
                <a:lnTo>
                  <a:pt x="4948199" y="4443476"/>
                </a:lnTo>
                <a:lnTo>
                  <a:pt x="4994224" y="4450499"/>
                </a:lnTo>
                <a:lnTo>
                  <a:pt x="5040236" y="4443476"/>
                </a:lnTo>
                <a:lnTo>
                  <a:pt x="5071389" y="4427994"/>
                </a:lnTo>
                <a:lnTo>
                  <a:pt x="5101793" y="4412526"/>
                </a:lnTo>
                <a:lnTo>
                  <a:pt x="5145557" y="4405490"/>
                </a:lnTo>
                <a:lnTo>
                  <a:pt x="5189359" y="4412526"/>
                </a:lnTo>
                <a:lnTo>
                  <a:pt x="5219751" y="4427994"/>
                </a:lnTo>
                <a:lnTo>
                  <a:pt x="5250878" y="4443476"/>
                </a:lnTo>
                <a:lnTo>
                  <a:pt x="5296941" y="4450499"/>
                </a:lnTo>
                <a:lnTo>
                  <a:pt x="5342979" y="4443476"/>
                </a:lnTo>
                <a:lnTo>
                  <a:pt x="5374106" y="4427994"/>
                </a:lnTo>
                <a:lnTo>
                  <a:pt x="5404472" y="4412526"/>
                </a:lnTo>
                <a:lnTo>
                  <a:pt x="5448262" y="4405490"/>
                </a:lnTo>
                <a:lnTo>
                  <a:pt x="5492051" y="4412526"/>
                </a:lnTo>
                <a:lnTo>
                  <a:pt x="5522442" y="4427994"/>
                </a:lnTo>
                <a:lnTo>
                  <a:pt x="5553583" y="4443476"/>
                </a:lnTo>
                <a:lnTo>
                  <a:pt x="5599620" y="4450499"/>
                </a:lnTo>
                <a:lnTo>
                  <a:pt x="5645683" y="4443476"/>
                </a:lnTo>
                <a:lnTo>
                  <a:pt x="5676798" y="4427994"/>
                </a:lnTo>
                <a:lnTo>
                  <a:pt x="5707177" y="4412526"/>
                </a:lnTo>
                <a:lnTo>
                  <a:pt x="5750979" y="4405490"/>
                </a:lnTo>
                <a:lnTo>
                  <a:pt x="5794743" y="4412526"/>
                </a:lnTo>
                <a:lnTo>
                  <a:pt x="5825121" y="4427994"/>
                </a:lnTo>
                <a:lnTo>
                  <a:pt x="5856249" y="4443476"/>
                </a:lnTo>
                <a:lnTo>
                  <a:pt x="5902274" y="4450499"/>
                </a:lnTo>
                <a:lnTo>
                  <a:pt x="5948337" y="4443476"/>
                </a:lnTo>
                <a:lnTo>
                  <a:pt x="5979465" y="4427994"/>
                </a:lnTo>
                <a:lnTo>
                  <a:pt x="6009830" y="4412526"/>
                </a:lnTo>
                <a:lnTo>
                  <a:pt x="6053633" y="4405490"/>
                </a:lnTo>
                <a:lnTo>
                  <a:pt x="6097435" y="4412526"/>
                </a:lnTo>
                <a:lnTo>
                  <a:pt x="6127826" y="4427994"/>
                </a:lnTo>
                <a:lnTo>
                  <a:pt x="6158966" y="4443476"/>
                </a:lnTo>
                <a:lnTo>
                  <a:pt x="6205029" y="4450499"/>
                </a:lnTo>
                <a:lnTo>
                  <a:pt x="6231217" y="4448480"/>
                </a:lnTo>
                <a:lnTo>
                  <a:pt x="6251880" y="4443146"/>
                </a:lnTo>
                <a:lnTo>
                  <a:pt x="6268758" y="4435678"/>
                </a:lnTo>
                <a:lnTo>
                  <a:pt x="6297790" y="4419104"/>
                </a:lnTo>
                <a:lnTo>
                  <a:pt x="6313424" y="4412158"/>
                </a:lnTo>
                <a:lnTo>
                  <a:pt x="6332347" y="4407319"/>
                </a:lnTo>
                <a:lnTo>
                  <a:pt x="6356375" y="4405490"/>
                </a:lnTo>
                <a:lnTo>
                  <a:pt x="6380416" y="4407319"/>
                </a:lnTo>
                <a:lnTo>
                  <a:pt x="6399352" y="4412158"/>
                </a:lnTo>
                <a:lnTo>
                  <a:pt x="6414998" y="4419104"/>
                </a:lnTo>
                <a:lnTo>
                  <a:pt x="6444069" y="4435678"/>
                </a:lnTo>
                <a:lnTo>
                  <a:pt x="6460947" y="4443146"/>
                </a:lnTo>
                <a:lnTo>
                  <a:pt x="6481623" y="4448480"/>
                </a:lnTo>
                <a:lnTo>
                  <a:pt x="6507835" y="4450499"/>
                </a:lnTo>
                <a:lnTo>
                  <a:pt x="6534048" y="4448480"/>
                </a:lnTo>
                <a:lnTo>
                  <a:pt x="6554711" y="4443146"/>
                </a:lnTo>
                <a:lnTo>
                  <a:pt x="6571602" y="4435678"/>
                </a:lnTo>
                <a:lnTo>
                  <a:pt x="6600672" y="4419104"/>
                </a:lnTo>
                <a:lnTo>
                  <a:pt x="6616306" y="4412158"/>
                </a:lnTo>
                <a:lnTo>
                  <a:pt x="6635242" y="4407319"/>
                </a:lnTo>
                <a:lnTo>
                  <a:pt x="6659283" y="4405490"/>
                </a:lnTo>
                <a:lnTo>
                  <a:pt x="6659283" y="4394238"/>
                </a:lnTo>
                <a:close/>
              </a:path>
              <a:path w="6660515" h="7380605">
                <a:moveTo>
                  <a:pt x="6659321" y="4506925"/>
                </a:moveTo>
                <a:lnTo>
                  <a:pt x="6633096" y="4508944"/>
                </a:lnTo>
                <a:lnTo>
                  <a:pt x="6612433" y="4514278"/>
                </a:lnTo>
                <a:lnTo>
                  <a:pt x="6595542" y="4521746"/>
                </a:lnTo>
                <a:lnTo>
                  <a:pt x="6566471" y="4538319"/>
                </a:lnTo>
                <a:lnTo>
                  <a:pt x="6550838" y="4545266"/>
                </a:lnTo>
                <a:lnTo>
                  <a:pt x="6531915" y="4550105"/>
                </a:lnTo>
                <a:lnTo>
                  <a:pt x="6507874" y="4551934"/>
                </a:lnTo>
                <a:lnTo>
                  <a:pt x="6483807" y="4550105"/>
                </a:lnTo>
                <a:lnTo>
                  <a:pt x="6464884" y="4545254"/>
                </a:lnTo>
                <a:lnTo>
                  <a:pt x="6449238" y="4538319"/>
                </a:lnTo>
                <a:lnTo>
                  <a:pt x="6420167" y="4521746"/>
                </a:lnTo>
                <a:lnTo>
                  <a:pt x="6403276" y="4514278"/>
                </a:lnTo>
                <a:lnTo>
                  <a:pt x="6382613" y="4508944"/>
                </a:lnTo>
                <a:lnTo>
                  <a:pt x="6356413" y="4506925"/>
                </a:lnTo>
                <a:lnTo>
                  <a:pt x="6330201" y="4508944"/>
                </a:lnTo>
                <a:lnTo>
                  <a:pt x="6309550" y="4514278"/>
                </a:lnTo>
                <a:lnTo>
                  <a:pt x="6292672" y="4521746"/>
                </a:lnTo>
                <a:lnTo>
                  <a:pt x="6263614" y="4538319"/>
                </a:lnTo>
                <a:lnTo>
                  <a:pt x="6247981" y="4545266"/>
                </a:lnTo>
                <a:lnTo>
                  <a:pt x="6229070" y="4550105"/>
                </a:lnTo>
                <a:lnTo>
                  <a:pt x="6205055" y="4551934"/>
                </a:lnTo>
                <a:lnTo>
                  <a:pt x="6181014" y="4550105"/>
                </a:lnTo>
                <a:lnTo>
                  <a:pt x="6162091" y="4545266"/>
                </a:lnTo>
                <a:lnTo>
                  <a:pt x="6146457" y="4538319"/>
                </a:lnTo>
                <a:lnTo>
                  <a:pt x="6117387" y="4521746"/>
                </a:lnTo>
                <a:lnTo>
                  <a:pt x="6100508" y="4514278"/>
                </a:lnTo>
                <a:lnTo>
                  <a:pt x="6079858" y="4508944"/>
                </a:lnTo>
                <a:lnTo>
                  <a:pt x="6053658" y="4506925"/>
                </a:lnTo>
                <a:lnTo>
                  <a:pt x="6027458" y="4508944"/>
                </a:lnTo>
                <a:lnTo>
                  <a:pt x="6006795" y="4514278"/>
                </a:lnTo>
                <a:lnTo>
                  <a:pt x="5989917" y="4521746"/>
                </a:lnTo>
                <a:lnTo>
                  <a:pt x="5960872" y="4538319"/>
                </a:lnTo>
                <a:lnTo>
                  <a:pt x="5945238" y="4545266"/>
                </a:lnTo>
                <a:lnTo>
                  <a:pt x="5926340" y="4550105"/>
                </a:lnTo>
                <a:lnTo>
                  <a:pt x="5902312" y="4551934"/>
                </a:lnTo>
                <a:lnTo>
                  <a:pt x="5878284" y="4550105"/>
                </a:lnTo>
                <a:lnTo>
                  <a:pt x="5859386" y="4545266"/>
                </a:lnTo>
                <a:lnTo>
                  <a:pt x="5843752" y="4538319"/>
                </a:lnTo>
                <a:lnTo>
                  <a:pt x="5814707" y="4521746"/>
                </a:lnTo>
                <a:lnTo>
                  <a:pt x="5797842" y="4514278"/>
                </a:lnTo>
                <a:lnTo>
                  <a:pt x="5777192" y="4508944"/>
                </a:lnTo>
                <a:lnTo>
                  <a:pt x="5751004" y="4506925"/>
                </a:lnTo>
                <a:lnTo>
                  <a:pt x="5704941" y="4513948"/>
                </a:lnTo>
                <a:lnTo>
                  <a:pt x="5673826" y="4529429"/>
                </a:lnTo>
                <a:lnTo>
                  <a:pt x="5643448" y="4544898"/>
                </a:lnTo>
                <a:lnTo>
                  <a:pt x="5599658" y="4551934"/>
                </a:lnTo>
                <a:lnTo>
                  <a:pt x="5575617" y="4550105"/>
                </a:lnTo>
                <a:lnTo>
                  <a:pt x="5556694" y="4545266"/>
                </a:lnTo>
                <a:lnTo>
                  <a:pt x="5541061" y="4538319"/>
                </a:lnTo>
                <a:lnTo>
                  <a:pt x="5512003" y="4521746"/>
                </a:lnTo>
                <a:lnTo>
                  <a:pt x="5495137" y="4514278"/>
                </a:lnTo>
                <a:lnTo>
                  <a:pt x="5474487" y="4508944"/>
                </a:lnTo>
                <a:lnTo>
                  <a:pt x="5448287" y="4506925"/>
                </a:lnTo>
                <a:lnTo>
                  <a:pt x="5422087" y="4508944"/>
                </a:lnTo>
                <a:lnTo>
                  <a:pt x="5401437" y="4514278"/>
                </a:lnTo>
                <a:lnTo>
                  <a:pt x="5384571" y="4521746"/>
                </a:lnTo>
                <a:lnTo>
                  <a:pt x="5355514" y="4538319"/>
                </a:lnTo>
                <a:lnTo>
                  <a:pt x="5339893" y="4545266"/>
                </a:lnTo>
                <a:lnTo>
                  <a:pt x="5320982" y="4550105"/>
                </a:lnTo>
                <a:lnTo>
                  <a:pt x="5296967" y="4551934"/>
                </a:lnTo>
                <a:lnTo>
                  <a:pt x="5253152" y="4544898"/>
                </a:lnTo>
                <a:lnTo>
                  <a:pt x="5222786" y="4529429"/>
                </a:lnTo>
                <a:lnTo>
                  <a:pt x="5191645" y="4513948"/>
                </a:lnTo>
                <a:lnTo>
                  <a:pt x="5145595" y="4506925"/>
                </a:lnTo>
                <a:lnTo>
                  <a:pt x="5119395" y="4508944"/>
                </a:lnTo>
                <a:lnTo>
                  <a:pt x="5098732" y="4514278"/>
                </a:lnTo>
                <a:lnTo>
                  <a:pt x="5081854" y="4521746"/>
                </a:lnTo>
                <a:lnTo>
                  <a:pt x="5052809" y="4538319"/>
                </a:lnTo>
                <a:lnTo>
                  <a:pt x="5037175" y="4545266"/>
                </a:lnTo>
                <a:lnTo>
                  <a:pt x="5018278" y="4550105"/>
                </a:lnTo>
                <a:lnTo>
                  <a:pt x="4994262" y="4551934"/>
                </a:lnTo>
                <a:lnTo>
                  <a:pt x="4970234" y="4550105"/>
                </a:lnTo>
                <a:lnTo>
                  <a:pt x="4951323" y="4545266"/>
                </a:lnTo>
                <a:lnTo>
                  <a:pt x="4935690" y="4538319"/>
                </a:lnTo>
                <a:lnTo>
                  <a:pt x="4906645" y="4521746"/>
                </a:lnTo>
                <a:lnTo>
                  <a:pt x="4889766" y="4514278"/>
                </a:lnTo>
                <a:lnTo>
                  <a:pt x="4869116" y="4508944"/>
                </a:lnTo>
                <a:lnTo>
                  <a:pt x="4842929" y="4506925"/>
                </a:lnTo>
                <a:lnTo>
                  <a:pt x="4816741" y="4508944"/>
                </a:lnTo>
                <a:lnTo>
                  <a:pt x="4796104" y="4514278"/>
                </a:lnTo>
                <a:lnTo>
                  <a:pt x="4779226" y="4521746"/>
                </a:lnTo>
                <a:lnTo>
                  <a:pt x="4750181" y="4538319"/>
                </a:lnTo>
                <a:lnTo>
                  <a:pt x="4734560" y="4545266"/>
                </a:lnTo>
                <a:lnTo>
                  <a:pt x="4715649" y="4550105"/>
                </a:lnTo>
                <a:lnTo>
                  <a:pt x="4691621" y="4551934"/>
                </a:lnTo>
                <a:lnTo>
                  <a:pt x="4667593" y="4550105"/>
                </a:lnTo>
                <a:lnTo>
                  <a:pt x="4648682" y="4545266"/>
                </a:lnTo>
                <a:lnTo>
                  <a:pt x="4633049" y="4538319"/>
                </a:lnTo>
                <a:lnTo>
                  <a:pt x="4604004" y="4521746"/>
                </a:lnTo>
                <a:lnTo>
                  <a:pt x="4587125" y="4514278"/>
                </a:lnTo>
                <a:lnTo>
                  <a:pt x="4566475" y="4508944"/>
                </a:lnTo>
                <a:lnTo>
                  <a:pt x="4540275" y="4506925"/>
                </a:lnTo>
                <a:lnTo>
                  <a:pt x="4514088" y="4508944"/>
                </a:lnTo>
                <a:lnTo>
                  <a:pt x="4493450" y="4514278"/>
                </a:lnTo>
                <a:lnTo>
                  <a:pt x="4476572" y="4521746"/>
                </a:lnTo>
                <a:lnTo>
                  <a:pt x="4447527" y="4538319"/>
                </a:lnTo>
                <a:lnTo>
                  <a:pt x="4431906" y="4545266"/>
                </a:lnTo>
                <a:lnTo>
                  <a:pt x="4412996" y="4550105"/>
                </a:lnTo>
                <a:lnTo>
                  <a:pt x="4388967" y="4551934"/>
                </a:lnTo>
                <a:lnTo>
                  <a:pt x="4364939" y="4550105"/>
                </a:lnTo>
                <a:lnTo>
                  <a:pt x="4346041" y="4545266"/>
                </a:lnTo>
                <a:lnTo>
                  <a:pt x="4330420" y="4538319"/>
                </a:lnTo>
                <a:lnTo>
                  <a:pt x="4301388" y="4521746"/>
                </a:lnTo>
                <a:lnTo>
                  <a:pt x="4284523" y="4514278"/>
                </a:lnTo>
                <a:lnTo>
                  <a:pt x="4263885" y="4508944"/>
                </a:lnTo>
                <a:lnTo>
                  <a:pt x="4237698" y="4506925"/>
                </a:lnTo>
                <a:lnTo>
                  <a:pt x="4211510" y="4508944"/>
                </a:lnTo>
                <a:lnTo>
                  <a:pt x="4190860" y="4514278"/>
                </a:lnTo>
                <a:lnTo>
                  <a:pt x="4173982" y="4521746"/>
                </a:lnTo>
                <a:lnTo>
                  <a:pt x="4144937" y="4538319"/>
                </a:lnTo>
                <a:lnTo>
                  <a:pt x="4129316" y="4545266"/>
                </a:lnTo>
                <a:lnTo>
                  <a:pt x="4110405" y="4550105"/>
                </a:lnTo>
                <a:lnTo>
                  <a:pt x="4086390" y="4551934"/>
                </a:lnTo>
                <a:lnTo>
                  <a:pt x="4062361" y="4550105"/>
                </a:lnTo>
                <a:lnTo>
                  <a:pt x="4043451" y="4545266"/>
                </a:lnTo>
                <a:lnTo>
                  <a:pt x="4027817" y="4538319"/>
                </a:lnTo>
                <a:lnTo>
                  <a:pt x="3998772" y="4521746"/>
                </a:lnTo>
                <a:lnTo>
                  <a:pt x="3981894" y="4514278"/>
                </a:lnTo>
                <a:lnTo>
                  <a:pt x="3961244" y="4508944"/>
                </a:lnTo>
                <a:lnTo>
                  <a:pt x="3935057" y="4506925"/>
                </a:lnTo>
                <a:lnTo>
                  <a:pt x="3908856" y="4508944"/>
                </a:lnTo>
                <a:lnTo>
                  <a:pt x="3888194" y="4514278"/>
                </a:lnTo>
                <a:lnTo>
                  <a:pt x="3871328" y="4521746"/>
                </a:lnTo>
                <a:lnTo>
                  <a:pt x="3842270" y="4538319"/>
                </a:lnTo>
                <a:lnTo>
                  <a:pt x="3826649" y="4545266"/>
                </a:lnTo>
                <a:lnTo>
                  <a:pt x="3807752" y="4550105"/>
                </a:lnTo>
                <a:lnTo>
                  <a:pt x="3783749" y="4551934"/>
                </a:lnTo>
                <a:lnTo>
                  <a:pt x="3759708" y="4550105"/>
                </a:lnTo>
                <a:lnTo>
                  <a:pt x="3740797" y="4545266"/>
                </a:lnTo>
                <a:lnTo>
                  <a:pt x="3725176" y="4538319"/>
                </a:lnTo>
                <a:lnTo>
                  <a:pt x="3696119" y="4521746"/>
                </a:lnTo>
                <a:lnTo>
                  <a:pt x="3679253" y="4514278"/>
                </a:lnTo>
                <a:lnTo>
                  <a:pt x="3658590" y="4508944"/>
                </a:lnTo>
                <a:lnTo>
                  <a:pt x="3632403" y="4506925"/>
                </a:lnTo>
                <a:lnTo>
                  <a:pt x="3606203" y="4508944"/>
                </a:lnTo>
                <a:lnTo>
                  <a:pt x="3585553" y="4514278"/>
                </a:lnTo>
                <a:lnTo>
                  <a:pt x="3568687" y="4521746"/>
                </a:lnTo>
                <a:lnTo>
                  <a:pt x="3539642" y="4538319"/>
                </a:lnTo>
                <a:lnTo>
                  <a:pt x="3524008" y="4545266"/>
                </a:lnTo>
                <a:lnTo>
                  <a:pt x="3505098" y="4550105"/>
                </a:lnTo>
                <a:lnTo>
                  <a:pt x="3481082" y="4551934"/>
                </a:lnTo>
                <a:lnTo>
                  <a:pt x="3457041" y="4550105"/>
                </a:lnTo>
                <a:lnTo>
                  <a:pt x="3438131" y="4545266"/>
                </a:lnTo>
                <a:lnTo>
                  <a:pt x="3422497" y="4538319"/>
                </a:lnTo>
                <a:lnTo>
                  <a:pt x="3393452" y="4521746"/>
                </a:lnTo>
                <a:lnTo>
                  <a:pt x="3376574" y="4514278"/>
                </a:lnTo>
                <a:lnTo>
                  <a:pt x="3355937" y="4508944"/>
                </a:lnTo>
                <a:lnTo>
                  <a:pt x="3329749" y="4506925"/>
                </a:lnTo>
                <a:lnTo>
                  <a:pt x="3303536" y="4508944"/>
                </a:lnTo>
                <a:lnTo>
                  <a:pt x="3282886" y="4514278"/>
                </a:lnTo>
                <a:lnTo>
                  <a:pt x="3266008" y="4521746"/>
                </a:lnTo>
                <a:lnTo>
                  <a:pt x="3236963" y="4538319"/>
                </a:lnTo>
                <a:lnTo>
                  <a:pt x="3221342" y="4545266"/>
                </a:lnTo>
                <a:lnTo>
                  <a:pt x="3202444" y="4550105"/>
                </a:lnTo>
                <a:lnTo>
                  <a:pt x="3178429" y="4551934"/>
                </a:lnTo>
                <a:lnTo>
                  <a:pt x="3154400" y="4550105"/>
                </a:lnTo>
                <a:lnTo>
                  <a:pt x="3135490" y="4545266"/>
                </a:lnTo>
                <a:lnTo>
                  <a:pt x="3119869" y="4538319"/>
                </a:lnTo>
                <a:lnTo>
                  <a:pt x="3090837" y="4521746"/>
                </a:lnTo>
                <a:lnTo>
                  <a:pt x="3073958" y="4514278"/>
                </a:lnTo>
                <a:lnTo>
                  <a:pt x="3053308" y="4508944"/>
                </a:lnTo>
                <a:lnTo>
                  <a:pt x="3027121" y="4506925"/>
                </a:lnTo>
                <a:lnTo>
                  <a:pt x="3000908" y="4508944"/>
                </a:lnTo>
                <a:lnTo>
                  <a:pt x="2980258" y="4514278"/>
                </a:lnTo>
                <a:lnTo>
                  <a:pt x="2963380" y="4521746"/>
                </a:lnTo>
                <a:lnTo>
                  <a:pt x="2934335" y="4538319"/>
                </a:lnTo>
                <a:lnTo>
                  <a:pt x="2918701" y="4545266"/>
                </a:lnTo>
                <a:lnTo>
                  <a:pt x="2899803" y="4550105"/>
                </a:lnTo>
                <a:lnTo>
                  <a:pt x="2875788" y="4551934"/>
                </a:lnTo>
                <a:lnTo>
                  <a:pt x="2851759" y="4550105"/>
                </a:lnTo>
                <a:lnTo>
                  <a:pt x="2832862" y="4545266"/>
                </a:lnTo>
                <a:lnTo>
                  <a:pt x="2817228" y="4538319"/>
                </a:lnTo>
                <a:lnTo>
                  <a:pt x="2788183" y="4521746"/>
                </a:lnTo>
                <a:lnTo>
                  <a:pt x="2771305" y="4514278"/>
                </a:lnTo>
                <a:lnTo>
                  <a:pt x="2750655" y="4508944"/>
                </a:lnTo>
                <a:lnTo>
                  <a:pt x="2724480" y="4506925"/>
                </a:lnTo>
                <a:lnTo>
                  <a:pt x="2698267" y="4508944"/>
                </a:lnTo>
                <a:lnTo>
                  <a:pt x="2677617" y="4514278"/>
                </a:lnTo>
                <a:lnTo>
                  <a:pt x="2660739" y="4521746"/>
                </a:lnTo>
                <a:lnTo>
                  <a:pt x="2631706" y="4538319"/>
                </a:lnTo>
                <a:lnTo>
                  <a:pt x="2616085" y="4545266"/>
                </a:lnTo>
                <a:lnTo>
                  <a:pt x="2597188" y="4550105"/>
                </a:lnTo>
                <a:lnTo>
                  <a:pt x="2573185" y="4551934"/>
                </a:lnTo>
                <a:lnTo>
                  <a:pt x="2549144" y="4550105"/>
                </a:lnTo>
                <a:lnTo>
                  <a:pt x="2530233" y="4545266"/>
                </a:lnTo>
                <a:lnTo>
                  <a:pt x="2514600" y="4538319"/>
                </a:lnTo>
                <a:lnTo>
                  <a:pt x="2485542" y="4521746"/>
                </a:lnTo>
                <a:lnTo>
                  <a:pt x="2468676" y="4514278"/>
                </a:lnTo>
                <a:lnTo>
                  <a:pt x="2448026" y="4508944"/>
                </a:lnTo>
                <a:lnTo>
                  <a:pt x="2421839" y="4506925"/>
                </a:lnTo>
                <a:lnTo>
                  <a:pt x="2395639" y="4508944"/>
                </a:lnTo>
                <a:lnTo>
                  <a:pt x="2375001" y="4514278"/>
                </a:lnTo>
                <a:lnTo>
                  <a:pt x="2358123" y="4521746"/>
                </a:lnTo>
                <a:lnTo>
                  <a:pt x="2329091" y="4538319"/>
                </a:lnTo>
                <a:lnTo>
                  <a:pt x="2313470" y="4545266"/>
                </a:lnTo>
                <a:lnTo>
                  <a:pt x="2294572" y="4550105"/>
                </a:lnTo>
                <a:lnTo>
                  <a:pt x="2270556" y="4551934"/>
                </a:lnTo>
                <a:lnTo>
                  <a:pt x="2246515" y="4550105"/>
                </a:lnTo>
                <a:lnTo>
                  <a:pt x="2227605" y="4545266"/>
                </a:lnTo>
                <a:lnTo>
                  <a:pt x="2211984" y="4538319"/>
                </a:lnTo>
                <a:lnTo>
                  <a:pt x="2182926" y="4521746"/>
                </a:lnTo>
                <a:lnTo>
                  <a:pt x="2166048" y="4514278"/>
                </a:lnTo>
                <a:lnTo>
                  <a:pt x="2145411" y="4508944"/>
                </a:lnTo>
                <a:lnTo>
                  <a:pt x="2119223" y="4506925"/>
                </a:lnTo>
                <a:lnTo>
                  <a:pt x="2093036" y="4508944"/>
                </a:lnTo>
                <a:lnTo>
                  <a:pt x="2072386" y="4514278"/>
                </a:lnTo>
                <a:lnTo>
                  <a:pt x="2055520" y="4521746"/>
                </a:lnTo>
                <a:lnTo>
                  <a:pt x="2026462" y="4538319"/>
                </a:lnTo>
                <a:lnTo>
                  <a:pt x="2010841" y="4545266"/>
                </a:lnTo>
                <a:lnTo>
                  <a:pt x="1991931" y="4550105"/>
                </a:lnTo>
                <a:lnTo>
                  <a:pt x="1967903" y="4551934"/>
                </a:lnTo>
                <a:lnTo>
                  <a:pt x="1943874" y="4550105"/>
                </a:lnTo>
                <a:lnTo>
                  <a:pt x="1924964" y="4545266"/>
                </a:lnTo>
                <a:lnTo>
                  <a:pt x="1909343" y="4538319"/>
                </a:lnTo>
                <a:lnTo>
                  <a:pt x="1880298" y="4521746"/>
                </a:lnTo>
                <a:lnTo>
                  <a:pt x="1863432" y="4514278"/>
                </a:lnTo>
                <a:lnTo>
                  <a:pt x="1842782" y="4508944"/>
                </a:lnTo>
                <a:lnTo>
                  <a:pt x="1816595" y="4506925"/>
                </a:lnTo>
                <a:lnTo>
                  <a:pt x="1790395" y="4508944"/>
                </a:lnTo>
                <a:lnTo>
                  <a:pt x="1769745" y="4514278"/>
                </a:lnTo>
                <a:lnTo>
                  <a:pt x="1752866" y="4521746"/>
                </a:lnTo>
                <a:lnTo>
                  <a:pt x="1723834" y="4538319"/>
                </a:lnTo>
                <a:lnTo>
                  <a:pt x="1708213" y="4545266"/>
                </a:lnTo>
                <a:lnTo>
                  <a:pt x="1689315" y="4550105"/>
                </a:lnTo>
                <a:lnTo>
                  <a:pt x="1665300" y="4551934"/>
                </a:lnTo>
                <a:lnTo>
                  <a:pt x="1641271" y="4550105"/>
                </a:lnTo>
                <a:lnTo>
                  <a:pt x="1622374" y="4545266"/>
                </a:lnTo>
                <a:lnTo>
                  <a:pt x="1606740" y="4538319"/>
                </a:lnTo>
                <a:lnTo>
                  <a:pt x="1577695" y="4521746"/>
                </a:lnTo>
                <a:lnTo>
                  <a:pt x="1560830" y="4514278"/>
                </a:lnTo>
                <a:lnTo>
                  <a:pt x="1540179" y="4508944"/>
                </a:lnTo>
                <a:lnTo>
                  <a:pt x="1513992" y="4506925"/>
                </a:lnTo>
                <a:lnTo>
                  <a:pt x="1487792" y="4508944"/>
                </a:lnTo>
                <a:lnTo>
                  <a:pt x="1467154" y="4514278"/>
                </a:lnTo>
                <a:lnTo>
                  <a:pt x="1450276" y="4521746"/>
                </a:lnTo>
                <a:lnTo>
                  <a:pt x="1421231" y="4538319"/>
                </a:lnTo>
                <a:lnTo>
                  <a:pt x="1405610" y="4545266"/>
                </a:lnTo>
                <a:lnTo>
                  <a:pt x="1386713" y="4550105"/>
                </a:lnTo>
                <a:lnTo>
                  <a:pt x="1362697" y="4551934"/>
                </a:lnTo>
                <a:lnTo>
                  <a:pt x="1338681" y="4550105"/>
                </a:lnTo>
                <a:lnTo>
                  <a:pt x="1319771" y="4545266"/>
                </a:lnTo>
                <a:lnTo>
                  <a:pt x="1304150" y="4538319"/>
                </a:lnTo>
                <a:lnTo>
                  <a:pt x="1275118" y="4521746"/>
                </a:lnTo>
                <a:lnTo>
                  <a:pt x="1258239" y="4514278"/>
                </a:lnTo>
                <a:lnTo>
                  <a:pt x="1237589" y="4508944"/>
                </a:lnTo>
                <a:lnTo>
                  <a:pt x="1211414" y="4506925"/>
                </a:lnTo>
                <a:lnTo>
                  <a:pt x="1185214" y="4508944"/>
                </a:lnTo>
                <a:lnTo>
                  <a:pt x="1164577" y="4514278"/>
                </a:lnTo>
                <a:lnTo>
                  <a:pt x="1147699" y="4521746"/>
                </a:lnTo>
                <a:lnTo>
                  <a:pt x="1118654" y="4538319"/>
                </a:lnTo>
                <a:lnTo>
                  <a:pt x="1103033" y="4545266"/>
                </a:lnTo>
                <a:lnTo>
                  <a:pt x="1084122" y="4550105"/>
                </a:lnTo>
                <a:lnTo>
                  <a:pt x="1060107" y="4551934"/>
                </a:lnTo>
                <a:lnTo>
                  <a:pt x="1036078" y="4550105"/>
                </a:lnTo>
                <a:lnTo>
                  <a:pt x="1017181" y="4545266"/>
                </a:lnTo>
                <a:lnTo>
                  <a:pt x="1001547" y="4538319"/>
                </a:lnTo>
                <a:lnTo>
                  <a:pt x="972515" y="4521746"/>
                </a:lnTo>
                <a:lnTo>
                  <a:pt x="955636" y="4514278"/>
                </a:lnTo>
                <a:lnTo>
                  <a:pt x="934999" y="4508944"/>
                </a:lnTo>
                <a:lnTo>
                  <a:pt x="908812" y="4506925"/>
                </a:lnTo>
                <a:lnTo>
                  <a:pt x="882624" y="4508944"/>
                </a:lnTo>
                <a:lnTo>
                  <a:pt x="861987" y="4514278"/>
                </a:lnTo>
                <a:lnTo>
                  <a:pt x="845108" y="4521746"/>
                </a:lnTo>
                <a:lnTo>
                  <a:pt x="816076" y="4538319"/>
                </a:lnTo>
                <a:lnTo>
                  <a:pt x="800455" y="4545266"/>
                </a:lnTo>
                <a:lnTo>
                  <a:pt x="781558" y="4550105"/>
                </a:lnTo>
                <a:lnTo>
                  <a:pt x="757542" y="4551934"/>
                </a:lnTo>
                <a:lnTo>
                  <a:pt x="733513" y="4550105"/>
                </a:lnTo>
                <a:lnTo>
                  <a:pt x="714603" y="4545266"/>
                </a:lnTo>
                <a:lnTo>
                  <a:pt x="698982" y="4538319"/>
                </a:lnTo>
                <a:lnTo>
                  <a:pt x="669937" y="4521746"/>
                </a:lnTo>
                <a:lnTo>
                  <a:pt x="653072" y="4514278"/>
                </a:lnTo>
                <a:lnTo>
                  <a:pt x="632421" y="4508944"/>
                </a:lnTo>
                <a:lnTo>
                  <a:pt x="606247" y="4506925"/>
                </a:lnTo>
                <a:lnTo>
                  <a:pt x="580047" y="4508944"/>
                </a:lnTo>
                <a:lnTo>
                  <a:pt x="559409" y="4514278"/>
                </a:lnTo>
                <a:lnTo>
                  <a:pt x="542531" y="4521746"/>
                </a:lnTo>
                <a:lnTo>
                  <a:pt x="513486" y="4538319"/>
                </a:lnTo>
                <a:lnTo>
                  <a:pt x="497865" y="4545266"/>
                </a:lnTo>
                <a:lnTo>
                  <a:pt x="478967" y="4550105"/>
                </a:lnTo>
                <a:lnTo>
                  <a:pt x="454952" y="4551934"/>
                </a:lnTo>
                <a:lnTo>
                  <a:pt x="430936" y="4550105"/>
                </a:lnTo>
                <a:lnTo>
                  <a:pt x="412026" y="4545266"/>
                </a:lnTo>
                <a:lnTo>
                  <a:pt x="396405" y="4538319"/>
                </a:lnTo>
                <a:lnTo>
                  <a:pt x="367372" y="4521746"/>
                </a:lnTo>
                <a:lnTo>
                  <a:pt x="350507" y="4514278"/>
                </a:lnTo>
                <a:lnTo>
                  <a:pt x="329857" y="4508944"/>
                </a:lnTo>
                <a:lnTo>
                  <a:pt x="303669" y="4506925"/>
                </a:lnTo>
                <a:lnTo>
                  <a:pt x="277482" y="4508944"/>
                </a:lnTo>
                <a:lnTo>
                  <a:pt x="256844" y="4514278"/>
                </a:lnTo>
                <a:lnTo>
                  <a:pt x="239979" y="4521746"/>
                </a:lnTo>
                <a:lnTo>
                  <a:pt x="210934" y="4538319"/>
                </a:lnTo>
                <a:lnTo>
                  <a:pt x="195313" y="4545266"/>
                </a:lnTo>
                <a:lnTo>
                  <a:pt x="176415" y="4550105"/>
                </a:lnTo>
                <a:lnTo>
                  <a:pt x="152400" y="4551934"/>
                </a:lnTo>
                <a:lnTo>
                  <a:pt x="128371" y="4550105"/>
                </a:lnTo>
                <a:lnTo>
                  <a:pt x="109461" y="4545266"/>
                </a:lnTo>
                <a:lnTo>
                  <a:pt x="93840" y="4538319"/>
                </a:lnTo>
                <a:lnTo>
                  <a:pt x="64795" y="4521746"/>
                </a:lnTo>
                <a:lnTo>
                  <a:pt x="47917" y="4514278"/>
                </a:lnTo>
                <a:lnTo>
                  <a:pt x="27279" y="4508944"/>
                </a:lnTo>
                <a:lnTo>
                  <a:pt x="1092" y="4506925"/>
                </a:lnTo>
                <a:lnTo>
                  <a:pt x="1092" y="4518177"/>
                </a:lnTo>
                <a:lnTo>
                  <a:pt x="25107" y="4519993"/>
                </a:lnTo>
                <a:lnTo>
                  <a:pt x="44018" y="4524832"/>
                </a:lnTo>
                <a:lnTo>
                  <a:pt x="59639" y="4531779"/>
                </a:lnTo>
                <a:lnTo>
                  <a:pt x="88684" y="4548352"/>
                </a:lnTo>
                <a:lnTo>
                  <a:pt x="105562" y="4555820"/>
                </a:lnTo>
                <a:lnTo>
                  <a:pt x="126199" y="4561154"/>
                </a:lnTo>
                <a:lnTo>
                  <a:pt x="152400" y="4563186"/>
                </a:lnTo>
                <a:lnTo>
                  <a:pt x="178587" y="4561154"/>
                </a:lnTo>
                <a:lnTo>
                  <a:pt x="199224" y="4555820"/>
                </a:lnTo>
                <a:lnTo>
                  <a:pt x="216103" y="4548352"/>
                </a:lnTo>
                <a:lnTo>
                  <a:pt x="245122" y="4531779"/>
                </a:lnTo>
                <a:lnTo>
                  <a:pt x="260743" y="4524832"/>
                </a:lnTo>
                <a:lnTo>
                  <a:pt x="279654" y="4519993"/>
                </a:lnTo>
                <a:lnTo>
                  <a:pt x="303669" y="4518177"/>
                </a:lnTo>
                <a:lnTo>
                  <a:pt x="327685" y="4519993"/>
                </a:lnTo>
                <a:lnTo>
                  <a:pt x="346595" y="4524832"/>
                </a:lnTo>
                <a:lnTo>
                  <a:pt x="362216" y="4531779"/>
                </a:lnTo>
                <a:lnTo>
                  <a:pt x="391248" y="4548352"/>
                </a:lnTo>
                <a:lnTo>
                  <a:pt x="408127" y="4555820"/>
                </a:lnTo>
                <a:lnTo>
                  <a:pt x="428764" y="4561154"/>
                </a:lnTo>
                <a:lnTo>
                  <a:pt x="454952" y="4563186"/>
                </a:lnTo>
                <a:lnTo>
                  <a:pt x="481139" y="4561154"/>
                </a:lnTo>
                <a:lnTo>
                  <a:pt x="501777" y="4555820"/>
                </a:lnTo>
                <a:lnTo>
                  <a:pt x="518655" y="4548352"/>
                </a:lnTo>
                <a:lnTo>
                  <a:pt x="547687" y="4531779"/>
                </a:lnTo>
                <a:lnTo>
                  <a:pt x="563308" y="4524832"/>
                </a:lnTo>
                <a:lnTo>
                  <a:pt x="582218" y="4519993"/>
                </a:lnTo>
                <a:lnTo>
                  <a:pt x="606247" y="4518177"/>
                </a:lnTo>
                <a:lnTo>
                  <a:pt x="630262" y="4519993"/>
                </a:lnTo>
                <a:lnTo>
                  <a:pt x="649160" y="4524832"/>
                </a:lnTo>
                <a:lnTo>
                  <a:pt x="664781" y="4531779"/>
                </a:lnTo>
                <a:lnTo>
                  <a:pt x="693826" y="4548352"/>
                </a:lnTo>
                <a:lnTo>
                  <a:pt x="710704" y="4555820"/>
                </a:lnTo>
                <a:lnTo>
                  <a:pt x="731342" y="4561154"/>
                </a:lnTo>
                <a:lnTo>
                  <a:pt x="757542" y="4563186"/>
                </a:lnTo>
                <a:lnTo>
                  <a:pt x="783717" y="4561154"/>
                </a:lnTo>
                <a:lnTo>
                  <a:pt x="804354" y="4555820"/>
                </a:lnTo>
                <a:lnTo>
                  <a:pt x="821232" y="4548352"/>
                </a:lnTo>
                <a:lnTo>
                  <a:pt x="850265" y="4531779"/>
                </a:lnTo>
                <a:lnTo>
                  <a:pt x="865886" y="4524832"/>
                </a:lnTo>
                <a:lnTo>
                  <a:pt x="884783" y="4519993"/>
                </a:lnTo>
                <a:lnTo>
                  <a:pt x="908812" y="4518177"/>
                </a:lnTo>
                <a:lnTo>
                  <a:pt x="932827" y="4519993"/>
                </a:lnTo>
                <a:lnTo>
                  <a:pt x="951738" y="4524832"/>
                </a:lnTo>
                <a:lnTo>
                  <a:pt x="967359" y="4531779"/>
                </a:lnTo>
                <a:lnTo>
                  <a:pt x="996391" y="4548352"/>
                </a:lnTo>
                <a:lnTo>
                  <a:pt x="1013269" y="4555820"/>
                </a:lnTo>
                <a:lnTo>
                  <a:pt x="1033907" y="4561154"/>
                </a:lnTo>
                <a:lnTo>
                  <a:pt x="1060107" y="4563186"/>
                </a:lnTo>
                <a:lnTo>
                  <a:pt x="1086294" y="4561154"/>
                </a:lnTo>
                <a:lnTo>
                  <a:pt x="1106944" y="4555820"/>
                </a:lnTo>
                <a:lnTo>
                  <a:pt x="1123823" y="4548352"/>
                </a:lnTo>
                <a:lnTo>
                  <a:pt x="1152867" y="4531779"/>
                </a:lnTo>
                <a:lnTo>
                  <a:pt x="1168488" y="4524832"/>
                </a:lnTo>
                <a:lnTo>
                  <a:pt x="1187386" y="4519993"/>
                </a:lnTo>
                <a:lnTo>
                  <a:pt x="1211414" y="4518177"/>
                </a:lnTo>
                <a:lnTo>
                  <a:pt x="1235430" y="4519993"/>
                </a:lnTo>
                <a:lnTo>
                  <a:pt x="1254340" y="4524832"/>
                </a:lnTo>
                <a:lnTo>
                  <a:pt x="1269961" y="4531779"/>
                </a:lnTo>
                <a:lnTo>
                  <a:pt x="1298994" y="4548352"/>
                </a:lnTo>
                <a:lnTo>
                  <a:pt x="1315859" y="4555820"/>
                </a:lnTo>
                <a:lnTo>
                  <a:pt x="1336497" y="4561154"/>
                </a:lnTo>
                <a:lnTo>
                  <a:pt x="1362697" y="4563186"/>
                </a:lnTo>
                <a:lnTo>
                  <a:pt x="1388884" y="4561154"/>
                </a:lnTo>
                <a:lnTo>
                  <a:pt x="1409522" y="4555820"/>
                </a:lnTo>
                <a:lnTo>
                  <a:pt x="1426400" y="4548352"/>
                </a:lnTo>
                <a:lnTo>
                  <a:pt x="1455445" y="4531779"/>
                </a:lnTo>
                <a:lnTo>
                  <a:pt x="1471066" y="4524832"/>
                </a:lnTo>
                <a:lnTo>
                  <a:pt x="1489964" y="4519993"/>
                </a:lnTo>
                <a:lnTo>
                  <a:pt x="1513992" y="4518177"/>
                </a:lnTo>
                <a:lnTo>
                  <a:pt x="1538008" y="4519993"/>
                </a:lnTo>
                <a:lnTo>
                  <a:pt x="1556918" y="4524832"/>
                </a:lnTo>
                <a:lnTo>
                  <a:pt x="1572539" y="4531779"/>
                </a:lnTo>
                <a:lnTo>
                  <a:pt x="1601584" y="4548352"/>
                </a:lnTo>
                <a:lnTo>
                  <a:pt x="1618462" y="4555820"/>
                </a:lnTo>
                <a:lnTo>
                  <a:pt x="1639100" y="4561154"/>
                </a:lnTo>
                <a:lnTo>
                  <a:pt x="1665300" y="4563186"/>
                </a:lnTo>
                <a:lnTo>
                  <a:pt x="1691474" y="4561154"/>
                </a:lnTo>
                <a:lnTo>
                  <a:pt x="1712112" y="4555820"/>
                </a:lnTo>
                <a:lnTo>
                  <a:pt x="1728978" y="4548352"/>
                </a:lnTo>
                <a:lnTo>
                  <a:pt x="1758022" y="4531779"/>
                </a:lnTo>
                <a:lnTo>
                  <a:pt x="1773656" y="4524832"/>
                </a:lnTo>
                <a:lnTo>
                  <a:pt x="1792566" y="4519993"/>
                </a:lnTo>
                <a:lnTo>
                  <a:pt x="1816595" y="4518177"/>
                </a:lnTo>
                <a:lnTo>
                  <a:pt x="1840611" y="4519993"/>
                </a:lnTo>
                <a:lnTo>
                  <a:pt x="1859521" y="4524832"/>
                </a:lnTo>
                <a:lnTo>
                  <a:pt x="1875142" y="4531779"/>
                </a:lnTo>
                <a:lnTo>
                  <a:pt x="1904199" y="4548352"/>
                </a:lnTo>
                <a:lnTo>
                  <a:pt x="1921065" y="4555820"/>
                </a:lnTo>
                <a:lnTo>
                  <a:pt x="1941715" y="4561154"/>
                </a:lnTo>
                <a:lnTo>
                  <a:pt x="1967903" y="4563186"/>
                </a:lnTo>
                <a:lnTo>
                  <a:pt x="1994103" y="4561154"/>
                </a:lnTo>
                <a:lnTo>
                  <a:pt x="2014753" y="4555820"/>
                </a:lnTo>
                <a:lnTo>
                  <a:pt x="2031631" y="4548352"/>
                </a:lnTo>
                <a:lnTo>
                  <a:pt x="2060676" y="4531779"/>
                </a:lnTo>
                <a:lnTo>
                  <a:pt x="2076297" y="4524832"/>
                </a:lnTo>
                <a:lnTo>
                  <a:pt x="2095195" y="4519993"/>
                </a:lnTo>
                <a:lnTo>
                  <a:pt x="2119223" y="4518177"/>
                </a:lnTo>
                <a:lnTo>
                  <a:pt x="2143239" y="4519993"/>
                </a:lnTo>
                <a:lnTo>
                  <a:pt x="2162149" y="4524832"/>
                </a:lnTo>
                <a:lnTo>
                  <a:pt x="2177783" y="4531779"/>
                </a:lnTo>
                <a:lnTo>
                  <a:pt x="2206828" y="4548352"/>
                </a:lnTo>
                <a:lnTo>
                  <a:pt x="2223706" y="4555820"/>
                </a:lnTo>
                <a:lnTo>
                  <a:pt x="2244356" y="4561154"/>
                </a:lnTo>
                <a:lnTo>
                  <a:pt x="2270556" y="4563186"/>
                </a:lnTo>
                <a:lnTo>
                  <a:pt x="2296718" y="4561154"/>
                </a:lnTo>
                <a:lnTo>
                  <a:pt x="2317369" y="4555820"/>
                </a:lnTo>
                <a:lnTo>
                  <a:pt x="2334234" y="4548352"/>
                </a:lnTo>
                <a:lnTo>
                  <a:pt x="2363279" y="4531779"/>
                </a:lnTo>
                <a:lnTo>
                  <a:pt x="2378900" y="4524832"/>
                </a:lnTo>
                <a:lnTo>
                  <a:pt x="2397798" y="4519993"/>
                </a:lnTo>
                <a:lnTo>
                  <a:pt x="2421839" y="4518177"/>
                </a:lnTo>
                <a:lnTo>
                  <a:pt x="2445855" y="4519993"/>
                </a:lnTo>
                <a:lnTo>
                  <a:pt x="2464765" y="4524832"/>
                </a:lnTo>
                <a:lnTo>
                  <a:pt x="2480399" y="4531779"/>
                </a:lnTo>
                <a:lnTo>
                  <a:pt x="2509443" y="4548352"/>
                </a:lnTo>
                <a:lnTo>
                  <a:pt x="2526322" y="4555820"/>
                </a:lnTo>
                <a:lnTo>
                  <a:pt x="2546972" y="4561154"/>
                </a:lnTo>
                <a:lnTo>
                  <a:pt x="2573185" y="4563186"/>
                </a:lnTo>
                <a:lnTo>
                  <a:pt x="2599347" y="4561154"/>
                </a:lnTo>
                <a:lnTo>
                  <a:pt x="2619997" y="4555820"/>
                </a:lnTo>
                <a:lnTo>
                  <a:pt x="2636863" y="4548352"/>
                </a:lnTo>
                <a:lnTo>
                  <a:pt x="2665907" y="4531779"/>
                </a:lnTo>
                <a:lnTo>
                  <a:pt x="2681528" y="4524832"/>
                </a:lnTo>
                <a:lnTo>
                  <a:pt x="2700439" y="4519993"/>
                </a:lnTo>
                <a:lnTo>
                  <a:pt x="2724480" y="4518177"/>
                </a:lnTo>
                <a:lnTo>
                  <a:pt x="2748496" y="4519993"/>
                </a:lnTo>
                <a:lnTo>
                  <a:pt x="2767406" y="4524832"/>
                </a:lnTo>
                <a:lnTo>
                  <a:pt x="2783027" y="4531779"/>
                </a:lnTo>
                <a:lnTo>
                  <a:pt x="2812072" y="4548352"/>
                </a:lnTo>
                <a:lnTo>
                  <a:pt x="2828950" y="4555820"/>
                </a:lnTo>
                <a:lnTo>
                  <a:pt x="2849588" y="4561154"/>
                </a:lnTo>
                <a:lnTo>
                  <a:pt x="2875788" y="4563186"/>
                </a:lnTo>
                <a:lnTo>
                  <a:pt x="2901975" y="4561154"/>
                </a:lnTo>
                <a:lnTo>
                  <a:pt x="2922613" y="4555820"/>
                </a:lnTo>
                <a:lnTo>
                  <a:pt x="2939491" y="4548352"/>
                </a:lnTo>
                <a:lnTo>
                  <a:pt x="2968536" y="4531779"/>
                </a:lnTo>
                <a:lnTo>
                  <a:pt x="2984169" y="4524832"/>
                </a:lnTo>
                <a:lnTo>
                  <a:pt x="3003080" y="4519993"/>
                </a:lnTo>
                <a:lnTo>
                  <a:pt x="3027121" y="4518177"/>
                </a:lnTo>
                <a:lnTo>
                  <a:pt x="3051137" y="4519993"/>
                </a:lnTo>
                <a:lnTo>
                  <a:pt x="3070047" y="4524832"/>
                </a:lnTo>
                <a:lnTo>
                  <a:pt x="3085668" y="4531779"/>
                </a:lnTo>
                <a:lnTo>
                  <a:pt x="3114713" y="4548352"/>
                </a:lnTo>
                <a:lnTo>
                  <a:pt x="3131591" y="4555820"/>
                </a:lnTo>
                <a:lnTo>
                  <a:pt x="3152229" y="4561154"/>
                </a:lnTo>
                <a:lnTo>
                  <a:pt x="3178429" y="4563186"/>
                </a:lnTo>
                <a:lnTo>
                  <a:pt x="3204603" y="4561154"/>
                </a:lnTo>
                <a:lnTo>
                  <a:pt x="3225254" y="4555820"/>
                </a:lnTo>
                <a:lnTo>
                  <a:pt x="3242119" y="4548352"/>
                </a:lnTo>
                <a:lnTo>
                  <a:pt x="3271164" y="4531779"/>
                </a:lnTo>
                <a:lnTo>
                  <a:pt x="3286798" y="4524832"/>
                </a:lnTo>
                <a:lnTo>
                  <a:pt x="3305708" y="4519993"/>
                </a:lnTo>
                <a:lnTo>
                  <a:pt x="3329749" y="4518177"/>
                </a:lnTo>
                <a:lnTo>
                  <a:pt x="3353765" y="4519993"/>
                </a:lnTo>
                <a:lnTo>
                  <a:pt x="3372662" y="4524832"/>
                </a:lnTo>
                <a:lnTo>
                  <a:pt x="3388296" y="4531779"/>
                </a:lnTo>
                <a:lnTo>
                  <a:pt x="3417341" y="4548352"/>
                </a:lnTo>
                <a:lnTo>
                  <a:pt x="3434219" y="4555820"/>
                </a:lnTo>
                <a:lnTo>
                  <a:pt x="3454870" y="4561154"/>
                </a:lnTo>
                <a:lnTo>
                  <a:pt x="3481082" y="4563186"/>
                </a:lnTo>
                <a:lnTo>
                  <a:pt x="3507270" y="4561154"/>
                </a:lnTo>
                <a:lnTo>
                  <a:pt x="3527920" y="4555820"/>
                </a:lnTo>
                <a:lnTo>
                  <a:pt x="3544798" y="4548352"/>
                </a:lnTo>
                <a:lnTo>
                  <a:pt x="3573843" y="4531779"/>
                </a:lnTo>
                <a:lnTo>
                  <a:pt x="3589477" y="4524832"/>
                </a:lnTo>
                <a:lnTo>
                  <a:pt x="3608374" y="4519993"/>
                </a:lnTo>
                <a:lnTo>
                  <a:pt x="3632403" y="4518177"/>
                </a:lnTo>
                <a:lnTo>
                  <a:pt x="3656419" y="4519993"/>
                </a:lnTo>
                <a:lnTo>
                  <a:pt x="3675329" y="4524832"/>
                </a:lnTo>
                <a:lnTo>
                  <a:pt x="3690963" y="4531779"/>
                </a:lnTo>
                <a:lnTo>
                  <a:pt x="3720020" y="4548352"/>
                </a:lnTo>
                <a:lnTo>
                  <a:pt x="3736898" y="4555820"/>
                </a:lnTo>
                <a:lnTo>
                  <a:pt x="3757549" y="4561154"/>
                </a:lnTo>
                <a:lnTo>
                  <a:pt x="3783749" y="4563186"/>
                </a:lnTo>
                <a:lnTo>
                  <a:pt x="3809923" y="4561154"/>
                </a:lnTo>
                <a:lnTo>
                  <a:pt x="3830561" y="4555820"/>
                </a:lnTo>
                <a:lnTo>
                  <a:pt x="3847439" y="4548352"/>
                </a:lnTo>
                <a:lnTo>
                  <a:pt x="3876484" y="4531779"/>
                </a:lnTo>
                <a:lnTo>
                  <a:pt x="3892105" y="4524845"/>
                </a:lnTo>
                <a:lnTo>
                  <a:pt x="3911015" y="4519993"/>
                </a:lnTo>
                <a:lnTo>
                  <a:pt x="3935057" y="4518177"/>
                </a:lnTo>
                <a:lnTo>
                  <a:pt x="3959072" y="4519993"/>
                </a:lnTo>
                <a:lnTo>
                  <a:pt x="3977983" y="4524832"/>
                </a:lnTo>
                <a:lnTo>
                  <a:pt x="3993616" y="4531779"/>
                </a:lnTo>
                <a:lnTo>
                  <a:pt x="4022661" y="4548352"/>
                </a:lnTo>
                <a:lnTo>
                  <a:pt x="4039539" y="4555820"/>
                </a:lnTo>
                <a:lnTo>
                  <a:pt x="4060190" y="4561154"/>
                </a:lnTo>
                <a:lnTo>
                  <a:pt x="4086390" y="4563186"/>
                </a:lnTo>
                <a:lnTo>
                  <a:pt x="4112577" y="4561154"/>
                </a:lnTo>
                <a:lnTo>
                  <a:pt x="4133227" y="4555820"/>
                </a:lnTo>
                <a:lnTo>
                  <a:pt x="4150093" y="4548352"/>
                </a:lnTo>
                <a:lnTo>
                  <a:pt x="4179138" y="4531779"/>
                </a:lnTo>
                <a:lnTo>
                  <a:pt x="4194759" y="4524832"/>
                </a:lnTo>
                <a:lnTo>
                  <a:pt x="4213669" y="4519993"/>
                </a:lnTo>
                <a:lnTo>
                  <a:pt x="4237698" y="4518177"/>
                </a:lnTo>
                <a:lnTo>
                  <a:pt x="4261713" y="4519993"/>
                </a:lnTo>
                <a:lnTo>
                  <a:pt x="4280611" y="4524832"/>
                </a:lnTo>
                <a:lnTo>
                  <a:pt x="4296232" y="4531779"/>
                </a:lnTo>
                <a:lnTo>
                  <a:pt x="4325264" y="4548352"/>
                </a:lnTo>
                <a:lnTo>
                  <a:pt x="4342142" y="4555820"/>
                </a:lnTo>
                <a:lnTo>
                  <a:pt x="4362780" y="4561154"/>
                </a:lnTo>
                <a:lnTo>
                  <a:pt x="4388967" y="4563186"/>
                </a:lnTo>
                <a:lnTo>
                  <a:pt x="4415167" y="4561154"/>
                </a:lnTo>
                <a:lnTo>
                  <a:pt x="4435818" y="4555820"/>
                </a:lnTo>
                <a:lnTo>
                  <a:pt x="4452696" y="4548352"/>
                </a:lnTo>
                <a:lnTo>
                  <a:pt x="4481741" y="4531779"/>
                </a:lnTo>
                <a:lnTo>
                  <a:pt x="4497362" y="4524832"/>
                </a:lnTo>
                <a:lnTo>
                  <a:pt x="4516259" y="4519993"/>
                </a:lnTo>
                <a:lnTo>
                  <a:pt x="4540275" y="4518177"/>
                </a:lnTo>
                <a:lnTo>
                  <a:pt x="4564304" y="4519993"/>
                </a:lnTo>
                <a:lnTo>
                  <a:pt x="4583214" y="4524832"/>
                </a:lnTo>
                <a:lnTo>
                  <a:pt x="4598848" y="4531779"/>
                </a:lnTo>
                <a:lnTo>
                  <a:pt x="4627892" y="4548352"/>
                </a:lnTo>
                <a:lnTo>
                  <a:pt x="4644771" y="4555820"/>
                </a:lnTo>
                <a:lnTo>
                  <a:pt x="4665421" y="4561154"/>
                </a:lnTo>
                <a:lnTo>
                  <a:pt x="4691621" y="4563186"/>
                </a:lnTo>
                <a:lnTo>
                  <a:pt x="4717821" y="4561154"/>
                </a:lnTo>
                <a:lnTo>
                  <a:pt x="4738471" y="4555820"/>
                </a:lnTo>
                <a:lnTo>
                  <a:pt x="4755337" y="4548352"/>
                </a:lnTo>
                <a:lnTo>
                  <a:pt x="4784382" y="4531779"/>
                </a:lnTo>
                <a:lnTo>
                  <a:pt x="4800016" y="4524832"/>
                </a:lnTo>
                <a:lnTo>
                  <a:pt x="4818913" y="4519993"/>
                </a:lnTo>
                <a:lnTo>
                  <a:pt x="4842929" y="4518177"/>
                </a:lnTo>
                <a:lnTo>
                  <a:pt x="4866957" y="4519993"/>
                </a:lnTo>
                <a:lnTo>
                  <a:pt x="4885868" y="4524832"/>
                </a:lnTo>
                <a:lnTo>
                  <a:pt x="4901489" y="4531779"/>
                </a:lnTo>
                <a:lnTo>
                  <a:pt x="4930546" y="4548352"/>
                </a:lnTo>
                <a:lnTo>
                  <a:pt x="4947412" y="4555820"/>
                </a:lnTo>
                <a:lnTo>
                  <a:pt x="4968062" y="4561154"/>
                </a:lnTo>
                <a:lnTo>
                  <a:pt x="4994262" y="4563186"/>
                </a:lnTo>
                <a:lnTo>
                  <a:pt x="5020449" y="4561154"/>
                </a:lnTo>
                <a:lnTo>
                  <a:pt x="5041087" y="4555820"/>
                </a:lnTo>
                <a:lnTo>
                  <a:pt x="5057965" y="4548352"/>
                </a:lnTo>
                <a:lnTo>
                  <a:pt x="5087010" y="4531779"/>
                </a:lnTo>
                <a:lnTo>
                  <a:pt x="5102644" y="4524845"/>
                </a:lnTo>
                <a:lnTo>
                  <a:pt x="5121554" y="4519993"/>
                </a:lnTo>
                <a:lnTo>
                  <a:pt x="5145595" y="4518177"/>
                </a:lnTo>
                <a:lnTo>
                  <a:pt x="5169624" y="4519993"/>
                </a:lnTo>
                <a:lnTo>
                  <a:pt x="5188547" y="4524832"/>
                </a:lnTo>
                <a:lnTo>
                  <a:pt x="5204180" y="4531779"/>
                </a:lnTo>
                <a:lnTo>
                  <a:pt x="5233238" y="4548352"/>
                </a:lnTo>
                <a:lnTo>
                  <a:pt x="5250116" y="4555820"/>
                </a:lnTo>
                <a:lnTo>
                  <a:pt x="5270766" y="4561154"/>
                </a:lnTo>
                <a:lnTo>
                  <a:pt x="5296967" y="4563186"/>
                </a:lnTo>
                <a:lnTo>
                  <a:pt x="5323154" y="4561154"/>
                </a:lnTo>
                <a:lnTo>
                  <a:pt x="5343804" y="4555820"/>
                </a:lnTo>
                <a:lnTo>
                  <a:pt x="5360670" y="4548352"/>
                </a:lnTo>
                <a:lnTo>
                  <a:pt x="5389715" y="4531779"/>
                </a:lnTo>
                <a:lnTo>
                  <a:pt x="5405348" y="4524832"/>
                </a:lnTo>
                <a:lnTo>
                  <a:pt x="5424259" y="4519993"/>
                </a:lnTo>
                <a:lnTo>
                  <a:pt x="5448287" y="4518177"/>
                </a:lnTo>
                <a:lnTo>
                  <a:pt x="5472315" y="4519993"/>
                </a:lnTo>
                <a:lnTo>
                  <a:pt x="5491226" y="4524832"/>
                </a:lnTo>
                <a:lnTo>
                  <a:pt x="5506859" y="4531779"/>
                </a:lnTo>
                <a:lnTo>
                  <a:pt x="5535917" y="4548352"/>
                </a:lnTo>
                <a:lnTo>
                  <a:pt x="5552795" y="4555820"/>
                </a:lnTo>
                <a:lnTo>
                  <a:pt x="5573446" y="4561154"/>
                </a:lnTo>
                <a:lnTo>
                  <a:pt x="5599658" y="4563186"/>
                </a:lnTo>
                <a:lnTo>
                  <a:pt x="5625858" y="4561154"/>
                </a:lnTo>
                <a:lnTo>
                  <a:pt x="5646509" y="4555820"/>
                </a:lnTo>
                <a:lnTo>
                  <a:pt x="5663387" y="4548352"/>
                </a:lnTo>
                <a:lnTo>
                  <a:pt x="5692432" y="4531779"/>
                </a:lnTo>
                <a:lnTo>
                  <a:pt x="5708066" y="4524832"/>
                </a:lnTo>
                <a:lnTo>
                  <a:pt x="5726976" y="4519993"/>
                </a:lnTo>
                <a:lnTo>
                  <a:pt x="5751004" y="4518177"/>
                </a:lnTo>
                <a:lnTo>
                  <a:pt x="5775020" y="4519993"/>
                </a:lnTo>
                <a:lnTo>
                  <a:pt x="5793930" y="4524832"/>
                </a:lnTo>
                <a:lnTo>
                  <a:pt x="5809551" y="4531779"/>
                </a:lnTo>
                <a:lnTo>
                  <a:pt x="5838596" y="4548352"/>
                </a:lnTo>
                <a:lnTo>
                  <a:pt x="5855474" y="4555820"/>
                </a:lnTo>
                <a:lnTo>
                  <a:pt x="5876112" y="4561154"/>
                </a:lnTo>
                <a:lnTo>
                  <a:pt x="5902312" y="4563186"/>
                </a:lnTo>
                <a:lnTo>
                  <a:pt x="5928499" y="4561154"/>
                </a:lnTo>
                <a:lnTo>
                  <a:pt x="5949150" y="4555820"/>
                </a:lnTo>
                <a:lnTo>
                  <a:pt x="5966028" y="4548352"/>
                </a:lnTo>
                <a:lnTo>
                  <a:pt x="5995073" y="4531779"/>
                </a:lnTo>
                <a:lnTo>
                  <a:pt x="6010707" y="4524832"/>
                </a:lnTo>
                <a:lnTo>
                  <a:pt x="6029617" y="4519993"/>
                </a:lnTo>
                <a:lnTo>
                  <a:pt x="6053658" y="4518177"/>
                </a:lnTo>
                <a:lnTo>
                  <a:pt x="6077686" y="4519993"/>
                </a:lnTo>
                <a:lnTo>
                  <a:pt x="6096609" y="4524832"/>
                </a:lnTo>
                <a:lnTo>
                  <a:pt x="6112243" y="4531779"/>
                </a:lnTo>
                <a:lnTo>
                  <a:pt x="6141301" y="4548352"/>
                </a:lnTo>
                <a:lnTo>
                  <a:pt x="6158192" y="4555820"/>
                </a:lnTo>
                <a:lnTo>
                  <a:pt x="6178855" y="4561154"/>
                </a:lnTo>
                <a:lnTo>
                  <a:pt x="6205055" y="4563186"/>
                </a:lnTo>
                <a:lnTo>
                  <a:pt x="6231242" y="4561154"/>
                </a:lnTo>
                <a:lnTo>
                  <a:pt x="6251892" y="4555820"/>
                </a:lnTo>
                <a:lnTo>
                  <a:pt x="6268771" y="4548352"/>
                </a:lnTo>
                <a:lnTo>
                  <a:pt x="6297815" y="4531779"/>
                </a:lnTo>
                <a:lnTo>
                  <a:pt x="6313449" y="4524832"/>
                </a:lnTo>
                <a:lnTo>
                  <a:pt x="6332372" y="4519993"/>
                </a:lnTo>
                <a:lnTo>
                  <a:pt x="6356413" y="4518177"/>
                </a:lnTo>
                <a:lnTo>
                  <a:pt x="6380454" y="4519993"/>
                </a:lnTo>
                <a:lnTo>
                  <a:pt x="6399377" y="4524832"/>
                </a:lnTo>
                <a:lnTo>
                  <a:pt x="6415024" y="4531779"/>
                </a:lnTo>
                <a:lnTo>
                  <a:pt x="6444081" y="4548352"/>
                </a:lnTo>
                <a:lnTo>
                  <a:pt x="6460972" y="4555820"/>
                </a:lnTo>
                <a:lnTo>
                  <a:pt x="6481648" y="4561154"/>
                </a:lnTo>
                <a:lnTo>
                  <a:pt x="6507874" y="4563186"/>
                </a:lnTo>
                <a:lnTo>
                  <a:pt x="6534074" y="4561154"/>
                </a:lnTo>
                <a:lnTo>
                  <a:pt x="6554737" y="4555820"/>
                </a:lnTo>
                <a:lnTo>
                  <a:pt x="6571615" y="4548352"/>
                </a:lnTo>
                <a:lnTo>
                  <a:pt x="6600685" y="4531779"/>
                </a:lnTo>
                <a:lnTo>
                  <a:pt x="6616332" y="4524832"/>
                </a:lnTo>
                <a:lnTo>
                  <a:pt x="6635255" y="4519993"/>
                </a:lnTo>
                <a:lnTo>
                  <a:pt x="6659321" y="4518177"/>
                </a:lnTo>
                <a:lnTo>
                  <a:pt x="6659321" y="4506925"/>
                </a:lnTo>
                <a:close/>
              </a:path>
              <a:path w="6660515" h="7380605">
                <a:moveTo>
                  <a:pt x="6659346" y="4619587"/>
                </a:moveTo>
                <a:lnTo>
                  <a:pt x="6633121" y="4621619"/>
                </a:lnTo>
                <a:lnTo>
                  <a:pt x="6612458" y="4626940"/>
                </a:lnTo>
                <a:lnTo>
                  <a:pt x="6595580" y="4634408"/>
                </a:lnTo>
                <a:lnTo>
                  <a:pt x="6566509" y="4650994"/>
                </a:lnTo>
                <a:lnTo>
                  <a:pt x="6550863" y="4657928"/>
                </a:lnTo>
                <a:lnTo>
                  <a:pt x="6531940" y="4662767"/>
                </a:lnTo>
                <a:lnTo>
                  <a:pt x="6507899" y="4664595"/>
                </a:lnTo>
                <a:lnTo>
                  <a:pt x="6483845" y="4662767"/>
                </a:lnTo>
                <a:lnTo>
                  <a:pt x="6464909" y="4657928"/>
                </a:lnTo>
                <a:lnTo>
                  <a:pt x="6449263" y="4650994"/>
                </a:lnTo>
                <a:lnTo>
                  <a:pt x="6420193" y="4634408"/>
                </a:lnTo>
                <a:lnTo>
                  <a:pt x="6403314" y="4626940"/>
                </a:lnTo>
                <a:lnTo>
                  <a:pt x="6382639" y="4621619"/>
                </a:lnTo>
                <a:lnTo>
                  <a:pt x="6356426" y="4619587"/>
                </a:lnTo>
                <a:lnTo>
                  <a:pt x="6330226" y="4621619"/>
                </a:lnTo>
                <a:lnTo>
                  <a:pt x="6309576" y="4626940"/>
                </a:lnTo>
                <a:lnTo>
                  <a:pt x="6292697" y="4634408"/>
                </a:lnTo>
                <a:lnTo>
                  <a:pt x="6263652" y="4650994"/>
                </a:lnTo>
                <a:lnTo>
                  <a:pt x="6248019" y="4657928"/>
                </a:lnTo>
                <a:lnTo>
                  <a:pt x="6229108" y="4662767"/>
                </a:lnTo>
                <a:lnTo>
                  <a:pt x="6205080" y="4664595"/>
                </a:lnTo>
                <a:lnTo>
                  <a:pt x="6181039" y="4662767"/>
                </a:lnTo>
                <a:lnTo>
                  <a:pt x="6162116" y="4657928"/>
                </a:lnTo>
                <a:lnTo>
                  <a:pt x="6146482" y="4650994"/>
                </a:lnTo>
                <a:lnTo>
                  <a:pt x="6117425" y="4634408"/>
                </a:lnTo>
                <a:lnTo>
                  <a:pt x="6100546" y="4626940"/>
                </a:lnTo>
                <a:lnTo>
                  <a:pt x="6079883" y="4621619"/>
                </a:lnTo>
                <a:lnTo>
                  <a:pt x="6053683" y="4619587"/>
                </a:lnTo>
                <a:lnTo>
                  <a:pt x="6027483" y="4621619"/>
                </a:lnTo>
                <a:lnTo>
                  <a:pt x="6006833" y="4626940"/>
                </a:lnTo>
                <a:lnTo>
                  <a:pt x="5989955" y="4634408"/>
                </a:lnTo>
                <a:lnTo>
                  <a:pt x="5960910" y="4650994"/>
                </a:lnTo>
                <a:lnTo>
                  <a:pt x="5945276" y="4657928"/>
                </a:lnTo>
                <a:lnTo>
                  <a:pt x="5926366" y="4662767"/>
                </a:lnTo>
                <a:lnTo>
                  <a:pt x="5902337" y="4664595"/>
                </a:lnTo>
                <a:lnTo>
                  <a:pt x="5878309" y="4662767"/>
                </a:lnTo>
                <a:lnTo>
                  <a:pt x="5859411" y="4657928"/>
                </a:lnTo>
                <a:lnTo>
                  <a:pt x="5843778" y="4650994"/>
                </a:lnTo>
                <a:lnTo>
                  <a:pt x="5814733" y="4634408"/>
                </a:lnTo>
                <a:lnTo>
                  <a:pt x="5797867" y="4626940"/>
                </a:lnTo>
                <a:lnTo>
                  <a:pt x="5777217" y="4621619"/>
                </a:lnTo>
                <a:lnTo>
                  <a:pt x="5751030" y="4619587"/>
                </a:lnTo>
                <a:lnTo>
                  <a:pt x="5724830" y="4621619"/>
                </a:lnTo>
                <a:lnTo>
                  <a:pt x="5704167" y="4626940"/>
                </a:lnTo>
                <a:lnTo>
                  <a:pt x="5687301" y="4634408"/>
                </a:lnTo>
                <a:lnTo>
                  <a:pt x="5658243" y="4650994"/>
                </a:lnTo>
                <a:lnTo>
                  <a:pt x="5642622" y="4657928"/>
                </a:lnTo>
                <a:lnTo>
                  <a:pt x="5623712" y="4662767"/>
                </a:lnTo>
                <a:lnTo>
                  <a:pt x="5599684" y="4664595"/>
                </a:lnTo>
                <a:lnTo>
                  <a:pt x="5575643" y="4662767"/>
                </a:lnTo>
                <a:lnTo>
                  <a:pt x="5556720" y="4657928"/>
                </a:lnTo>
                <a:lnTo>
                  <a:pt x="5541086" y="4650994"/>
                </a:lnTo>
                <a:lnTo>
                  <a:pt x="5512041" y="4634408"/>
                </a:lnTo>
                <a:lnTo>
                  <a:pt x="5495175" y="4626940"/>
                </a:lnTo>
                <a:lnTo>
                  <a:pt x="5474513" y="4621619"/>
                </a:lnTo>
                <a:lnTo>
                  <a:pt x="5448325" y="4619587"/>
                </a:lnTo>
                <a:lnTo>
                  <a:pt x="5422125" y="4621619"/>
                </a:lnTo>
                <a:lnTo>
                  <a:pt x="5401475" y="4626940"/>
                </a:lnTo>
                <a:lnTo>
                  <a:pt x="5384597" y="4634408"/>
                </a:lnTo>
                <a:lnTo>
                  <a:pt x="5355552" y="4650994"/>
                </a:lnTo>
                <a:lnTo>
                  <a:pt x="5339918" y="4657928"/>
                </a:lnTo>
                <a:lnTo>
                  <a:pt x="5321020" y="4662767"/>
                </a:lnTo>
                <a:lnTo>
                  <a:pt x="5296992" y="4664595"/>
                </a:lnTo>
                <a:lnTo>
                  <a:pt x="5272951" y="4662767"/>
                </a:lnTo>
                <a:lnTo>
                  <a:pt x="5254041" y="4657928"/>
                </a:lnTo>
                <a:lnTo>
                  <a:pt x="5238407" y="4650994"/>
                </a:lnTo>
                <a:lnTo>
                  <a:pt x="5209349" y="4634408"/>
                </a:lnTo>
                <a:lnTo>
                  <a:pt x="5192471" y="4626940"/>
                </a:lnTo>
                <a:lnTo>
                  <a:pt x="5171821" y="4621619"/>
                </a:lnTo>
                <a:lnTo>
                  <a:pt x="5145621" y="4619587"/>
                </a:lnTo>
                <a:lnTo>
                  <a:pt x="5119421" y="4621619"/>
                </a:lnTo>
                <a:lnTo>
                  <a:pt x="5098758" y="4626940"/>
                </a:lnTo>
                <a:lnTo>
                  <a:pt x="5081892" y="4634408"/>
                </a:lnTo>
                <a:lnTo>
                  <a:pt x="5052834" y="4650994"/>
                </a:lnTo>
                <a:lnTo>
                  <a:pt x="5037213" y="4657928"/>
                </a:lnTo>
                <a:lnTo>
                  <a:pt x="5018303" y="4662767"/>
                </a:lnTo>
                <a:lnTo>
                  <a:pt x="4994275" y="4664595"/>
                </a:lnTo>
                <a:lnTo>
                  <a:pt x="4970246" y="4662767"/>
                </a:lnTo>
                <a:lnTo>
                  <a:pt x="4951349" y="4657928"/>
                </a:lnTo>
                <a:lnTo>
                  <a:pt x="4935715" y="4650994"/>
                </a:lnTo>
                <a:lnTo>
                  <a:pt x="4906670" y="4634408"/>
                </a:lnTo>
                <a:lnTo>
                  <a:pt x="4889805" y="4626940"/>
                </a:lnTo>
                <a:lnTo>
                  <a:pt x="4869154" y="4621619"/>
                </a:lnTo>
                <a:lnTo>
                  <a:pt x="4842967" y="4619587"/>
                </a:lnTo>
                <a:lnTo>
                  <a:pt x="4816767" y="4621619"/>
                </a:lnTo>
                <a:lnTo>
                  <a:pt x="4796129" y="4626940"/>
                </a:lnTo>
                <a:lnTo>
                  <a:pt x="4779251" y="4634408"/>
                </a:lnTo>
                <a:lnTo>
                  <a:pt x="4750206" y="4650994"/>
                </a:lnTo>
                <a:lnTo>
                  <a:pt x="4734585" y="4657928"/>
                </a:lnTo>
                <a:lnTo>
                  <a:pt x="4715675" y="4662767"/>
                </a:lnTo>
                <a:lnTo>
                  <a:pt x="4691646" y="4664595"/>
                </a:lnTo>
                <a:lnTo>
                  <a:pt x="4667618" y="4662767"/>
                </a:lnTo>
                <a:lnTo>
                  <a:pt x="4648708" y="4657928"/>
                </a:lnTo>
                <a:lnTo>
                  <a:pt x="4633087" y="4650994"/>
                </a:lnTo>
                <a:lnTo>
                  <a:pt x="4604029" y="4634408"/>
                </a:lnTo>
                <a:lnTo>
                  <a:pt x="4587164" y="4626940"/>
                </a:lnTo>
                <a:lnTo>
                  <a:pt x="4566501" y="4621619"/>
                </a:lnTo>
                <a:lnTo>
                  <a:pt x="4540313" y="4619587"/>
                </a:lnTo>
                <a:lnTo>
                  <a:pt x="4514113" y="4621619"/>
                </a:lnTo>
                <a:lnTo>
                  <a:pt x="4493476" y="4626940"/>
                </a:lnTo>
                <a:lnTo>
                  <a:pt x="4476597" y="4634408"/>
                </a:lnTo>
                <a:lnTo>
                  <a:pt x="4447552" y="4650994"/>
                </a:lnTo>
                <a:lnTo>
                  <a:pt x="4431931" y="4657928"/>
                </a:lnTo>
                <a:lnTo>
                  <a:pt x="4413021" y="4662767"/>
                </a:lnTo>
                <a:lnTo>
                  <a:pt x="4388993" y="4664595"/>
                </a:lnTo>
                <a:lnTo>
                  <a:pt x="4364964" y="4662767"/>
                </a:lnTo>
                <a:lnTo>
                  <a:pt x="4346067" y="4657928"/>
                </a:lnTo>
                <a:lnTo>
                  <a:pt x="4330446" y="4650994"/>
                </a:lnTo>
                <a:lnTo>
                  <a:pt x="4301414" y="4634408"/>
                </a:lnTo>
                <a:lnTo>
                  <a:pt x="4284548" y="4626940"/>
                </a:lnTo>
                <a:lnTo>
                  <a:pt x="4263898" y="4621619"/>
                </a:lnTo>
                <a:lnTo>
                  <a:pt x="4237723" y="4619587"/>
                </a:lnTo>
                <a:lnTo>
                  <a:pt x="4211523" y="4621619"/>
                </a:lnTo>
                <a:lnTo>
                  <a:pt x="4190885" y="4626940"/>
                </a:lnTo>
                <a:lnTo>
                  <a:pt x="4174007" y="4634408"/>
                </a:lnTo>
                <a:lnTo>
                  <a:pt x="4144975" y="4650994"/>
                </a:lnTo>
                <a:lnTo>
                  <a:pt x="4129341" y="4657928"/>
                </a:lnTo>
                <a:lnTo>
                  <a:pt x="4110444" y="4662767"/>
                </a:lnTo>
                <a:lnTo>
                  <a:pt x="4086415" y="4664595"/>
                </a:lnTo>
                <a:lnTo>
                  <a:pt x="4062387" y="4662767"/>
                </a:lnTo>
                <a:lnTo>
                  <a:pt x="4043476" y="4657928"/>
                </a:lnTo>
                <a:lnTo>
                  <a:pt x="4027843" y="4650994"/>
                </a:lnTo>
                <a:lnTo>
                  <a:pt x="3998798" y="4634408"/>
                </a:lnTo>
                <a:lnTo>
                  <a:pt x="3981920" y="4626940"/>
                </a:lnTo>
                <a:lnTo>
                  <a:pt x="3961269" y="4621619"/>
                </a:lnTo>
                <a:lnTo>
                  <a:pt x="3935082" y="4619587"/>
                </a:lnTo>
                <a:lnTo>
                  <a:pt x="3908882" y="4621619"/>
                </a:lnTo>
                <a:lnTo>
                  <a:pt x="3888232" y="4626940"/>
                </a:lnTo>
                <a:lnTo>
                  <a:pt x="3871353" y="4634408"/>
                </a:lnTo>
                <a:lnTo>
                  <a:pt x="3842308" y="4650994"/>
                </a:lnTo>
                <a:lnTo>
                  <a:pt x="3826687" y="4657928"/>
                </a:lnTo>
                <a:lnTo>
                  <a:pt x="3807777" y="4662767"/>
                </a:lnTo>
                <a:lnTo>
                  <a:pt x="3783761" y="4664595"/>
                </a:lnTo>
                <a:lnTo>
                  <a:pt x="3759733" y="4662767"/>
                </a:lnTo>
                <a:lnTo>
                  <a:pt x="3740823" y="4657928"/>
                </a:lnTo>
                <a:lnTo>
                  <a:pt x="3725202" y="4650994"/>
                </a:lnTo>
                <a:lnTo>
                  <a:pt x="3696144" y="4634408"/>
                </a:lnTo>
                <a:lnTo>
                  <a:pt x="3679279" y="4626940"/>
                </a:lnTo>
                <a:lnTo>
                  <a:pt x="3658628" y="4621619"/>
                </a:lnTo>
                <a:lnTo>
                  <a:pt x="3632441" y="4619587"/>
                </a:lnTo>
                <a:lnTo>
                  <a:pt x="3606241" y="4621619"/>
                </a:lnTo>
                <a:lnTo>
                  <a:pt x="3585591" y="4626940"/>
                </a:lnTo>
                <a:lnTo>
                  <a:pt x="3568712" y="4634408"/>
                </a:lnTo>
                <a:lnTo>
                  <a:pt x="3539667" y="4650994"/>
                </a:lnTo>
                <a:lnTo>
                  <a:pt x="3524034" y="4657928"/>
                </a:lnTo>
                <a:lnTo>
                  <a:pt x="3505123" y="4662767"/>
                </a:lnTo>
                <a:lnTo>
                  <a:pt x="3481108" y="4664595"/>
                </a:lnTo>
                <a:lnTo>
                  <a:pt x="3457067" y="4662767"/>
                </a:lnTo>
                <a:lnTo>
                  <a:pt x="3438156" y="4657928"/>
                </a:lnTo>
                <a:lnTo>
                  <a:pt x="3422535" y="4650994"/>
                </a:lnTo>
                <a:lnTo>
                  <a:pt x="3393478" y="4634408"/>
                </a:lnTo>
                <a:lnTo>
                  <a:pt x="3376612" y="4626940"/>
                </a:lnTo>
                <a:lnTo>
                  <a:pt x="3355962" y="4621619"/>
                </a:lnTo>
                <a:lnTo>
                  <a:pt x="3329775" y="4619587"/>
                </a:lnTo>
                <a:lnTo>
                  <a:pt x="3303574" y="4621619"/>
                </a:lnTo>
                <a:lnTo>
                  <a:pt x="3282924" y="4626940"/>
                </a:lnTo>
                <a:lnTo>
                  <a:pt x="3266046" y="4634408"/>
                </a:lnTo>
                <a:lnTo>
                  <a:pt x="3237001" y="4650994"/>
                </a:lnTo>
                <a:lnTo>
                  <a:pt x="3221367" y="4657928"/>
                </a:lnTo>
                <a:lnTo>
                  <a:pt x="3202470" y="4662767"/>
                </a:lnTo>
                <a:lnTo>
                  <a:pt x="3178454" y="4664595"/>
                </a:lnTo>
                <a:lnTo>
                  <a:pt x="3154426" y="4662767"/>
                </a:lnTo>
                <a:lnTo>
                  <a:pt x="3135528" y="4657928"/>
                </a:lnTo>
                <a:lnTo>
                  <a:pt x="3119894" y="4650994"/>
                </a:lnTo>
                <a:lnTo>
                  <a:pt x="3090849" y="4634408"/>
                </a:lnTo>
                <a:lnTo>
                  <a:pt x="3073971" y="4626940"/>
                </a:lnTo>
                <a:lnTo>
                  <a:pt x="3053321" y="4621619"/>
                </a:lnTo>
                <a:lnTo>
                  <a:pt x="3027146" y="4619587"/>
                </a:lnTo>
                <a:lnTo>
                  <a:pt x="3000946" y="4621619"/>
                </a:lnTo>
                <a:lnTo>
                  <a:pt x="2980296" y="4626940"/>
                </a:lnTo>
                <a:lnTo>
                  <a:pt x="2963418" y="4634408"/>
                </a:lnTo>
                <a:lnTo>
                  <a:pt x="2934373" y="4650994"/>
                </a:lnTo>
                <a:lnTo>
                  <a:pt x="2918739" y="4657928"/>
                </a:lnTo>
                <a:lnTo>
                  <a:pt x="2899841" y="4662767"/>
                </a:lnTo>
                <a:lnTo>
                  <a:pt x="2875826" y="4664595"/>
                </a:lnTo>
                <a:lnTo>
                  <a:pt x="2851785" y="4662767"/>
                </a:lnTo>
                <a:lnTo>
                  <a:pt x="2832887" y="4657928"/>
                </a:lnTo>
                <a:lnTo>
                  <a:pt x="2817253" y="4650994"/>
                </a:lnTo>
                <a:lnTo>
                  <a:pt x="2788208" y="4634408"/>
                </a:lnTo>
                <a:lnTo>
                  <a:pt x="2771330" y="4626940"/>
                </a:lnTo>
                <a:lnTo>
                  <a:pt x="2750680" y="4621619"/>
                </a:lnTo>
                <a:lnTo>
                  <a:pt x="2724505" y="4619587"/>
                </a:lnTo>
                <a:lnTo>
                  <a:pt x="2698305" y="4621619"/>
                </a:lnTo>
                <a:lnTo>
                  <a:pt x="2677655" y="4626940"/>
                </a:lnTo>
                <a:lnTo>
                  <a:pt x="2660777" y="4634408"/>
                </a:lnTo>
                <a:lnTo>
                  <a:pt x="2631744" y="4650994"/>
                </a:lnTo>
                <a:lnTo>
                  <a:pt x="2616123" y="4657928"/>
                </a:lnTo>
                <a:lnTo>
                  <a:pt x="2597226" y="4662767"/>
                </a:lnTo>
                <a:lnTo>
                  <a:pt x="2573210" y="4664595"/>
                </a:lnTo>
                <a:lnTo>
                  <a:pt x="2549169" y="4662767"/>
                </a:lnTo>
                <a:lnTo>
                  <a:pt x="2530259" y="4657928"/>
                </a:lnTo>
                <a:lnTo>
                  <a:pt x="2514638" y="4650994"/>
                </a:lnTo>
                <a:lnTo>
                  <a:pt x="2485580" y="4634408"/>
                </a:lnTo>
                <a:lnTo>
                  <a:pt x="2468715" y="4626940"/>
                </a:lnTo>
                <a:lnTo>
                  <a:pt x="2448052" y="4621619"/>
                </a:lnTo>
                <a:lnTo>
                  <a:pt x="2421864" y="4619587"/>
                </a:lnTo>
                <a:lnTo>
                  <a:pt x="2395664" y="4621619"/>
                </a:lnTo>
                <a:lnTo>
                  <a:pt x="2375014" y="4626940"/>
                </a:lnTo>
                <a:lnTo>
                  <a:pt x="2358148" y="4634408"/>
                </a:lnTo>
                <a:lnTo>
                  <a:pt x="2329103" y="4650994"/>
                </a:lnTo>
                <a:lnTo>
                  <a:pt x="2313482" y="4657928"/>
                </a:lnTo>
                <a:lnTo>
                  <a:pt x="2294585" y="4662767"/>
                </a:lnTo>
                <a:lnTo>
                  <a:pt x="2270569" y="4664595"/>
                </a:lnTo>
                <a:lnTo>
                  <a:pt x="2246528" y="4662767"/>
                </a:lnTo>
                <a:lnTo>
                  <a:pt x="2227630" y="4657928"/>
                </a:lnTo>
                <a:lnTo>
                  <a:pt x="2211997" y="4650994"/>
                </a:lnTo>
                <a:lnTo>
                  <a:pt x="2182952" y="4634408"/>
                </a:lnTo>
                <a:lnTo>
                  <a:pt x="2166074" y="4626940"/>
                </a:lnTo>
                <a:lnTo>
                  <a:pt x="2145436" y="4621619"/>
                </a:lnTo>
                <a:lnTo>
                  <a:pt x="2119249" y="4619587"/>
                </a:lnTo>
                <a:lnTo>
                  <a:pt x="2093061" y="4621619"/>
                </a:lnTo>
                <a:lnTo>
                  <a:pt x="2072411" y="4626940"/>
                </a:lnTo>
                <a:lnTo>
                  <a:pt x="2055545" y="4634408"/>
                </a:lnTo>
                <a:lnTo>
                  <a:pt x="2026500" y="4650994"/>
                </a:lnTo>
                <a:lnTo>
                  <a:pt x="2010867" y="4657928"/>
                </a:lnTo>
                <a:lnTo>
                  <a:pt x="1991956" y="4662767"/>
                </a:lnTo>
                <a:lnTo>
                  <a:pt x="1967941" y="4664595"/>
                </a:lnTo>
                <a:lnTo>
                  <a:pt x="1943912" y="4662767"/>
                </a:lnTo>
                <a:lnTo>
                  <a:pt x="1925002" y="4657928"/>
                </a:lnTo>
                <a:lnTo>
                  <a:pt x="1909381" y="4650994"/>
                </a:lnTo>
                <a:lnTo>
                  <a:pt x="1880323" y="4634408"/>
                </a:lnTo>
                <a:lnTo>
                  <a:pt x="1863458" y="4626940"/>
                </a:lnTo>
                <a:lnTo>
                  <a:pt x="1842808" y="4621619"/>
                </a:lnTo>
                <a:lnTo>
                  <a:pt x="1816620" y="4619587"/>
                </a:lnTo>
                <a:lnTo>
                  <a:pt x="1790420" y="4621619"/>
                </a:lnTo>
                <a:lnTo>
                  <a:pt x="1769783" y="4626940"/>
                </a:lnTo>
                <a:lnTo>
                  <a:pt x="1752904" y="4634408"/>
                </a:lnTo>
                <a:lnTo>
                  <a:pt x="1723872" y="4650994"/>
                </a:lnTo>
                <a:lnTo>
                  <a:pt x="1708238" y="4657928"/>
                </a:lnTo>
                <a:lnTo>
                  <a:pt x="1689341" y="4662767"/>
                </a:lnTo>
                <a:lnTo>
                  <a:pt x="1665325" y="4664595"/>
                </a:lnTo>
                <a:lnTo>
                  <a:pt x="1641297" y="4662767"/>
                </a:lnTo>
                <a:lnTo>
                  <a:pt x="1622399" y="4657928"/>
                </a:lnTo>
                <a:lnTo>
                  <a:pt x="1606778" y="4650994"/>
                </a:lnTo>
                <a:lnTo>
                  <a:pt x="1577733" y="4634408"/>
                </a:lnTo>
                <a:lnTo>
                  <a:pt x="1560868" y="4626940"/>
                </a:lnTo>
                <a:lnTo>
                  <a:pt x="1540217" y="4621619"/>
                </a:lnTo>
                <a:lnTo>
                  <a:pt x="1514030" y="4619587"/>
                </a:lnTo>
                <a:lnTo>
                  <a:pt x="1487830" y="4621619"/>
                </a:lnTo>
                <a:lnTo>
                  <a:pt x="1467192" y="4626940"/>
                </a:lnTo>
                <a:lnTo>
                  <a:pt x="1450314" y="4634408"/>
                </a:lnTo>
                <a:lnTo>
                  <a:pt x="1421269" y="4650994"/>
                </a:lnTo>
                <a:lnTo>
                  <a:pt x="1405648" y="4657928"/>
                </a:lnTo>
                <a:lnTo>
                  <a:pt x="1386738" y="4662767"/>
                </a:lnTo>
                <a:lnTo>
                  <a:pt x="1362722" y="4664595"/>
                </a:lnTo>
                <a:lnTo>
                  <a:pt x="1338694" y="4662767"/>
                </a:lnTo>
                <a:lnTo>
                  <a:pt x="1319796" y="4657928"/>
                </a:lnTo>
                <a:lnTo>
                  <a:pt x="1304175" y="4650994"/>
                </a:lnTo>
                <a:lnTo>
                  <a:pt x="1275130" y="4634408"/>
                </a:lnTo>
                <a:lnTo>
                  <a:pt x="1258265" y="4626940"/>
                </a:lnTo>
                <a:lnTo>
                  <a:pt x="1237615" y="4621619"/>
                </a:lnTo>
                <a:lnTo>
                  <a:pt x="1211440" y="4619587"/>
                </a:lnTo>
                <a:lnTo>
                  <a:pt x="1185240" y="4621619"/>
                </a:lnTo>
                <a:lnTo>
                  <a:pt x="1164602" y="4626940"/>
                </a:lnTo>
                <a:lnTo>
                  <a:pt x="1147724" y="4634408"/>
                </a:lnTo>
                <a:lnTo>
                  <a:pt x="1118679" y="4650994"/>
                </a:lnTo>
                <a:lnTo>
                  <a:pt x="1103058" y="4657928"/>
                </a:lnTo>
                <a:lnTo>
                  <a:pt x="1084148" y="4662767"/>
                </a:lnTo>
                <a:lnTo>
                  <a:pt x="1060132" y="4664595"/>
                </a:lnTo>
                <a:lnTo>
                  <a:pt x="1036104" y="4662767"/>
                </a:lnTo>
                <a:lnTo>
                  <a:pt x="1017206" y="4657928"/>
                </a:lnTo>
                <a:lnTo>
                  <a:pt x="1001572" y="4650994"/>
                </a:lnTo>
                <a:lnTo>
                  <a:pt x="972540" y="4634408"/>
                </a:lnTo>
                <a:lnTo>
                  <a:pt x="955662" y="4626940"/>
                </a:lnTo>
                <a:lnTo>
                  <a:pt x="935024" y="4621619"/>
                </a:lnTo>
                <a:lnTo>
                  <a:pt x="908837" y="4619587"/>
                </a:lnTo>
                <a:lnTo>
                  <a:pt x="882650" y="4621619"/>
                </a:lnTo>
                <a:lnTo>
                  <a:pt x="862012" y="4626940"/>
                </a:lnTo>
                <a:lnTo>
                  <a:pt x="845134" y="4634408"/>
                </a:lnTo>
                <a:lnTo>
                  <a:pt x="816102" y="4650994"/>
                </a:lnTo>
                <a:lnTo>
                  <a:pt x="800481" y="4657928"/>
                </a:lnTo>
                <a:lnTo>
                  <a:pt x="781583" y="4662767"/>
                </a:lnTo>
                <a:lnTo>
                  <a:pt x="757567" y="4664595"/>
                </a:lnTo>
                <a:lnTo>
                  <a:pt x="733539" y="4662767"/>
                </a:lnTo>
                <a:lnTo>
                  <a:pt x="714629" y="4657928"/>
                </a:lnTo>
                <a:lnTo>
                  <a:pt x="699008" y="4650994"/>
                </a:lnTo>
                <a:lnTo>
                  <a:pt x="669975" y="4634408"/>
                </a:lnTo>
                <a:lnTo>
                  <a:pt x="653097" y="4626940"/>
                </a:lnTo>
                <a:lnTo>
                  <a:pt x="632460" y="4621619"/>
                </a:lnTo>
                <a:lnTo>
                  <a:pt x="606272" y="4619587"/>
                </a:lnTo>
                <a:lnTo>
                  <a:pt x="580072" y="4621619"/>
                </a:lnTo>
                <a:lnTo>
                  <a:pt x="559435" y="4626940"/>
                </a:lnTo>
                <a:lnTo>
                  <a:pt x="542556" y="4634408"/>
                </a:lnTo>
                <a:lnTo>
                  <a:pt x="513524" y="4650994"/>
                </a:lnTo>
                <a:lnTo>
                  <a:pt x="497903" y="4657928"/>
                </a:lnTo>
                <a:lnTo>
                  <a:pt x="478993" y="4662767"/>
                </a:lnTo>
                <a:lnTo>
                  <a:pt x="454977" y="4664595"/>
                </a:lnTo>
                <a:lnTo>
                  <a:pt x="430949" y="4662767"/>
                </a:lnTo>
                <a:lnTo>
                  <a:pt x="412051" y="4657928"/>
                </a:lnTo>
                <a:lnTo>
                  <a:pt x="396430" y="4650994"/>
                </a:lnTo>
                <a:lnTo>
                  <a:pt x="367398" y="4634408"/>
                </a:lnTo>
                <a:lnTo>
                  <a:pt x="350532" y="4626940"/>
                </a:lnTo>
                <a:lnTo>
                  <a:pt x="329882" y="4621619"/>
                </a:lnTo>
                <a:lnTo>
                  <a:pt x="303707" y="4619587"/>
                </a:lnTo>
                <a:lnTo>
                  <a:pt x="277520" y="4621619"/>
                </a:lnTo>
                <a:lnTo>
                  <a:pt x="256870" y="4626940"/>
                </a:lnTo>
                <a:lnTo>
                  <a:pt x="240004" y="4634408"/>
                </a:lnTo>
                <a:lnTo>
                  <a:pt x="210972" y="4650994"/>
                </a:lnTo>
                <a:lnTo>
                  <a:pt x="195351" y="4657928"/>
                </a:lnTo>
                <a:lnTo>
                  <a:pt x="176453" y="4662767"/>
                </a:lnTo>
                <a:lnTo>
                  <a:pt x="152438" y="4664595"/>
                </a:lnTo>
                <a:lnTo>
                  <a:pt x="128397" y="4662767"/>
                </a:lnTo>
                <a:lnTo>
                  <a:pt x="109486" y="4657928"/>
                </a:lnTo>
                <a:lnTo>
                  <a:pt x="93865" y="4650994"/>
                </a:lnTo>
                <a:lnTo>
                  <a:pt x="64820" y="4634408"/>
                </a:lnTo>
                <a:lnTo>
                  <a:pt x="47942" y="4626940"/>
                </a:lnTo>
                <a:lnTo>
                  <a:pt x="27305" y="4621619"/>
                </a:lnTo>
                <a:lnTo>
                  <a:pt x="1117" y="4619587"/>
                </a:lnTo>
                <a:lnTo>
                  <a:pt x="1117" y="4630852"/>
                </a:lnTo>
                <a:lnTo>
                  <a:pt x="25133" y="4632668"/>
                </a:lnTo>
                <a:lnTo>
                  <a:pt x="44043" y="4637506"/>
                </a:lnTo>
                <a:lnTo>
                  <a:pt x="59664" y="4644441"/>
                </a:lnTo>
                <a:lnTo>
                  <a:pt x="88709" y="4661014"/>
                </a:lnTo>
                <a:lnTo>
                  <a:pt x="105587" y="4668482"/>
                </a:lnTo>
                <a:lnTo>
                  <a:pt x="126238" y="4673816"/>
                </a:lnTo>
                <a:lnTo>
                  <a:pt x="152438" y="4675848"/>
                </a:lnTo>
                <a:lnTo>
                  <a:pt x="178612" y="4673816"/>
                </a:lnTo>
                <a:lnTo>
                  <a:pt x="199250" y="4668482"/>
                </a:lnTo>
                <a:lnTo>
                  <a:pt x="216128" y="4661014"/>
                </a:lnTo>
                <a:lnTo>
                  <a:pt x="245148" y="4644441"/>
                </a:lnTo>
                <a:lnTo>
                  <a:pt x="260769" y="4637506"/>
                </a:lnTo>
                <a:lnTo>
                  <a:pt x="279679" y="4632668"/>
                </a:lnTo>
                <a:lnTo>
                  <a:pt x="303707" y="4630852"/>
                </a:lnTo>
                <a:lnTo>
                  <a:pt x="327723" y="4632668"/>
                </a:lnTo>
                <a:lnTo>
                  <a:pt x="346621" y="4637506"/>
                </a:lnTo>
                <a:lnTo>
                  <a:pt x="362242" y="4644441"/>
                </a:lnTo>
                <a:lnTo>
                  <a:pt x="391274" y="4661014"/>
                </a:lnTo>
                <a:lnTo>
                  <a:pt x="408152" y="4668482"/>
                </a:lnTo>
                <a:lnTo>
                  <a:pt x="428790" y="4673816"/>
                </a:lnTo>
                <a:lnTo>
                  <a:pt x="454977" y="4675848"/>
                </a:lnTo>
                <a:lnTo>
                  <a:pt x="481164" y="4673816"/>
                </a:lnTo>
                <a:lnTo>
                  <a:pt x="501802" y="4668482"/>
                </a:lnTo>
                <a:lnTo>
                  <a:pt x="518680" y="4661014"/>
                </a:lnTo>
                <a:lnTo>
                  <a:pt x="547712" y="4644441"/>
                </a:lnTo>
                <a:lnTo>
                  <a:pt x="563333" y="4637506"/>
                </a:lnTo>
                <a:lnTo>
                  <a:pt x="582244" y="4632668"/>
                </a:lnTo>
                <a:lnTo>
                  <a:pt x="606272" y="4630852"/>
                </a:lnTo>
                <a:lnTo>
                  <a:pt x="630288" y="4632668"/>
                </a:lnTo>
                <a:lnTo>
                  <a:pt x="649198" y="4637506"/>
                </a:lnTo>
                <a:lnTo>
                  <a:pt x="664819" y="4644441"/>
                </a:lnTo>
                <a:lnTo>
                  <a:pt x="693851" y="4661014"/>
                </a:lnTo>
                <a:lnTo>
                  <a:pt x="710730" y="4668482"/>
                </a:lnTo>
                <a:lnTo>
                  <a:pt x="731367" y="4673816"/>
                </a:lnTo>
                <a:lnTo>
                  <a:pt x="757567" y="4675848"/>
                </a:lnTo>
                <a:lnTo>
                  <a:pt x="783755" y="4673816"/>
                </a:lnTo>
                <a:lnTo>
                  <a:pt x="804392" y="4668482"/>
                </a:lnTo>
                <a:lnTo>
                  <a:pt x="821270" y="4661014"/>
                </a:lnTo>
                <a:lnTo>
                  <a:pt x="850290" y="4644441"/>
                </a:lnTo>
                <a:lnTo>
                  <a:pt x="865911" y="4637506"/>
                </a:lnTo>
                <a:lnTo>
                  <a:pt x="884821" y="4632668"/>
                </a:lnTo>
                <a:lnTo>
                  <a:pt x="908837" y="4630852"/>
                </a:lnTo>
                <a:lnTo>
                  <a:pt x="932853" y="4632668"/>
                </a:lnTo>
                <a:lnTo>
                  <a:pt x="951750" y="4637506"/>
                </a:lnTo>
                <a:lnTo>
                  <a:pt x="967371" y="4644441"/>
                </a:lnTo>
                <a:lnTo>
                  <a:pt x="996416" y="4661014"/>
                </a:lnTo>
                <a:lnTo>
                  <a:pt x="1013294" y="4668482"/>
                </a:lnTo>
                <a:lnTo>
                  <a:pt x="1033932" y="4673816"/>
                </a:lnTo>
                <a:lnTo>
                  <a:pt x="1060132" y="4675848"/>
                </a:lnTo>
                <a:lnTo>
                  <a:pt x="1086319" y="4673816"/>
                </a:lnTo>
                <a:lnTo>
                  <a:pt x="1106970" y="4668482"/>
                </a:lnTo>
                <a:lnTo>
                  <a:pt x="1123835" y="4661014"/>
                </a:lnTo>
                <a:lnTo>
                  <a:pt x="1152880" y="4644441"/>
                </a:lnTo>
                <a:lnTo>
                  <a:pt x="1168514" y="4637506"/>
                </a:lnTo>
                <a:lnTo>
                  <a:pt x="1187411" y="4632668"/>
                </a:lnTo>
                <a:lnTo>
                  <a:pt x="1211440" y="4630852"/>
                </a:lnTo>
                <a:lnTo>
                  <a:pt x="1235456" y="4632668"/>
                </a:lnTo>
                <a:lnTo>
                  <a:pt x="1254353" y="4637506"/>
                </a:lnTo>
                <a:lnTo>
                  <a:pt x="1269987" y="4644441"/>
                </a:lnTo>
                <a:lnTo>
                  <a:pt x="1299019" y="4661014"/>
                </a:lnTo>
                <a:lnTo>
                  <a:pt x="1315897" y="4668482"/>
                </a:lnTo>
                <a:lnTo>
                  <a:pt x="1336535" y="4673816"/>
                </a:lnTo>
                <a:lnTo>
                  <a:pt x="1362722" y="4675848"/>
                </a:lnTo>
                <a:lnTo>
                  <a:pt x="1388910" y="4673816"/>
                </a:lnTo>
                <a:lnTo>
                  <a:pt x="1409560" y="4668482"/>
                </a:lnTo>
                <a:lnTo>
                  <a:pt x="1426425" y="4661014"/>
                </a:lnTo>
                <a:lnTo>
                  <a:pt x="1455470" y="4644441"/>
                </a:lnTo>
                <a:lnTo>
                  <a:pt x="1471104" y="4637506"/>
                </a:lnTo>
                <a:lnTo>
                  <a:pt x="1490002" y="4632668"/>
                </a:lnTo>
                <a:lnTo>
                  <a:pt x="1514030" y="4630852"/>
                </a:lnTo>
                <a:lnTo>
                  <a:pt x="1538046" y="4632668"/>
                </a:lnTo>
                <a:lnTo>
                  <a:pt x="1556956" y="4637506"/>
                </a:lnTo>
                <a:lnTo>
                  <a:pt x="1572577" y="4644441"/>
                </a:lnTo>
                <a:lnTo>
                  <a:pt x="1601622" y="4661014"/>
                </a:lnTo>
                <a:lnTo>
                  <a:pt x="1618488" y="4668482"/>
                </a:lnTo>
                <a:lnTo>
                  <a:pt x="1639138" y="4673816"/>
                </a:lnTo>
                <a:lnTo>
                  <a:pt x="1665325" y="4675848"/>
                </a:lnTo>
                <a:lnTo>
                  <a:pt x="1691500" y="4673816"/>
                </a:lnTo>
                <a:lnTo>
                  <a:pt x="1712150" y="4668482"/>
                </a:lnTo>
                <a:lnTo>
                  <a:pt x="1729016" y="4661014"/>
                </a:lnTo>
                <a:lnTo>
                  <a:pt x="1758061" y="4644441"/>
                </a:lnTo>
                <a:lnTo>
                  <a:pt x="1773682" y="4637506"/>
                </a:lnTo>
                <a:lnTo>
                  <a:pt x="1792592" y="4632668"/>
                </a:lnTo>
                <a:lnTo>
                  <a:pt x="1816620" y="4630852"/>
                </a:lnTo>
                <a:lnTo>
                  <a:pt x="1840649" y="4632668"/>
                </a:lnTo>
                <a:lnTo>
                  <a:pt x="1859546" y="4637506"/>
                </a:lnTo>
                <a:lnTo>
                  <a:pt x="1875180" y="4644441"/>
                </a:lnTo>
                <a:lnTo>
                  <a:pt x="1904225" y="4661014"/>
                </a:lnTo>
                <a:lnTo>
                  <a:pt x="1921103" y="4668482"/>
                </a:lnTo>
                <a:lnTo>
                  <a:pt x="1941741" y="4673816"/>
                </a:lnTo>
                <a:lnTo>
                  <a:pt x="1967941" y="4675848"/>
                </a:lnTo>
                <a:lnTo>
                  <a:pt x="1994128" y="4673816"/>
                </a:lnTo>
                <a:lnTo>
                  <a:pt x="2014778" y="4668482"/>
                </a:lnTo>
                <a:lnTo>
                  <a:pt x="2031644" y="4661014"/>
                </a:lnTo>
                <a:lnTo>
                  <a:pt x="2060689" y="4644441"/>
                </a:lnTo>
                <a:lnTo>
                  <a:pt x="2076310" y="4637506"/>
                </a:lnTo>
                <a:lnTo>
                  <a:pt x="2095220" y="4632668"/>
                </a:lnTo>
                <a:lnTo>
                  <a:pt x="2119249" y="4630852"/>
                </a:lnTo>
                <a:lnTo>
                  <a:pt x="2143264" y="4632668"/>
                </a:lnTo>
                <a:lnTo>
                  <a:pt x="2162175" y="4637506"/>
                </a:lnTo>
                <a:lnTo>
                  <a:pt x="2177796" y="4644441"/>
                </a:lnTo>
                <a:lnTo>
                  <a:pt x="2206853" y="4661014"/>
                </a:lnTo>
                <a:lnTo>
                  <a:pt x="2223719" y="4668482"/>
                </a:lnTo>
                <a:lnTo>
                  <a:pt x="2244369" y="4673816"/>
                </a:lnTo>
                <a:lnTo>
                  <a:pt x="2270569" y="4675848"/>
                </a:lnTo>
                <a:lnTo>
                  <a:pt x="2296744" y="4673816"/>
                </a:lnTo>
                <a:lnTo>
                  <a:pt x="2317381" y="4668482"/>
                </a:lnTo>
                <a:lnTo>
                  <a:pt x="2334260" y="4661014"/>
                </a:lnTo>
                <a:lnTo>
                  <a:pt x="2363305" y="4644441"/>
                </a:lnTo>
                <a:lnTo>
                  <a:pt x="2378926" y="4637506"/>
                </a:lnTo>
                <a:lnTo>
                  <a:pt x="2397836" y="4632668"/>
                </a:lnTo>
                <a:lnTo>
                  <a:pt x="2421864" y="4630852"/>
                </a:lnTo>
                <a:lnTo>
                  <a:pt x="2445880" y="4632668"/>
                </a:lnTo>
                <a:lnTo>
                  <a:pt x="2464803" y="4637506"/>
                </a:lnTo>
                <a:lnTo>
                  <a:pt x="2480437" y="4644441"/>
                </a:lnTo>
                <a:lnTo>
                  <a:pt x="2509482" y="4661014"/>
                </a:lnTo>
                <a:lnTo>
                  <a:pt x="2526360" y="4668482"/>
                </a:lnTo>
                <a:lnTo>
                  <a:pt x="2547010" y="4673816"/>
                </a:lnTo>
                <a:lnTo>
                  <a:pt x="2573210" y="4675848"/>
                </a:lnTo>
                <a:lnTo>
                  <a:pt x="2599385" y="4673816"/>
                </a:lnTo>
                <a:lnTo>
                  <a:pt x="2620022" y="4668482"/>
                </a:lnTo>
                <a:lnTo>
                  <a:pt x="2636901" y="4661014"/>
                </a:lnTo>
                <a:lnTo>
                  <a:pt x="2665933" y="4644441"/>
                </a:lnTo>
                <a:lnTo>
                  <a:pt x="2681554" y="4637506"/>
                </a:lnTo>
                <a:lnTo>
                  <a:pt x="2700464" y="4632668"/>
                </a:lnTo>
                <a:lnTo>
                  <a:pt x="2724505" y="4630852"/>
                </a:lnTo>
                <a:lnTo>
                  <a:pt x="2748521" y="4632668"/>
                </a:lnTo>
                <a:lnTo>
                  <a:pt x="2767419" y="4637506"/>
                </a:lnTo>
                <a:lnTo>
                  <a:pt x="2783052" y="4644441"/>
                </a:lnTo>
                <a:lnTo>
                  <a:pt x="2812097" y="4661014"/>
                </a:lnTo>
                <a:lnTo>
                  <a:pt x="2828975" y="4668482"/>
                </a:lnTo>
                <a:lnTo>
                  <a:pt x="2849626" y="4673816"/>
                </a:lnTo>
                <a:lnTo>
                  <a:pt x="2875826" y="4675848"/>
                </a:lnTo>
                <a:lnTo>
                  <a:pt x="2902013" y="4673816"/>
                </a:lnTo>
                <a:lnTo>
                  <a:pt x="2922651" y="4668482"/>
                </a:lnTo>
                <a:lnTo>
                  <a:pt x="2939529" y="4661014"/>
                </a:lnTo>
                <a:lnTo>
                  <a:pt x="2968574" y="4644441"/>
                </a:lnTo>
                <a:lnTo>
                  <a:pt x="2984195" y="4637506"/>
                </a:lnTo>
                <a:lnTo>
                  <a:pt x="3003105" y="4632668"/>
                </a:lnTo>
                <a:lnTo>
                  <a:pt x="3027146" y="4630852"/>
                </a:lnTo>
                <a:lnTo>
                  <a:pt x="3051162" y="4632668"/>
                </a:lnTo>
                <a:lnTo>
                  <a:pt x="3070072" y="4637506"/>
                </a:lnTo>
                <a:lnTo>
                  <a:pt x="3085693" y="4644441"/>
                </a:lnTo>
                <a:lnTo>
                  <a:pt x="3114738" y="4661014"/>
                </a:lnTo>
                <a:lnTo>
                  <a:pt x="3131616" y="4668482"/>
                </a:lnTo>
                <a:lnTo>
                  <a:pt x="3152254" y="4673816"/>
                </a:lnTo>
                <a:lnTo>
                  <a:pt x="3178454" y="4675848"/>
                </a:lnTo>
                <a:lnTo>
                  <a:pt x="3204641" y="4673816"/>
                </a:lnTo>
                <a:lnTo>
                  <a:pt x="3225279" y="4668482"/>
                </a:lnTo>
                <a:lnTo>
                  <a:pt x="3242157" y="4661014"/>
                </a:lnTo>
                <a:lnTo>
                  <a:pt x="3271202" y="4644441"/>
                </a:lnTo>
                <a:lnTo>
                  <a:pt x="3286823" y="4637506"/>
                </a:lnTo>
                <a:lnTo>
                  <a:pt x="3305733" y="4632668"/>
                </a:lnTo>
                <a:lnTo>
                  <a:pt x="3329775" y="4630852"/>
                </a:lnTo>
                <a:lnTo>
                  <a:pt x="3353790" y="4632668"/>
                </a:lnTo>
                <a:lnTo>
                  <a:pt x="3372701" y="4637506"/>
                </a:lnTo>
                <a:lnTo>
                  <a:pt x="3388322" y="4644441"/>
                </a:lnTo>
                <a:lnTo>
                  <a:pt x="3417379" y="4661014"/>
                </a:lnTo>
                <a:lnTo>
                  <a:pt x="3434245" y="4668482"/>
                </a:lnTo>
                <a:lnTo>
                  <a:pt x="3454908" y="4673816"/>
                </a:lnTo>
                <a:lnTo>
                  <a:pt x="3481108" y="4675848"/>
                </a:lnTo>
                <a:lnTo>
                  <a:pt x="3507295" y="4673816"/>
                </a:lnTo>
                <a:lnTo>
                  <a:pt x="3527945" y="4668482"/>
                </a:lnTo>
                <a:lnTo>
                  <a:pt x="3544811" y="4661014"/>
                </a:lnTo>
                <a:lnTo>
                  <a:pt x="3573869" y="4644441"/>
                </a:lnTo>
                <a:lnTo>
                  <a:pt x="3589490" y="4637506"/>
                </a:lnTo>
                <a:lnTo>
                  <a:pt x="3608400" y="4632668"/>
                </a:lnTo>
                <a:lnTo>
                  <a:pt x="3632441" y="4630852"/>
                </a:lnTo>
                <a:lnTo>
                  <a:pt x="3656457" y="4632668"/>
                </a:lnTo>
                <a:lnTo>
                  <a:pt x="3675367" y="4637506"/>
                </a:lnTo>
                <a:lnTo>
                  <a:pt x="3690988" y="4644441"/>
                </a:lnTo>
                <a:lnTo>
                  <a:pt x="3720046" y="4661014"/>
                </a:lnTo>
                <a:lnTo>
                  <a:pt x="3736911" y="4668482"/>
                </a:lnTo>
                <a:lnTo>
                  <a:pt x="3757561" y="4673816"/>
                </a:lnTo>
                <a:lnTo>
                  <a:pt x="3783761" y="4675848"/>
                </a:lnTo>
                <a:lnTo>
                  <a:pt x="3809949" y="4673816"/>
                </a:lnTo>
                <a:lnTo>
                  <a:pt x="3830599" y="4668482"/>
                </a:lnTo>
                <a:lnTo>
                  <a:pt x="3847477" y="4661014"/>
                </a:lnTo>
                <a:lnTo>
                  <a:pt x="3876522" y="4644441"/>
                </a:lnTo>
                <a:lnTo>
                  <a:pt x="3892143" y="4637506"/>
                </a:lnTo>
                <a:lnTo>
                  <a:pt x="3911054" y="4632668"/>
                </a:lnTo>
                <a:lnTo>
                  <a:pt x="3935082" y="4630852"/>
                </a:lnTo>
                <a:lnTo>
                  <a:pt x="3959098" y="4632668"/>
                </a:lnTo>
                <a:lnTo>
                  <a:pt x="3978008" y="4637506"/>
                </a:lnTo>
                <a:lnTo>
                  <a:pt x="3993642" y="4644441"/>
                </a:lnTo>
                <a:lnTo>
                  <a:pt x="4022687" y="4661014"/>
                </a:lnTo>
                <a:lnTo>
                  <a:pt x="4039565" y="4668482"/>
                </a:lnTo>
                <a:lnTo>
                  <a:pt x="4060215" y="4673816"/>
                </a:lnTo>
                <a:lnTo>
                  <a:pt x="4086415" y="4675848"/>
                </a:lnTo>
                <a:lnTo>
                  <a:pt x="4112603" y="4673816"/>
                </a:lnTo>
                <a:lnTo>
                  <a:pt x="4133253" y="4668482"/>
                </a:lnTo>
                <a:lnTo>
                  <a:pt x="4150118" y="4661014"/>
                </a:lnTo>
                <a:lnTo>
                  <a:pt x="4179176" y="4644441"/>
                </a:lnTo>
                <a:lnTo>
                  <a:pt x="4194797" y="4637506"/>
                </a:lnTo>
                <a:lnTo>
                  <a:pt x="4213695" y="4632668"/>
                </a:lnTo>
                <a:lnTo>
                  <a:pt x="4237723" y="4630852"/>
                </a:lnTo>
                <a:lnTo>
                  <a:pt x="4261739" y="4632668"/>
                </a:lnTo>
                <a:lnTo>
                  <a:pt x="4280636" y="4637506"/>
                </a:lnTo>
                <a:lnTo>
                  <a:pt x="4296257" y="4644441"/>
                </a:lnTo>
                <a:lnTo>
                  <a:pt x="4325290" y="4661014"/>
                </a:lnTo>
                <a:lnTo>
                  <a:pt x="4342155" y="4668482"/>
                </a:lnTo>
                <a:lnTo>
                  <a:pt x="4362805" y="4673816"/>
                </a:lnTo>
                <a:lnTo>
                  <a:pt x="4388993" y="4675848"/>
                </a:lnTo>
                <a:lnTo>
                  <a:pt x="4415180" y="4673816"/>
                </a:lnTo>
                <a:lnTo>
                  <a:pt x="4435830" y="4668482"/>
                </a:lnTo>
                <a:lnTo>
                  <a:pt x="4452709" y="4661014"/>
                </a:lnTo>
                <a:lnTo>
                  <a:pt x="4481754" y="4644441"/>
                </a:lnTo>
                <a:lnTo>
                  <a:pt x="4497387" y="4637506"/>
                </a:lnTo>
                <a:lnTo>
                  <a:pt x="4516285" y="4632668"/>
                </a:lnTo>
                <a:lnTo>
                  <a:pt x="4540313" y="4630852"/>
                </a:lnTo>
                <a:lnTo>
                  <a:pt x="4564342" y="4632668"/>
                </a:lnTo>
                <a:lnTo>
                  <a:pt x="4583252" y="4637506"/>
                </a:lnTo>
                <a:lnTo>
                  <a:pt x="4598886" y="4644441"/>
                </a:lnTo>
                <a:lnTo>
                  <a:pt x="4627931" y="4661014"/>
                </a:lnTo>
                <a:lnTo>
                  <a:pt x="4644796" y="4668482"/>
                </a:lnTo>
                <a:lnTo>
                  <a:pt x="4665446" y="4673816"/>
                </a:lnTo>
                <a:lnTo>
                  <a:pt x="4691646" y="4675848"/>
                </a:lnTo>
                <a:lnTo>
                  <a:pt x="4717834" y="4673816"/>
                </a:lnTo>
                <a:lnTo>
                  <a:pt x="4738484" y="4668482"/>
                </a:lnTo>
                <a:lnTo>
                  <a:pt x="4755362" y="4661014"/>
                </a:lnTo>
                <a:lnTo>
                  <a:pt x="4784407" y="4644441"/>
                </a:lnTo>
                <a:lnTo>
                  <a:pt x="4800041" y="4637506"/>
                </a:lnTo>
                <a:lnTo>
                  <a:pt x="4818939" y="4632668"/>
                </a:lnTo>
                <a:lnTo>
                  <a:pt x="4842967" y="4630852"/>
                </a:lnTo>
                <a:lnTo>
                  <a:pt x="4866983" y="4632668"/>
                </a:lnTo>
                <a:lnTo>
                  <a:pt x="4885893" y="4637506"/>
                </a:lnTo>
                <a:lnTo>
                  <a:pt x="4901514" y="4644441"/>
                </a:lnTo>
                <a:lnTo>
                  <a:pt x="4930559" y="4661014"/>
                </a:lnTo>
                <a:lnTo>
                  <a:pt x="4947437" y="4668482"/>
                </a:lnTo>
                <a:lnTo>
                  <a:pt x="4968087" y="4673816"/>
                </a:lnTo>
                <a:lnTo>
                  <a:pt x="4994275" y="4675848"/>
                </a:lnTo>
                <a:lnTo>
                  <a:pt x="5020462" y="4673816"/>
                </a:lnTo>
                <a:lnTo>
                  <a:pt x="5041125" y="4668482"/>
                </a:lnTo>
                <a:lnTo>
                  <a:pt x="5057991" y="4661014"/>
                </a:lnTo>
                <a:lnTo>
                  <a:pt x="5087048" y="4644441"/>
                </a:lnTo>
                <a:lnTo>
                  <a:pt x="5102682" y="4637506"/>
                </a:lnTo>
                <a:lnTo>
                  <a:pt x="5121592" y="4632668"/>
                </a:lnTo>
                <a:lnTo>
                  <a:pt x="5145621" y="4630852"/>
                </a:lnTo>
                <a:lnTo>
                  <a:pt x="5169649" y="4632668"/>
                </a:lnTo>
                <a:lnTo>
                  <a:pt x="5188572" y="4637506"/>
                </a:lnTo>
                <a:lnTo>
                  <a:pt x="5204193" y="4644441"/>
                </a:lnTo>
                <a:lnTo>
                  <a:pt x="5233251" y="4661014"/>
                </a:lnTo>
                <a:lnTo>
                  <a:pt x="5250129" y="4668482"/>
                </a:lnTo>
                <a:lnTo>
                  <a:pt x="5270792" y="4673816"/>
                </a:lnTo>
                <a:lnTo>
                  <a:pt x="5296992" y="4675848"/>
                </a:lnTo>
                <a:lnTo>
                  <a:pt x="5323179" y="4673816"/>
                </a:lnTo>
                <a:lnTo>
                  <a:pt x="5343830" y="4668482"/>
                </a:lnTo>
                <a:lnTo>
                  <a:pt x="5360708" y="4661014"/>
                </a:lnTo>
                <a:lnTo>
                  <a:pt x="5389753" y="4644441"/>
                </a:lnTo>
                <a:lnTo>
                  <a:pt x="5405386" y="4637506"/>
                </a:lnTo>
                <a:lnTo>
                  <a:pt x="5424297" y="4632668"/>
                </a:lnTo>
                <a:lnTo>
                  <a:pt x="5448325" y="4630852"/>
                </a:lnTo>
                <a:lnTo>
                  <a:pt x="5472354" y="4632668"/>
                </a:lnTo>
                <a:lnTo>
                  <a:pt x="5491264" y="4637506"/>
                </a:lnTo>
                <a:lnTo>
                  <a:pt x="5506885" y="4644441"/>
                </a:lnTo>
                <a:lnTo>
                  <a:pt x="5535942" y="4661014"/>
                </a:lnTo>
                <a:lnTo>
                  <a:pt x="5552821" y="4668482"/>
                </a:lnTo>
                <a:lnTo>
                  <a:pt x="5573484" y="4673816"/>
                </a:lnTo>
                <a:lnTo>
                  <a:pt x="5599684" y="4675848"/>
                </a:lnTo>
                <a:lnTo>
                  <a:pt x="5625871" y="4673816"/>
                </a:lnTo>
                <a:lnTo>
                  <a:pt x="5646534" y="4668482"/>
                </a:lnTo>
                <a:lnTo>
                  <a:pt x="5663400" y="4661014"/>
                </a:lnTo>
                <a:lnTo>
                  <a:pt x="5692457" y="4644441"/>
                </a:lnTo>
                <a:lnTo>
                  <a:pt x="5708091" y="4637506"/>
                </a:lnTo>
                <a:lnTo>
                  <a:pt x="5727001" y="4632668"/>
                </a:lnTo>
                <a:lnTo>
                  <a:pt x="5751030" y="4630852"/>
                </a:lnTo>
                <a:lnTo>
                  <a:pt x="5775045" y="4632668"/>
                </a:lnTo>
                <a:lnTo>
                  <a:pt x="5793956" y="4637506"/>
                </a:lnTo>
                <a:lnTo>
                  <a:pt x="5809577" y="4644441"/>
                </a:lnTo>
                <a:lnTo>
                  <a:pt x="5838622" y="4661014"/>
                </a:lnTo>
                <a:lnTo>
                  <a:pt x="5855500" y="4668482"/>
                </a:lnTo>
                <a:lnTo>
                  <a:pt x="5876137" y="4673816"/>
                </a:lnTo>
                <a:lnTo>
                  <a:pt x="5902337" y="4675848"/>
                </a:lnTo>
                <a:lnTo>
                  <a:pt x="5928525" y="4673816"/>
                </a:lnTo>
                <a:lnTo>
                  <a:pt x="5949188" y="4668482"/>
                </a:lnTo>
                <a:lnTo>
                  <a:pt x="5966053" y="4661014"/>
                </a:lnTo>
                <a:lnTo>
                  <a:pt x="5995111" y="4644441"/>
                </a:lnTo>
                <a:lnTo>
                  <a:pt x="6010745" y="4637506"/>
                </a:lnTo>
                <a:lnTo>
                  <a:pt x="6029655" y="4632668"/>
                </a:lnTo>
                <a:lnTo>
                  <a:pt x="6053683" y="4630852"/>
                </a:lnTo>
                <a:lnTo>
                  <a:pt x="6077712" y="4632668"/>
                </a:lnTo>
                <a:lnTo>
                  <a:pt x="6096635" y="4637506"/>
                </a:lnTo>
                <a:lnTo>
                  <a:pt x="6112281" y="4644441"/>
                </a:lnTo>
                <a:lnTo>
                  <a:pt x="6141339" y="4661014"/>
                </a:lnTo>
                <a:lnTo>
                  <a:pt x="6158217" y="4668482"/>
                </a:lnTo>
                <a:lnTo>
                  <a:pt x="6178867" y="4673816"/>
                </a:lnTo>
                <a:lnTo>
                  <a:pt x="6205080" y="4675848"/>
                </a:lnTo>
                <a:lnTo>
                  <a:pt x="6231280" y="4673816"/>
                </a:lnTo>
                <a:lnTo>
                  <a:pt x="6251930" y="4668482"/>
                </a:lnTo>
                <a:lnTo>
                  <a:pt x="6268809" y="4661014"/>
                </a:lnTo>
                <a:lnTo>
                  <a:pt x="6297854" y="4644441"/>
                </a:lnTo>
                <a:lnTo>
                  <a:pt x="6313487" y="4637506"/>
                </a:lnTo>
                <a:lnTo>
                  <a:pt x="6332398" y="4632668"/>
                </a:lnTo>
                <a:lnTo>
                  <a:pt x="6356426" y="4630852"/>
                </a:lnTo>
                <a:lnTo>
                  <a:pt x="6380480" y="4632668"/>
                </a:lnTo>
                <a:lnTo>
                  <a:pt x="6399403" y="4637506"/>
                </a:lnTo>
                <a:lnTo>
                  <a:pt x="6415049" y="4644441"/>
                </a:lnTo>
                <a:lnTo>
                  <a:pt x="6444120" y="4661014"/>
                </a:lnTo>
                <a:lnTo>
                  <a:pt x="6461011" y="4668482"/>
                </a:lnTo>
                <a:lnTo>
                  <a:pt x="6481673" y="4673816"/>
                </a:lnTo>
                <a:lnTo>
                  <a:pt x="6507899" y="4675848"/>
                </a:lnTo>
                <a:lnTo>
                  <a:pt x="6534099" y="4673816"/>
                </a:lnTo>
                <a:lnTo>
                  <a:pt x="6554762" y="4668482"/>
                </a:lnTo>
                <a:lnTo>
                  <a:pt x="6571653" y="4661014"/>
                </a:lnTo>
                <a:lnTo>
                  <a:pt x="6600723" y="4644441"/>
                </a:lnTo>
                <a:lnTo>
                  <a:pt x="6616370" y="4637506"/>
                </a:lnTo>
                <a:lnTo>
                  <a:pt x="6635293" y="4632668"/>
                </a:lnTo>
                <a:lnTo>
                  <a:pt x="6659346" y="4630852"/>
                </a:lnTo>
                <a:lnTo>
                  <a:pt x="6659346" y="4619587"/>
                </a:lnTo>
                <a:close/>
              </a:path>
              <a:path w="6660515" h="7380605">
                <a:moveTo>
                  <a:pt x="6659372" y="4732261"/>
                </a:moveTo>
                <a:lnTo>
                  <a:pt x="6633159" y="4734293"/>
                </a:lnTo>
                <a:lnTo>
                  <a:pt x="6612496" y="4739614"/>
                </a:lnTo>
                <a:lnTo>
                  <a:pt x="6595605" y="4747082"/>
                </a:lnTo>
                <a:lnTo>
                  <a:pt x="6566535" y="4763668"/>
                </a:lnTo>
                <a:lnTo>
                  <a:pt x="6550888" y="4770615"/>
                </a:lnTo>
                <a:lnTo>
                  <a:pt x="6531965" y="4775454"/>
                </a:lnTo>
                <a:lnTo>
                  <a:pt x="6507899" y="4777283"/>
                </a:lnTo>
                <a:lnTo>
                  <a:pt x="6483858" y="4775454"/>
                </a:lnTo>
                <a:lnTo>
                  <a:pt x="6464935" y="4770615"/>
                </a:lnTo>
                <a:lnTo>
                  <a:pt x="6449288" y="4763668"/>
                </a:lnTo>
                <a:lnTo>
                  <a:pt x="6420218" y="4747082"/>
                </a:lnTo>
                <a:lnTo>
                  <a:pt x="6403327" y="4739614"/>
                </a:lnTo>
                <a:lnTo>
                  <a:pt x="6382664" y="4734293"/>
                </a:lnTo>
                <a:lnTo>
                  <a:pt x="6356439" y="4732261"/>
                </a:lnTo>
                <a:lnTo>
                  <a:pt x="6330251" y="4734293"/>
                </a:lnTo>
                <a:lnTo>
                  <a:pt x="6309601" y="4739614"/>
                </a:lnTo>
                <a:lnTo>
                  <a:pt x="6292723" y="4747082"/>
                </a:lnTo>
                <a:lnTo>
                  <a:pt x="6263678" y="4763668"/>
                </a:lnTo>
                <a:lnTo>
                  <a:pt x="6248057" y="4770615"/>
                </a:lnTo>
                <a:lnTo>
                  <a:pt x="6229134" y="4775454"/>
                </a:lnTo>
                <a:lnTo>
                  <a:pt x="6205093" y="4777283"/>
                </a:lnTo>
                <a:lnTo>
                  <a:pt x="6181064" y="4775454"/>
                </a:lnTo>
                <a:lnTo>
                  <a:pt x="6162141" y="4770615"/>
                </a:lnTo>
                <a:lnTo>
                  <a:pt x="6146508" y="4763681"/>
                </a:lnTo>
                <a:lnTo>
                  <a:pt x="6117463" y="4747095"/>
                </a:lnTo>
                <a:lnTo>
                  <a:pt x="6100572" y="4739614"/>
                </a:lnTo>
                <a:lnTo>
                  <a:pt x="6079909" y="4734293"/>
                </a:lnTo>
                <a:lnTo>
                  <a:pt x="6053696" y="4732261"/>
                </a:lnTo>
                <a:lnTo>
                  <a:pt x="6027509" y="4734293"/>
                </a:lnTo>
                <a:lnTo>
                  <a:pt x="6006858" y="4739614"/>
                </a:lnTo>
                <a:lnTo>
                  <a:pt x="5989980" y="4747082"/>
                </a:lnTo>
                <a:lnTo>
                  <a:pt x="5960935" y="4763668"/>
                </a:lnTo>
                <a:lnTo>
                  <a:pt x="5945302" y="4770615"/>
                </a:lnTo>
                <a:lnTo>
                  <a:pt x="5926391" y="4775454"/>
                </a:lnTo>
                <a:lnTo>
                  <a:pt x="5902350" y="4777283"/>
                </a:lnTo>
                <a:lnTo>
                  <a:pt x="5878334" y="4775454"/>
                </a:lnTo>
                <a:lnTo>
                  <a:pt x="5859424" y="4770615"/>
                </a:lnTo>
                <a:lnTo>
                  <a:pt x="5843803" y="4763668"/>
                </a:lnTo>
                <a:lnTo>
                  <a:pt x="5814758" y="4747082"/>
                </a:lnTo>
                <a:lnTo>
                  <a:pt x="5797893" y="4739614"/>
                </a:lnTo>
                <a:lnTo>
                  <a:pt x="5777242" y="4734293"/>
                </a:lnTo>
                <a:lnTo>
                  <a:pt x="5751042" y="4732261"/>
                </a:lnTo>
                <a:lnTo>
                  <a:pt x="5724855" y="4734293"/>
                </a:lnTo>
                <a:lnTo>
                  <a:pt x="5704192" y="4739614"/>
                </a:lnTo>
                <a:lnTo>
                  <a:pt x="5687314" y="4747095"/>
                </a:lnTo>
                <a:lnTo>
                  <a:pt x="5658269" y="4763681"/>
                </a:lnTo>
                <a:lnTo>
                  <a:pt x="5642648" y="4770615"/>
                </a:lnTo>
                <a:lnTo>
                  <a:pt x="5623738" y="4775454"/>
                </a:lnTo>
                <a:lnTo>
                  <a:pt x="5599696" y="4777283"/>
                </a:lnTo>
                <a:lnTo>
                  <a:pt x="5575668" y="4775454"/>
                </a:lnTo>
                <a:lnTo>
                  <a:pt x="5556758" y="4770615"/>
                </a:lnTo>
                <a:lnTo>
                  <a:pt x="5541124" y="4763668"/>
                </a:lnTo>
                <a:lnTo>
                  <a:pt x="5512079" y="4747082"/>
                </a:lnTo>
                <a:lnTo>
                  <a:pt x="5495201" y="4739614"/>
                </a:lnTo>
                <a:lnTo>
                  <a:pt x="5474551" y="4734293"/>
                </a:lnTo>
                <a:lnTo>
                  <a:pt x="5448338" y="4732261"/>
                </a:lnTo>
                <a:lnTo>
                  <a:pt x="5422150" y="4734293"/>
                </a:lnTo>
                <a:lnTo>
                  <a:pt x="5401500" y="4739614"/>
                </a:lnTo>
                <a:lnTo>
                  <a:pt x="5384622" y="4747095"/>
                </a:lnTo>
                <a:lnTo>
                  <a:pt x="5355577" y="4763681"/>
                </a:lnTo>
                <a:lnTo>
                  <a:pt x="5339943" y="4770615"/>
                </a:lnTo>
                <a:lnTo>
                  <a:pt x="5321046" y="4775454"/>
                </a:lnTo>
                <a:lnTo>
                  <a:pt x="5297017" y="4777283"/>
                </a:lnTo>
                <a:lnTo>
                  <a:pt x="5272989" y="4775454"/>
                </a:lnTo>
                <a:lnTo>
                  <a:pt x="5254066" y="4770615"/>
                </a:lnTo>
                <a:lnTo>
                  <a:pt x="5238432" y="4763668"/>
                </a:lnTo>
                <a:lnTo>
                  <a:pt x="5209387" y="4747082"/>
                </a:lnTo>
                <a:lnTo>
                  <a:pt x="5192509" y="4739614"/>
                </a:lnTo>
                <a:lnTo>
                  <a:pt x="5171846" y="4734293"/>
                </a:lnTo>
                <a:lnTo>
                  <a:pt x="5145646" y="4732261"/>
                </a:lnTo>
                <a:lnTo>
                  <a:pt x="5119459" y="4734293"/>
                </a:lnTo>
                <a:lnTo>
                  <a:pt x="5098796" y="4739614"/>
                </a:lnTo>
                <a:lnTo>
                  <a:pt x="5081917" y="4747082"/>
                </a:lnTo>
                <a:lnTo>
                  <a:pt x="5052873" y="4763668"/>
                </a:lnTo>
                <a:lnTo>
                  <a:pt x="5037239" y="4770615"/>
                </a:lnTo>
                <a:lnTo>
                  <a:pt x="5018329" y="4775454"/>
                </a:lnTo>
                <a:lnTo>
                  <a:pt x="4994287" y="4777283"/>
                </a:lnTo>
                <a:lnTo>
                  <a:pt x="4970272" y="4775454"/>
                </a:lnTo>
                <a:lnTo>
                  <a:pt x="4951374" y="4770615"/>
                </a:lnTo>
                <a:lnTo>
                  <a:pt x="4935740" y="4763681"/>
                </a:lnTo>
                <a:lnTo>
                  <a:pt x="4906696" y="4747095"/>
                </a:lnTo>
                <a:lnTo>
                  <a:pt x="4889830" y="4739614"/>
                </a:lnTo>
                <a:lnTo>
                  <a:pt x="4869180" y="4734293"/>
                </a:lnTo>
                <a:lnTo>
                  <a:pt x="4842980" y="4732261"/>
                </a:lnTo>
                <a:lnTo>
                  <a:pt x="4816805" y="4734293"/>
                </a:lnTo>
                <a:lnTo>
                  <a:pt x="4796155" y="4739614"/>
                </a:lnTo>
                <a:lnTo>
                  <a:pt x="4779289" y="4747082"/>
                </a:lnTo>
                <a:lnTo>
                  <a:pt x="4750244" y="4763668"/>
                </a:lnTo>
                <a:lnTo>
                  <a:pt x="4734611" y="4770615"/>
                </a:lnTo>
                <a:lnTo>
                  <a:pt x="4715700" y="4775454"/>
                </a:lnTo>
                <a:lnTo>
                  <a:pt x="4691672" y="4777283"/>
                </a:lnTo>
                <a:lnTo>
                  <a:pt x="4667656" y="4775454"/>
                </a:lnTo>
                <a:lnTo>
                  <a:pt x="4648746" y="4770615"/>
                </a:lnTo>
                <a:lnTo>
                  <a:pt x="4633112" y="4763681"/>
                </a:lnTo>
                <a:lnTo>
                  <a:pt x="4604067" y="4747095"/>
                </a:lnTo>
                <a:lnTo>
                  <a:pt x="4587189" y="4739614"/>
                </a:lnTo>
                <a:lnTo>
                  <a:pt x="4566539" y="4734293"/>
                </a:lnTo>
                <a:lnTo>
                  <a:pt x="4540326" y="4732261"/>
                </a:lnTo>
                <a:lnTo>
                  <a:pt x="4514151" y="4734293"/>
                </a:lnTo>
                <a:lnTo>
                  <a:pt x="4493501" y="4739614"/>
                </a:lnTo>
                <a:lnTo>
                  <a:pt x="4476635" y="4747082"/>
                </a:lnTo>
                <a:lnTo>
                  <a:pt x="4447591" y="4763668"/>
                </a:lnTo>
                <a:lnTo>
                  <a:pt x="4431957" y="4770615"/>
                </a:lnTo>
                <a:lnTo>
                  <a:pt x="4413047" y="4775454"/>
                </a:lnTo>
                <a:lnTo>
                  <a:pt x="4389005" y="4777283"/>
                </a:lnTo>
                <a:lnTo>
                  <a:pt x="4365002" y="4775454"/>
                </a:lnTo>
                <a:lnTo>
                  <a:pt x="4346105" y="4770615"/>
                </a:lnTo>
                <a:lnTo>
                  <a:pt x="4330484" y="4763681"/>
                </a:lnTo>
                <a:lnTo>
                  <a:pt x="4301452" y="4747095"/>
                </a:lnTo>
                <a:lnTo>
                  <a:pt x="4284573" y="4739614"/>
                </a:lnTo>
                <a:lnTo>
                  <a:pt x="4263923" y="4734293"/>
                </a:lnTo>
                <a:lnTo>
                  <a:pt x="4237736" y="4732261"/>
                </a:lnTo>
                <a:lnTo>
                  <a:pt x="4211561" y="4734293"/>
                </a:lnTo>
                <a:lnTo>
                  <a:pt x="4190923" y="4739614"/>
                </a:lnTo>
                <a:lnTo>
                  <a:pt x="4174045" y="4747082"/>
                </a:lnTo>
                <a:lnTo>
                  <a:pt x="4145000" y="4763668"/>
                </a:lnTo>
                <a:lnTo>
                  <a:pt x="4129367" y="4770615"/>
                </a:lnTo>
                <a:lnTo>
                  <a:pt x="4110456" y="4775454"/>
                </a:lnTo>
                <a:lnTo>
                  <a:pt x="4086415" y="4777283"/>
                </a:lnTo>
                <a:lnTo>
                  <a:pt x="4062399" y="4775454"/>
                </a:lnTo>
                <a:lnTo>
                  <a:pt x="4043502" y="4770615"/>
                </a:lnTo>
                <a:lnTo>
                  <a:pt x="4027868" y="4763681"/>
                </a:lnTo>
                <a:lnTo>
                  <a:pt x="3998823" y="4747095"/>
                </a:lnTo>
                <a:lnTo>
                  <a:pt x="3981958" y="4739614"/>
                </a:lnTo>
                <a:lnTo>
                  <a:pt x="3961295" y="4734293"/>
                </a:lnTo>
                <a:lnTo>
                  <a:pt x="3935095" y="4732261"/>
                </a:lnTo>
                <a:lnTo>
                  <a:pt x="3908907" y="4734293"/>
                </a:lnTo>
                <a:lnTo>
                  <a:pt x="3888257" y="4739614"/>
                </a:lnTo>
                <a:lnTo>
                  <a:pt x="3871391" y="4747082"/>
                </a:lnTo>
                <a:lnTo>
                  <a:pt x="3842347" y="4763668"/>
                </a:lnTo>
                <a:lnTo>
                  <a:pt x="3826713" y="4770615"/>
                </a:lnTo>
                <a:lnTo>
                  <a:pt x="3807803" y="4775454"/>
                </a:lnTo>
                <a:lnTo>
                  <a:pt x="3783774" y="4777283"/>
                </a:lnTo>
                <a:lnTo>
                  <a:pt x="3759746" y="4775454"/>
                </a:lnTo>
                <a:lnTo>
                  <a:pt x="3740848" y="4770615"/>
                </a:lnTo>
                <a:lnTo>
                  <a:pt x="3725214" y="4763668"/>
                </a:lnTo>
                <a:lnTo>
                  <a:pt x="3696170" y="4747082"/>
                </a:lnTo>
                <a:lnTo>
                  <a:pt x="3679304" y="4739614"/>
                </a:lnTo>
                <a:lnTo>
                  <a:pt x="3658654" y="4734293"/>
                </a:lnTo>
                <a:lnTo>
                  <a:pt x="3632466" y="4732261"/>
                </a:lnTo>
                <a:lnTo>
                  <a:pt x="3606279" y="4734293"/>
                </a:lnTo>
                <a:lnTo>
                  <a:pt x="3585616" y="4739614"/>
                </a:lnTo>
                <a:lnTo>
                  <a:pt x="3568738" y="4747082"/>
                </a:lnTo>
                <a:lnTo>
                  <a:pt x="3539693" y="4763668"/>
                </a:lnTo>
                <a:lnTo>
                  <a:pt x="3524072" y="4770615"/>
                </a:lnTo>
                <a:lnTo>
                  <a:pt x="3505162" y="4775454"/>
                </a:lnTo>
                <a:lnTo>
                  <a:pt x="3481133" y="4777283"/>
                </a:lnTo>
                <a:lnTo>
                  <a:pt x="3457105" y="4775454"/>
                </a:lnTo>
                <a:lnTo>
                  <a:pt x="3438182" y="4770615"/>
                </a:lnTo>
                <a:lnTo>
                  <a:pt x="3422548" y="4763668"/>
                </a:lnTo>
                <a:lnTo>
                  <a:pt x="3393503" y="4747082"/>
                </a:lnTo>
                <a:lnTo>
                  <a:pt x="3376625" y="4739614"/>
                </a:lnTo>
                <a:lnTo>
                  <a:pt x="3355987" y="4734293"/>
                </a:lnTo>
                <a:lnTo>
                  <a:pt x="3329800" y="4732261"/>
                </a:lnTo>
                <a:lnTo>
                  <a:pt x="3303613" y="4734293"/>
                </a:lnTo>
                <a:lnTo>
                  <a:pt x="3282962" y="4739614"/>
                </a:lnTo>
                <a:lnTo>
                  <a:pt x="3266084" y="4747095"/>
                </a:lnTo>
                <a:lnTo>
                  <a:pt x="3237039" y="4763681"/>
                </a:lnTo>
                <a:lnTo>
                  <a:pt x="3221405" y="4770615"/>
                </a:lnTo>
                <a:lnTo>
                  <a:pt x="3202508" y="4775454"/>
                </a:lnTo>
                <a:lnTo>
                  <a:pt x="3178479" y="4777283"/>
                </a:lnTo>
                <a:lnTo>
                  <a:pt x="3154451" y="4775454"/>
                </a:lnTo>
                <a:lnTo>
                  <a:pt x="3135541" y="4770615"/>
                </a:lnTo>
                <a:lnTo>
                  <a:pt x="3119907" y="4763668"/>
                </a:lnTo>
                <a:lnTo>
                  <a:pt x="3090875" y="4747082"/>
                </a:lnTo>
                <a:lnTo>
                  <a:pt x="3073997" y="4739614"/>
                </a:lnTo>
                <a:lnTo>
                  <a:pt x="3053346" y="4734293"/>
                </a:lnTo>
                <a:lnTo>
                  <a:pt x="3027146" y="4732261"/>
                </a:lnTo>
                <a:lnTo>
                  <a:pt x="3000959" y="4734293"/>
                </a:lnTo>
                <a:lnTo>
                  <a:pt x="2980309" y="4739614"/>
                </a:lnTo>
                <a:lnTo>
                  <a:pt x="2963430" y="4747095"/>
                </a:lnTo>
                <a:lnTo>
                  <a:pt x="2934385" y="4763681"/>
                </a:lnTo>
                <a:lnTo>
                  <a:pt x="2918764" y="4770615"/>
                </a:lnTo>
                <a:lnTo>
                  <a:pt x="2899867" y="4775454"/>
                </a:lnTo>
                <a:lnTo>
                  <a:pt x="2875851" y="4777283"/>
                </a:lnTo>
                <a:lnTo>
                  <a:pt x="2851823" y="4775454"/>
                </a:lnTo>
                <a:lnTo>
                  <a:pt x="2832912" y="4770615"/>
                </a:lnTo>
                <a:lnTo>
                  <a:pt x="2817279" y="4763668"/>
                </a:lnTo>
                <a:lnTo>
                  <a:pt x="2788221" y="4747082"/>
                </a:lnTo>
                <a:lnTo>
                  <a:pt x="2771356" y="4739614"/>
                </a:lnTo>
                <a:lnTo>
                  <a:pt x="2750705" y="4734293"/>
                </a:lnTo>
                <a:lnTo>
                  <a:pt x="2724518" y="4732261"/>
                </a:lnTo>
                <a:lnTo>
                  <a:pt x="2698318" y="4734293"/>
                </a:lnTo>
                <a:lnTo>
                  <a:pt x="2677668" y="4739614"/>
                </a:lnTo>
                <a:lnTo>
                  <a:pt x="2660802" y="4747095"/>
                </a:lnTo>
                <a:lnTo>
                  <a:pt x="2631757" y="4763681"/>
                </a:lnTo>
                <a:lnTo>
                  <a:pt x="2616136" y="4770615"/>
                </a:lnTo>
                <a:lnTo>
                  <a:pt x="2597226" y="4775454"/>
                </a:lnTo>
                <a:lnTo>
                  <a:pt x="2573210" y="4777283"/>
                </a:lnTo>
                <a:lnTo>
                  <a:pt x="2549194" y="4775454"/>
                </a:lnTo>
                <a:lnTo>
                  <a:pt x="2530297" y="4770615"/>
                </a:lnTo>
                <a:lnTo>
                  <a:pt x="2514663" y="4763681"/>
                </a:lnTo>
                <a:lnTo>
                  <a:pt x="2485618" y="4747095"/>
                </a:lnTo>
                <a:lnTo>
                  <a:pt x="2468740" y="4739614"/>
                </a:lnTo>
                <a:lnTo>
                  <a:pt x="2448090" y="4734293"/>
                </a:lnTo>
                <a:lnTo>
                  <a:pt x="2421890" y="4732261"/>
                </a:lnTo>
                <a:lnTo>
                  <a:pt x="2395702" y="4734293"/>
                </a:lnTo>
                <a:lnTo>
                  <a:pt x="2375052" y="4739614"/>
                </a:lnTo>
                <a:lnTo>
                  <a:pt x="2358186" y="4747095"/>
                </a:lnTo>
                <a:lnTo>
                  <a:pt x="2329142" y="4763681"/>
                </a:lnTo>
                <a:lnTo>
                  <a:pt x="2313521" y="4770615"/>
                </a:lnTo>
                <a:lnTo>
                  <a:pt x="2294623" y="4775454"/>
                </a:lnTo>
                <a:lnTo>
                  <a:pt x="2270595" y="4777283"/>
                </a:lnTo>
                <a:lnTo>
                  <a:pt x="2246566" y="4775454"/>
                </a:lnTo>
                <a:lnTo>
                  <a:pt x="2227669" y="4770615"/>
                </a:lnTo>
                <a:lnTo>
                  <a:pt x="2212035" y="4763681"/>
                </a:lnTo>
                <a:lnTo>
                  <a:pt x="2182977" y="4747095"/>
                </a:lnTo>
                <a:lnTo>
                  <a:pt x="2166112" y="4739614"/>
                </a:lnTo>
                <a:lnTo>
                  <a:pt x="2145461" y="4734293"/>
                </a:lnTo>
                <a:lnTo>
                  <a:pt x="2119261" y="4732261"/>
                </a:lnTo>
                <a:lnTo>
                  <a:pt x="2093074" y="4734293"/>
                </a:lnTo>
                <a:lnTo>
                  <a:pt x="2072424" y="4739614"/>
                </a:lnTo>
                <a:lnTo>
                  <a:pt x="2055558" y="4747082"/>
                </a:lnTo>
                <a:lnTo>
                  <a:pt x="2026526" y="4763668"/>
                </a:lnTo>
                <a:lnTo>
                  <a:pt x="2010892" y="4770615"/>
                </a:lnTo>
                <a:lnTo>
                  <a:pt x="1991995" y="4775454"/>
                </a:lnTo>
                <a:lnTo>
                  <a:pt x="1967966" y="4777283"/>
                </a:lnTo>
                <a:lnTo>
                  <a:pt x="1943938" y="4775454"/>
                </a:lnTo>
                <a:lnTo>
                  <a:pt x="1925027" y="4770615"/>
                </a:lnTo>
                <a:lnTo>
                  <a:pt x="1909394" y="4763668"/>
                </a:lnTo>
                <a:lnTo>
                  <a:pt x="1880349" y="4747082"/>
                </a:lnTo>
                <a:lnTo>
                  <a:pt x="1863483" y="4739614"/>
                </a:lnTo>
                <a:lnTo>
                  <a:pt x="1842833" y="4734293"/>
                </a:lnTo>
                <a:lnTo>
                  <a:pt x="1816633" y="4732261"/>
                </a:lnTo>
                <a:lnTo>
                  <a:pt x="1790446" y="4734293"/>
                </a:lnTo>
                <a:lnTo>
                  <a:pt x="1769795" y="4739614"/>
                </a:lnTo>
                <a:lnTo>
                  <a:pt x="1752917" y="4747095"/>
                </a:lnTo>
                <a:lnTo>
                  <a:pt x="1723885" y="4763681"/>
                </a:lnTo>
                <a:lnTo>
                  <a:pt x="1708264" y="4770615"/>
                </a:lnTo>
                <a:lnTo>
                  <a:pt x="1689354" y="4775454"/>
                </a:lnTo>
                <a:lnTo>
                  <a:pt x="1665325" y="4777283"/>
                </a:lnTo>
                <a:lnTo>
                  <a:pt x="1641309" y="4775454"/>
                </a:lnTo>
                <a:lnTo>
                  <a:pt x="1622412" y="4770615"/>
                </a:lnTo>
                <a:lnTo>
                  <a:pt x="1606791" y="4763668"/>
                </a:lnTo>
                <a:lnTo>
                  <a:pt x="1577759" y="4747082"/>
                </a:lnTo>
                <a:lnTo>
                  <a:pt x="1560880" y="4739614"/>
                </a:lnTo>
                <a:lnTo>
                  <a:pt x="1540243" y="4734293"/>
                </a:lnTo>
                <a:lnTo>
                  <a:pt x="1514055" y="4732261"/>
                </a:lnTo>
                <a:lnTo>
                  <a:pt x="1487868" y="4734293"/>
                </a:lnTo>
                <a:lnTo>
                  <a:pt x="1467218" y="4739614"/>
                </a:lnTo>
                <a:lnTo>
                  <a:pt x="1450352" y="4747082"/>
                </a:lnTo>
                <a:lnTo>
                  <a:pt x="1421307" y="4763668"/>
                </a:lnTo>
                <a:lnTo>
                  <a:pt x="1405686" y="4770615"/>
                </a:lnTo>
                <a:lnTo>
                  <a:pt x="1386776" y="4775454"/>
                </a:lnTo>
                <a:lnTo>
                  <a:pt x="1362748" y="4777283"/>
                </a:lnTo>
                <a:lnTo>
                  <a:pt x="1338732" y="4775454"/>
                </a:lnTo>
                <a:lnTo>
                  <a:pt x="1319822" y="4770615"/>
                </a:lnTo>
                <a:lnTo>
                  <a:pt x="1304201" y="4763668"/>
                </a:lnTo>
                <a:lnTo>
                  <a:pt x="1275156" y="4747082"/>
                </a:lnTo>
                <a:lnTo>
                  <a:pt x="1258290" y="4739614"/>
                </a:lnTo>
                <a:lnTo>
                  <a:pt x="1237653" y="4734293"/>
                </a:lnTo>
                <a:lnTo>
                  <a:pt x="1211465" y="4732261"/>
                </a:lnTo>
                <a:lnTo>
                  <a:pt x="1185278" y="4734293"/>
                </a:lnTo>
                <a:lnTo>
                  <a:pt x="1164628" y="4739614"/>
                </a:lnTo>
                <a:lnTo>
                  <a:pt x="1147762" y="4747082"/>
                </a:lnTo>
                <a:lnTo>
                  <a:pt x="1118717" y="4763668"/>
                </a:lnTo>
                <a:lnTo>
                  <a:pt x="1103083" y="4770615"/>
                </a:lnTo>
                <a:lnTo>
                  <a:pt x="1084173" y="4775454"/>
                </a:lnTo>
                <a:lnTo>
                  <a:pt x="1060145" y="4777283"/>
                </a:lnTo>
                <a:lnTo>
                  <a:pt x="1036129" y="4775454"/>
                </a:lnTo>
                <a:lnTo>
                  <a:pt x="1017231" y="4770615"/>
                </a:lnTo>
                <a:lnTo>
                  <a:pt x="1001610" y="4763681"/>
                </a:lnTo>
                <a:lnTo>
                  <a:pt x="972566" y="4747095"/>
                </a:lnTo>
                <a:lnTo>
                  <a:pt x="955700" y="4739614"/>
                </a:lnTo>
                <a:lnTo>
                  <a:pt x="935050" y="4734293"/>
                </a:lnTo>
                <a:lnTo>
                  <a:pt x="908862" y="4732261"/>
                </a:lnTo>
                <a:lnTo>
                  <a:pt x="882675" y="4734293"/>
                </a:lnTo>
                <a:lnTo>
                  <a:pt x="862037" y="4739614"/>
                </a:lnTo>
                <a:lnTo>
                  <a:pt x="845159" y="4747082"/>
                </a:lnTo>
                <a:lnTo>
                  <a:pt x="816140" y="4763668"/>
                </a:lnTo>
                <a:lnTo>
                  <a:pt x="800519" y="4770615"/>
                </a:lnTo>
                <a:lnTo>
                  <a:pt x="781608" y="4775454"/>
                </a:lnTo>
                <a:lnTo>
                  <a:pt x="757593" y="4777283"/>
                </a:lnTo>
                <a:lnTo>
                  <a:pt x="733564" y="4775454"/>
                </a:lnTo>
                <a:lnTo>
                  <a:pt x="714654" y="4770615"/>
                </a:lnTo>
                <a:lnTo>
                  <a:pt x="699033" y="4763668"/>
                </a:lnTo>
                <a:lnTo>
                  <a:pt x="669988" y="4747082"/>
                </a:lnTo>
                <a:lnTo>
                  <a:pt x="653122" y="4739614"/>
                </a:lnTo>
                <a:lnTo>
                  <a:pt x="632472" y="4734293"/>
                </a:lnTo>
                <a:lnTo>
                  <a:pt x="606285" y="4732261"/>
                </a:lnTo>
                <a:lnTo>
                  <a:pt x="580097" y="4734293"/>
                </a:lnTo>
                <a:lnTo>
                  <a:pt x="559460" y="4739614"/>
                </a:lnTo>
                <a:lnTo>
                  <a:pt x="542582" y="4747082"/>
                </a:lnTo>
                <a:lnTo>
                  <a:pt x="513549" y="4763668"/>
                </a:lnTo>
                <a:lnTo>
                  <a:pt x="497928" y="4770615"/>
                </a:lnTo>
                <a:lnTo>
                  <a:pt x="479018" y="4775454"/>
                </a:lnTo>
                <a:lnTo>
                  <a:pt x="454990" y="4777283"/>
                </a:lnTo>
                <a:lnTo>
                  <a:pt x="430987" y="4775454"/>
                </a:lnTo>
                <a:lnTo>
                  <a:pt x="412089" y="4770615"/>
                </a:lnTo>
                <a:lnTo>
                  <a:pt x="396468" y="4763681"/>
                </a:lnTo>
                <a:lnTo>
                  <a:pt x="367423" y="4747095"/>
                </a:lnTo>
                <a:lnTo>
                  <a:pt x="350558" y="4739614"/>
                </a:lnTo>
                <a:lnTo>
                  <a:pt x="329907" y="4734293"/>
                </a:lnTo>
                <a:lnTo>
                  <a:pt x="303720" y="4732261"/>
                </a:lnTo>
                <a:lnTo>
                  <a:pt x="277545" y="4734293"/>
                </a:lnTo>
                <a:lnTo>
                  <a:pt x="256908" y="4739614"/>
                </a:lnTo>
                <a:lnTo>
                  <a:pt x="240030" y="4747082"/>
                </a:lnTo>
                <a:lnTo>
                  <a:pt x="210997" y="4763668"/>
                </a:lnTo>
                <a:lnTo>
                  <a:pt x="195376" y="4770615"/>
                </a:lnTo>
                <a:lnTo>
                  <a:pt x="176466" y="4775454"/>
                </a:lnTo>
                <a:lnTo>
                  <a:pt x="152450" y="4777283"/>
                </a:lnTo>
                <a:lnTo>
                  <a:pt x="128435" y="4775454"/>
                </a:lnTo>
                <a:lnTo>
                  <a:pt x="109524" y="4770615"/>
                </a:lnTo>
                <a:lnTo>
                  <a:pt x="93891" y="4763668"/>
                </a:lnTo>
                <a:lnTo>
                  <a:pt x="64846" y="4747082"/>
                </a:lnTo>
                <a:lnTo>
                  <a:pt x="47980" y="4739614"/>
                </a:lnTo>
                <a:lnTo>
                  <a:pt x="27330" y="4734293"/>
                </a:lnTo>
                <a:lnTo>
                  <a:pt x="1130" y="4732261"/>
                </a:lnTo>
                <a:lnTo>
                  <a:pt x="1130" y="4743526"/>
                </a:lnTo>
                <a:lnTo>
                  <a:pt x="25158" y="4745342"/>
                </a:lnTo>
                <a:lnTo>
                  <a:pt x="44069" y="4750193"/>
                </a:lnTo>
                <a:lnTo>
                  <a:pt x="59690" y="4757128"/>
                </a:lnTo>
                <a:lnTo>
                  <a:pt x="88734" y="4773701"/>
                </a:lnTo>
                <a:lnTo>
                  <a:pt x="105613" y="4781169"/>
                </a:lnTo>
                <a:lnTo>
                  <a:pt x="126263" y="4786503"/>
                </a:lnTo>
                <a:lnTo>
                  <a:pt x="152450" y="4788535"/>
                </a:lnTo>
                <a:lnTo>
                  <a:pt x="178638" y="4786503"/>
                </a:lnTo>
                <a:lnTo>
                  <a:pt x="199288" y="4781169"/>
                </a:lnTo>
                <a:lnTo>
                  <a:pt x="216154" y="4773688"/>
                </a:lnTo>
                <a:lnTo>
                  <a:pt x="245198" y="4757115"/>
                </a:lnTo>
                <a:lnTo>
                  <a:pt x="260819" y="4750181"/>
                </a:lnTo>
                <a:lnTo>
                  <a:pt x="279717" y="4745342"/>
                </a:lnTo>
                <a:lnTo>
                  <a:pt x="303720" y="4743526"/>
                </a:lnTo>
                <a:lnTo>
                  <a:pt x="327736" y="4745342"/>
                </a:lnTo>
                <a:lnTo>
                  <a:pt x="346646" y="4750193"/>
                </a:lnTo>
                <a:lnTo>
                  <a:pt x="362267" y="4757128"/>
                </a:lnTo>
                <a:lnTo>
                  <a:pt x="391312" y="4773701"/>
                </a:lnTo>
                <a:lnTo>
                  <a:pt x="408178" y="4781169"/>
                </a:lnTo>
                <a:lnTo>
                  <a:pt x="428815" y="4786503"/>
                </a:lnTo>
                <a:lnTo>
                  <a:pt x="454990" y="4788535"/>
                </a:lnTo>
                <a:lnTo>
                  <a:pt x="481177" y="4786503"/>
                </a:lnTo>
                <a:lnTo>
                  <a:pt x="501827" y="4781169"/>
                </a:lnTo>
                <a:lnTo>
                  <a:pt x="518706" y="4773701"/>
                </a:lnTo>
                <a:lnTo>
                  <a:pt x="547751" y="4757128"/>
                </a:lnTo>
                <a:lnTo>
                  <a:pt x="563372" y="4750193"/>
                </a:lnTo>
                <a:lnTo>
                  <a:pt x="582269" y="4745342"/>
                </a:lnTo>
                <a:lnTo>
                  <a:pt x="606285" y="4743526"/>
                </a:lnTo>
                <a:lnTo>
                  <a:pt x="630301" y="4745342"/>
                </a:lnTo>
                <a:lnTo>
                  <a:pt x="649211" y="4750181"/>
                </a:lnTo>
                <a:lnTo>
                  <a:pt x="664832" y="4757115"/>
                </a:lnTo>
                <a:lnTo>
                  <a:pt x="693877" y="4773688"/>
                </a:lnTo>
                <a:lnTo>
                  <a:pt x="710755" y="4781169"/>
                </a:lnTo>
                <a:lnTo>
                  <a:pt x="731405" y="4786503"/>
                </a:lnTo>
                <a:lnTo>
                  <a:pt x="757593" y="4788535"/>
                </a:lnTo>
                <a:lnTo>
                  <a:pt x="783780" y="4786503"/>
                </a:lnTo>
                <a:lnTo>
                  <a:pt x="804418" y="4781169"/>
                </a:lnTo>
                <a:lnTo>
                  <a:pt x="821296" y="4773701"/>
                </a:lnTo>
                <a:lnTo>
                  <a:pt x="850315" y="4757128"/>
                </a:lnTo>
                <a:lnTo>
                  <a:pt x="865936" y="4750193"/>
                </a:lnTo>
                <a:lnTo>
                  <a:pt x="884847" y="4745342"/>
                </a:lnTo>
                <a:lnTo>
                  <a:pt x="908862" y="4743526"/>
                </a:lnTo>
                <a:lnTo>
                  <a:pt x="932878" y="4745342"/>
                </a:lnTo>
                <a:lnTo>
                  <a:pt x="951788" y="4750193"/>
                </a:lnTo>
                <a:lnTo>
                  <a:pt x="967409" y="4757128"/>
                </a:lnTo>
                <a:lnTo>
                  <a:pt x="996454" y="4773701"/>
                </a:lnTo>
                <a:lnTo>
                  <a:pt x="1013320" y="4781169"/>
                </a:lnTo>
                <a:lnTo>
                  <a:pt x="1033970" y="4786503"/>
                </a:lnTo>
                <a:lnTo>
                  <a:pt x="1060145" y="4788535"/>
                </a:lnTo>
                <a:lnTo>
                  <a:pt x="1086345" y="4786503"/>
                </a:lnTo>
                <a:lnTo>
                  <a:pt x="1106995" y="4781169"/>
                </a:lnTo>
                <a:lnTo>
                  <a:pt x="1123873" y="4773688"/>
                </a:lnTo>
                <a:lnTo>
                  <a:pt x="1152918" y="4757115"/>
                </a:lnTo>
                <a:lnTo>
                  <a:pt x="1168539" y="4750181"/>
                </a:lnTo>
                <a:lnTo>
                  <a:pt x="1187450" y="4745342"/>
                </a:lnTo>
                <a:lnTo>
                  <a:pt x="1211465" y="4743526"/>
                </a:lnTo>
                <a:lnTo>
                  <a:pt x="1235481" y="4745342"/>
                </a:lnTo>
                <a:lnTo>
                  <a:pt x="1254379" y="4750181"/>
                </a:lnTo>
                <a:lnTo>
                  <a:pt x="1270000" y="4757115"/>
                </a:lnTo>
                <a:lnTo>
                  <a:pt x="1299044" y="4773688"/>
                </a:lnTo>
                <a:lnTo>
                  <a:pt x="1315923" y="4781169"/>
                </a:lnTo>
                <a:lnTo>
                  <a:pt x="1336560" y="4786503"/>
                </a:lnTo>
                <a:lnTo>
                  <a:pt x="1362748" y="4788535"/>
                </a:lnTo>
                <a:lnTo>
                  <a:pt x="1388935" y="4786503"/>
                </a:lnTo>
                <a:lnTo>
                  <a:pt x="1409585" y="4781169"/>
                </a:lnTo>
                <a:lnTo>
                  <a:pt x="1426464" y="4773701"/>
                </a:lnTo>
                <a:lnTo>
                  <a:pt x="1455508" y="4757128"/>
                </a:lnTo>
                <a:lnTo>
                  <a:pt x="1471129" y="4750193"/>
                </a:lnTo>
                <a:lnTo>
                  <a:pt x="1490040" y="4745342"/>
                </a:lnTo>
                <a:lnTo>
                  <a:pt x="1514055" y="4743526"/>
                </a:lnTo>
                <a:lnTo>
                  <a:pt x="1538084" y="4745342"/>
                </a:lnTo>
                <a:lnTo>
                  <a:pt x="1556981" y="4750193"/>
                </a:lnTo>
                <a:lnTo>
                  <a:pt x="1572602" y="4757128"/>
                </a:lnTo>
                <a:lnTo>
                  <a:pt x="1601635" y="4773701"/>
                </a:lnTo>
                <a:lnTo>
                  <a:pt x="1618513" y="4781169"/>
                </a:lnTo>
                <a:lnTo>
                  <a:pt x="1639150" y="4786503"/>
                </a:lnTo>
                <a:lnTo>
                  <a:pt x="1665325" y="4788535"/>
                </a:lnTo>
                <a:lnTo>
                  <a:pt x="1691513" y="4786503"/>
                </a:lnTo>
                <a:lnTo>
                  <a:pt x="1712163" y="4781169"/>
                </a:lnTo>
                <a:lnTo>
                  <a:pt x="1729028" y="4773701"/>
                </a:lnTo>
                <a:lnTo>
                  <a:pt x="1758073" y="4757128"/>
                </a:lnTo>
                <a:lnTo>
                  <a:pt x="1773707" y="4750193"/>
                </a:lnTo>
                <a:lnTo>
                  <a:pt x="1792617" y="4745342"/>
                </a:lnTo>
                <a:lnTo>
                  <a:pt x="1816633" y="4743526"/>
                </a:lnTo>
                <a:lnTo>
                  <a:pt x="1840661" y="4745342"/>
                </a:lnTo>
                <a:lnTo>
                  <a:pt x="1859572" y="4750181"/>
                </a:lnTo>
                <a:lnTo>
                  <a:pt x="1875193" y="4757115"/>
                </a:lnTo>
                <a:lnTo>
                  <a:pt x="1904238" y="4773688"/>
                </a:lnTo>
                <a:lnTo>
                  <a:pt x="1921129" y="4781169"/>
                </a:lnTo>
                <a:lnTo>
                  <a:pt x="1941779" y="4786503"/>
                </a:lnTo>
                <a:lnTo>
                  <a:pt x="1967966" y="4788535"/>
                </a:lnTo>
                <a:lnTo>
                  <a:pt x="1994154" y="4786503"/>
                </a:lnTo>
                <a:lnTo>
                  <a:pt x="2014804" y="4781169"/>
                </a:lnTo>
                <a:lnTo>
                  <a:pt x="2031669" y="4773701"/>
                </a:lnTo>
                <a:lnTo>
                  <a:pt x="2060714" y="4757128"/>
                </a:lnTo>
                <a:lnTo>
                  <a:pt x="2076335" y="4750193"/>
                </a:lnTo>
                <a:lnTo>
                  <a:pt x="2095246" y="4745342"/>
                </a:lnTo>
                <a:lnTo>
                  <a:pt x="2119261" y="4743526"/>
                </a:lnTo>
                <a:lnTo>
                  <a:pt x="2143290" y="4745342"/>
                </a:lnTo>
                <a:lnTo>
                  <a:pt x="2162200" y="4750193"/>
                </a:lnTo>
                <a:lnTo>
                  <a:pt x="2177821" y="4757128"/>
                </a:lnTo>
                <a:lnTo>
                  <a:pt x="2206879" y="4773701"/>
                </a:lnTo>
                <a:lnTo>
                  <a:pt x="2223757" y="4781169"/>
                </a:lnTo>
                <a:lnTo>
                  <a:pt x="2244407" y="4786503"/>
                </a:lnTo>
                <a:lnTo>
                  <a:pt x="2270595" y="4788535"/>
                </a:lnTo>
                <a:lnTo>
                  <a:pt x="2296782" y="4786503"/>
                </a:lnTo>
                <a:lnTo>
                  <a:pt x="2317419" y="4781169"/>
                </a:lnTo>
                <a:lnTo>
                  <a:pt x="2334285" y="4773701"/>
                </a:lnTo>
                <a:lnTo>
                  <a:pt x="2363330" y="4757128"/>
                </a:lnTo>
                <a:lnTo>
                  <a:pt x="2378964" y="4750193"/>
                </a:lnTo>
                <a:lnTo>
                  <a:pt x="2397874" y="4745342"/>
                </a:lnTo>
                <a:lnTo>
                  <a:pt x="2421890" y="4743526"/>
                </a:lnTo>
                <a:lnTo>
                  <a:pt x="2445918" y="4745342"/>
                </a:lnTo>
                <a:lnTo>
                  <a:pt x="2464828" y="4750193"/>
                </a:lnTo>
                <a:lnTo>
                  <a:pt x="2480462" y="4757128"/>
                </a:lnTo>
                <a:lnTo>
                  <a:pt x="2509507" y="4773701"/>
                </a:lnTo>
                <a:lnTo>
                  <a:pt x="2526385" y="4781169"/>
                </a:lnTo>
                <a:lnTo>
                  <a:pt x="2547023" y="4786503"/>
                </a:lnTo>
                <a:lnTo>
                  <a:pt x="2573210" y="4788535"/>
                </a:lnTo>
                <a:lnTo>
                  <a:pt x="2599398" y="4786503"/>
                </a:lnTo>
                <a:lnTo>
                  <a:pt x="2620048" y="4781169"/>
                </a:lnTo>
                <a:lnTo>
                  <a:pt x="2636913" y="4773701"/>
                </a:lnTo>
                <a:lnTo>
                  <a:pt x="2665958" y="4757128"/>
                </a:lnTo>
                <a:lnTo>
                  <a:pt x="2681592" y="4750193"/>
                </a:lnTo>
                <a:lnTo>
                  <a:pt x="2700490" y="4745342"/>
                </a:lnTo>
                <a:lnTo>
                  <a:pt x="2724518" y="4743526"/>
                </a:lnTo>
                <a:lnTo>
                  <a:pt x="2748546" y="4745342"/>
                </a:lnTo>
                <a:lnTo>
                  <a:pt x="2767444" y="4750181"/>
                </a:lnTo>
                <a:lnTo>
                  <a:pt x="2783065" y="4757115"/>
                </a:lnTo>
                <a:lnTo>
                  <a:pt x="2812110" y="4773688"/>
                </a:lnTo>
                <a:lnTo>
                  <a:pt x="2829001" y="4781169"/>
                </a:lnTo>
                <a:lnTo>
                  <a:pt x="2849651" y="4786503"/>
                </a:lnTo>
                <a:lnTo>
                  <a:pt x="2875851" y="4788535"/>
                </a:lnTo>
                <a:lnTo>
                  <a:pt x="2902039" y="4786503"/>
                </a:lnTo>
                <a:lnTo>
                  <a:pt x="2922676" y="4781169"/>
                </a:lnTo>
                <a:lnTo>
                  <a:pt x="2939554" y="4773701"/>
                </a:lnTo>
                <a:lnTo>
                  <a:pt x="2968587" y="4757128"/>
                </a:lnTo>
                <a:lnTo>
                  <a:pt x="2984220" y="4750193"/>
                </a:lnTo>
                <a:lnTo>
                  <a:pt x="3003118" y="4745342"/>
                </a:lnTo>
                <a:lnTo>
                  <a:pt x="3027146" y="4743526"/>
                </a:lnTo>
                <a:lnTo>
                  <a:pt x="3051175" y="4745342"/>
                </a:lnTo>
                <a:lnTo>
                  <a:pt x="3070085" y="4750193"/>
                </a:lnTo>
                <a:lnTo>
                  <a:pt x="3085719" y="4757128"/>
                </a:lnTo>
                <a:lnTo>
                  <a:pt x="3114764" y="4773701"/>
                </a:lnTo>
                <a:lnTo>
                  <a:pt x="3131642" y="4781169"/>
                </a:lnTo>
                <a:lnTo>
                  <a:pt x="3152292" y="4786503"/>
                </a:lnTo>
                <a:lnTo>
                  <a:pt x="3178479" y="4788535"/>
                </a:lnTo>
                <a:lnTo>
                  <a:pt x="3204667" y="4786503"/>
                </a:lnTo>
                <a:lnTo>
                  <a:pt x="3225317" y="4781169"/>
                </a:lnTo>
                <a:lnTo>
                  <a:pt x="3242183" y="4773701"/>
                </a:lnTo>
                <a:lnTo>
                  <a:pt x="3271228" y="4757128"/>
                </a:lnTo>
                <a:lnTo>
                  <a:pt x="3286861" y="4750193"/>
                </a:lnTo>
                <a:lnTo>
                  <a:pt x="3305772" y="4745342"/>
                </a:lnTo>
                <a:lnTo>
                  <a:pt x="3329800" y="4743526"/>
                </a:lnTo>
                <a:lnTo>
                  <a:pt x="3353816" y="4745342"/>
                </a:lnTo>
                <a:lnTo>
                  <a:pt x="3372726" y="4750181"/>
                </a:lnTo>
                <a:lnTo>
                  <a:pt x="3388347" y="4757115"/>
                </a:lnTo>
                <a:lnTo>
                  <a:pt x="3417392" y="4773688"/>
                </a:lnTo>
                <a:lnTo>
                  <a:pt x="3434270" y="4781169"/>
                </a:lnTo>
                <a:lnTo>
                  <a:pt x="3454933" y="4786503"/>
                </a:lnTo>
                <a:lnTo>
                  <a:pt x="3481133" y="4788535"/>
                </a:lnTo>
                <a:lnTo>
                  <a:pt x="3507333" y="4786503"/>
                </a:lnTo>
                <a:lnTo>
                  <a:pt x="3527983" y="4781169"/>
                </a:lnTo>
                <a:lnTo>
                  <a:pt x="3544849" y="4773701"/>
                </a:lnTo>
                <a:lnTo>
                  <a:pt x="3573894" y="4757128"/>
                </a:lnTo>
                <a:lnTo>
                  <a:pt x="3589528" y="4750193"/>
                </a:lnTo>
                <a:lnTo>
                  <a:pt x="3608438" y="4745342"/>
                </a:lnTo>
                <a:lnTo>
                  <a:pt x="3632466" y="4743526"/>
                </a:lnTo>
                <a:lnTo>
                  <a:pt x="3656482" y="4745342"/>
                </a:lnTo>
                <a:lnTo>
                  <a:pt x="3675392" y="4750181"/>
                </a:lnTo>
                <a:lnTo>
                  <a:pt x="3691013" y="4757115"/>
                </a:lnTo>
                <a:lnTo>
                  <a:pt x="3720058" y="4773688"/>
                </a:lnTo>
                <a:lnTo>
                  <a:pt x="3736937" y="4781169"/>
                </a:lnTo>
                <a:lnTo>
                  <a:pt x="3757587" y="4786503"/>
                </a:lnTo>
                <a:lnTo>
                  <a:pt x="3783774" y="4788535"/>
                </a:lnTo>
                <a:lnTo>
                  <a:pt x="3809974" y="4786503"/>
                </a:lnTo>
                <a:lnTo>
                  <a:pt x="3830624" y="4781169"/>
                </a:lnTo>
                <a:lnTo>
                  <a:pt x="3847490" y="4773688"/>
                </a:lnTo>
                <a:lnTo>
                  <a:pt x="3876548" y="4757115"/>
                </a:lnTo>
                <a:lnTo>
                  <a:pt x="3892169" y="4750181"/>
                </a:lnTo>
                <a:lnTo>
                  <a:pt x="3911079" y="4745342"/>
                </a:lnTo>
                <a:lnTo>
                  <a:pt x="3935095" y="4743526"/>
                </a:lnTo>
                <a:lnTo>
                  <a:pt x="3959123" y="4745342"/>
                </a:lnTo>
                <a:lnTo>
                  <a:pt x="3978033" y="4750193"/>
                </a:lnTo>
                <a:lnTo>
                  <a:pt x="3993667" y="4757128"/>
                </a:lnTo>
                <a:lnTo>
                  <a:pt x="4022712" y="4773701"/>
                </a:lnTo>
                <a:lnTo>
                  <a:pt x="4039590" y="4781169"/>
                </a:lnTo>
                <a:lnTo>
                  <a:pt x="4060228" y="4786503"/>
                </a:lnTo>
                <a:lnTo>
                  <a:pt x="4086415" y="4788535"/>
                </a:lnTo>
                <a:lnTo>
                  <a:pt x="4112628" y="4786503"/>
                </a:lnTo>
                <a:lnTo>
                  <a:pt x="4133278" y="4781169"/>
                </a:lnTo>
                <a:lnTo>
                  <a:pt x="4150156" y="4773688"/>
                </a:lnTo>
                <a:lnTo>
                  <a:pt x="4179201" y="4757115"/>
                </a:lnTo>
                <a:lnTo>
                  <a:pt x="4194822" y="4750181"/>
                </a:lnTo>
                <a:lnTo>
                  <a:pt x="4213733" y="4745342"/>
                </a:lnTo>
                <a:lnTo>
                  <a:pt x="4237736" y="4743526"/>
                </a:lnTo>
                <a:lnTo>
                  <a:pt x="4261764" y="4745342"/>
                </a:lnTo>
                <a:lnTo>
                  <a:pt x="4280674" y="4750193"/>
                </a:lnTo>
                <a:lnTo>
                  <a:pt x="4296295" y="4757128"/>
                </a:lnTo>
                <a:lnTo>
                  <a:pt x="4325328" y="4773701"/>
                </a:lnTo>
                <a:lnTo>
                  <a:pt x="4342193" y="4781169"/>
                </a:lnTo>
                <a:lnTo>
                  <a:pt x="4362831" y="4786503"/>
                </a:lnTo>
                <a:lnTo>
                  <a:pt x="4389005" y="4788535"/>
                </a:lnTo>
                <a:lnTo>
                  <a:pt x="4415218" y="4786503"/>
                </a:lnTo>
                <a:lnTo>
                  <a:pt x="4435868" y="4781169"/>
                </a:lnTo>
                <a:lnTo>
                  <a:pt x="4452747" y="4773688"/>
                </a:lnTo>
                <a:lnTo>
                  <a:pt x="4481792" y="4757115"/>
                </a:lnTo>
                <a:lnTo>
                  <a:pt x="4497413" y="4750181"/>
                </a:lnTo>
                <a:lnTo>
                  <a:pt x="4516310" y="4745342"/>
                </a:lnTo>
                <a:lnTo>
                  <a:pt x="4540326" y="4743526"/>
                </a:lnTo>
                <a:lnTo>
                  <a:pt x="4564367" y="4745342"/>
                </a:lnTo>
                <a:lnTo>
                  <a:pt x="4583277" y="4750193"/>
                </a:lnTo>
                <a:lnTo>
                  <a:pt x="4598911" y="4757128"/>
                </a:lnTo>
                <a:lnTo>
                  <a:pt x="4627956" y="4773701"/>
                </a:lnTo>
                <a:lnTo>
                  <a:pt x="4644834" y="4781169"/>
                </a:lnTo>
                <a:lnTo>
                  <a:pt x="4665484" y="4786503"/>
                </a:lnTo>
                <a:lnTo>
                  <a:pt x="4691672" y="4788535"/>
                </a:lnTo>
                <a:lnTo>
                  <a:pt x="4717872" y="4786503"/>
                </a:lnTo>
                <a:lnTo>
                  <a:pt x="4738535" y="4781169"/>
                </a:lnTo>
                <a:lnTo>
                  <a:pt x="4755400" y="4773688"/>
                </a:lnTo>
                <a:lnTo>
                  <a:pt x="4784445" y="4757115"/>
                </a:lnTo>
                <a:lnTo>
                  <a:pt x="4800066" y="4750181"/>
                </a:lnTo>
                <a:lnTo>
                  <a:pt x="4818964" y="4745342"/>
                </a:lnTo>
                <a:lnTo>
                  <a:pt x="4842980" y="4743526"/>
                </a:lnTo>
                <a:lnTo>
                  <a:pt x="4867008" y="4745342"/>
                </a:lnTo>
                <a:lnTo>
                  <a:pt x="4885918" y="4750193"/>
                </a:lnTo>
                <a:lnTo>
                  <a:pt x="4901552" y="4757128"/>
                </a:lnTo>
                <a:lnTo>
                  <a:pt x="4930597" y="4773701"/>
                </a:lnTo>
                <a:lnTo>
                  <a:pt x="4947463" y="4781169"/>
                </a:lnTo>
                <a:lnTo>
                  <a:pt x="4968100" y="4786503"/>
                </a:lnTo>
                <a:lnTo>
                  <a:pt x="4994287" y="4788535"/>
                </a:lnTo>
                <a:lnTo>
                  <a:pt x="5020500" y="4786503"/>
                </a:lnTo>
                <a:lnTo>
                  <a:pt x="5041150" y="4781169"/>
                </a:lnTo>
                <a:lnTo>
                  <a:pt x="5058029" y="4773701"/>
                </a:lnTo>
                <a:lnTo>
                  <a:pt x="5087074" y="4757128"/>
                </a:lnTo>
                <a:lnTo>
                  <a:pt x="5102707" y="4750193"/>
                </a:lnTo>
                <a:lnTo>
                  <a:pt x="5121618" y="4745342"/>
                </a:lnTo>
                <a:lnTo>
                  <a:pt x="5145646" y="4743526"/>
                </a:lnTo>
                <a:lnTo>
                  <a:pt x="5169687" y="4745342"/>
                </a:lnTo>
                <a:lnTo>
                  <a:pt x="5188597" y="4750193"/>
                </a:lnTo>
                <a:lnTo>
                  <a:pt x="5204231" y="4757128"/>
                </a:lnTo>
                <a:lnTo>
                  <a:pt x="5233289" y="4773701"/>
                </a:lnTo>
                <a:lnTo>
                  <a:pt x="5250167" y="4781169"/>
                </a:lnTo>
                <a:lnTo>
                  <a:pt x="5270830" y="4786503"/>
                </a:lnTo>
                <a:lnTo>
                  <a:pt x="5297017" y="4788535"/>
                </a:lnTo>
                <a:lnTo>
                  <a:pt x="5323217" y="4786503"/>
                </a:lnTo>
                <a:lnTo>
                  <a:pt x="5343868" y="4781169"/>
                </a:lnTo>
                <a:lnTo>
                  <a:pt x="5360733" y="4773701"/>
                </a:lnTo>
                <a:lnTo>
                  <a:pt x="5389778" y="4757128"/>
                </a:lnTo>
                <a:lnTo>
                  <a:pt x="5405412" y="4750193"/>
                </a:lnTo>
                <a:lnTo>
                  <a:pt x="5424322" y="4745342"/>
                </a:lnTo>
                <a:lnTo>
                  <a:pt x="5448338" y="4743526"/>
                </a:lnTo>
                <a:lnTo>
                  <a:pt x="5472379" y="4745342"/>
                </a:lnTo>
                <a:lnTo>
                  <a:pt x="5491289" y="4750181"/>
                </a:lnTo>
                <a:lnTo>
                  <a:pt x="5506923" y="4757115"/>
                </a:lnTo>
                <a:lnTo>
                  <a:pt x="5535981" y="4773688"/>
                </a:lnTo>
                <a:lnTo>
                  <a:pt x="5552859" y="4781169"/>
                </a:lnTo>
                <a:lnTo>
                  <a:pt x="5573509" y="4786503"/>
                </a:lnTo>
                <a:lnTo>
                  <a:pt x="5599696" y="4788535"/>
                </a:lnTo>
                <a:lnTo>
                  <a:pt x="5625897" y="4786503"/>
                </a:lnTo>
                <a:lnTo>
                  <a:pt x="5646547" y="4781169"/>
                </a:lnTo>
                <a:lnTo>
                  <a:pt x="5663425" y="4773701"/>
                </a:lnTo>
                <a:lnTo>
                  <a:pt x="5692483" y="4757128"/>
                </a:lnTo>
                <a:lnTo>
                  <a:pt x="5708116" y="4750193"/>
                </a:lnTo>
                <a:lnTo>
                  <a:pt x="5727027" y="4745342"/>
                </a:lnTo>
                <a:lnTo>
                  <a:pt x="5751042" y="4743526"/>
                </a:lnTo>
                <a:lnTo>
                  <a:pt x="5775071" y="4745342"/>
                </a:lnTo>
                <a:lnTo>
                  <a:pt x="5793968" y="4750193"/>
                </a:lnTo>
                <a:lnTo>
                  <a:pt x="5809602" y="4757128"/>
                </a:lnTo>
                <a:lnTo>
                  <a:pt x="5838647" y="4773701"/>
                </a:lnTo>
                <a:lnTo>
                  <a:pt x="5855513" y="4781169"/>
                </a:lnTo>
                <a:lnTo>
                  <a:pt x="5876163" y="4786503"/>
                </a:lnTo>
                <a:lnTo>
                  <a:pt x="5902350" y="4788535"/>
                </a:lnTo>
                <a:lnTo>
                  <a:pt x="5928563" y="4786503"/>
                </a:lnTo>
                <a:lnTo>
                  <a:pt x="5949213" y="4781169"/>
                </a:lnTo>
                <a:lnTo>
                  <a:pt x="5966091" y="4773688"/>
                </a:lnTo>
                <a:lnTo>
                  <a:pt x="5995149" y="4757115"/>
                </a:lnTo>
                <a:lnTo>
                  <a:pt x="6010770" y="4750181"/>
                </a:lnTo>
                <a:lnTo>
                  <a:pt x="6029680" y="4745342"/>
                </a:lnTo>
                <a:lnTo>
                  <a:pt x="6053696" y="4743526"/>
                </a:lnTo>
                <a:lnTo>
                  <a:pt x="6077750" y="4745342"/>
                </a:lnTo>
                <a:lnTo>
                  <a:pt x="6096673" y="4750193"/>
                </a:lnTo>
                <a:lnTo>
                  <a:pt x="6112307" y="4757128"/>
                </a:lnTo>
                <a:lnTo>
                  <a:pt x="6141364" y="4773701"/>
                </a:lnTo>
                <a:lnTo>
                  <a:pt x="6158242" y="4781169"/>
                </a:lnTo>
                <a:lnTo>
                  <a:pt x="6178905" y="4786503"/>
                </a:lnTo>
                <a:lnTo>
                  <a:pt x="6205093" y="4788535"/>
                </a:lnTo>
                <a:lnTo>
                  <a:pt x="6231306" y="4786503"/>
                </a:lnTo>
                <a:lnTo>
                  <a:pt x="6251956" y="4781169"/>
                </a:lnTo>
                <a:lnTo>
                  <a:pt x="6268834" y="4773688"/>
                </a:lnTo>
                <a:lnTo>
                  <a:pt x="6297892" y="4757115"/>
                </a:lnTo>
                <a:lnTo>
                  <a:pt x="6313513" y="4750181"/>
                </a:lnTo>
                <a:lnTo>
                  <a:pt x="6332423" y="4745342"/>
                </a:lnTo>
                <a:lnTo>
                  <a:pt x="6356439" y="4743526"/>
                </a:lnTo>
                <a:lnTo>
                  <a:pt x="6380493" y="4745342"/>
                </a:lnTo>
                <a:lnTo>
                  <a:pt x="6399428" y="4750193"/>
                </a:lnTo>
                <a:lnTo>
                  <a:pt x="6415075" y="4757128"/>
                </a:lnTo>
                <a:lnTo>
                  <a:pt x="6444145" y="4773701"/>
                </a:lnTo>
                <a:lnTo>
                  <a:pt x="6461036" y="4781169"/>
                </a:lnTo>
                <a:lnTo>
                  <a:pt x="6481699" y="4786503"/>
                </a:lnTo>
                <a:lnTo>
                  <a:pt x="6507899" y="4788535"/>
                </a:lnTo>
                <a:lnTo>
                  <a:pt x="6534124" y="4786503"/>
                </a:lnTo>
                <a:lnTo>
                  <a:pt x="6554800" y="4781169"/>
                </a:lnTo>
                <a:lnTo>
                  <a:pt x="6571691" y="4773688"/>
                </a:lnTo>
                <a:lnTo>
                  <a:pt x="6600761" y="4757115"/>
                </a:lnTo>
                <a:lnTo>
                  <a:pt x="6616408" y="4750181"/>
                </a:lnTo>
                <a:lnTo>
                  <a:pt x="6635331" y="4745342"/>
                </a:lnTo>
                <a:lnTo>
                  <a:pt x="6659372" y="4743526"/>
                </a:lnTo>
                <a:lnTo>
                  <a:pt x="6659372" y="4732261"/>
                </a:lnTo>
                <a:close/>
              </a:path>
              <a:path w="6660515" h="7380605">
                <a:moveTo>
                  <a:pt x="6659385" y="4844935"/>
                </a:moveTo>
                <a:lnTo>
                  <a:pt x="6633184" y="4846967"/>
                </a:lnTo>
                <a:lnTo>
                  <a:pt x="6612522" y="4852289"/>
                </a:lnTo>
                <a:lnTo>
                  <a:pt x="6595631" y="4859769"/>
                </a:lnTo>
                <a:lnTo>
                  <a:pt x="6566560" y="4876343"/>
                </a:lnTo>
                <a:lnTo>
                  <a:pt x="6550914" y="4883277"/>
                </a:lnTo>
                <a:lnTo>
                  <a:pt x="6531991" y="4888128"/>
                </a:lnTo>
                <a:lnTo>
                  <a:pt x="6507937" y="4889944"/>
                </a:lnTo>
                <a:lnTo>
                  <a:pt x="6483896" y="4888128"/>
                </a:lnTo>
                <a:lnTo>
                  <a:pt x="6464960" y="4883277"/>
                </a:lnTo>
                <a:lnTo>
                  <a:pt x="6449327" y="4876343"/>
                </a:lnTo>
                <a:lnTo>
                  <a:pt x="6420256" y="4859769"/>
                </a:lnTo>
                <a:lnTo>
                  <a:pt x="6403365" y="4852289"/>
                </a:lnTo>
                <a:lnTo>
                  <a:pt x="6382690" y="4846967"/>
                </a:lnTo>
                <a:lnTo>
                  <a:pt x="6356477" y="4844935"/>
                </a:lnTo>
                <a:lnTo>
                  <a:pt x="6330289" y="4846967"/>
                </a:lnTo>
                <a:lnTo>
                  <a:pt x="6309626" y="4852289"/>
                </a:lnTo>
                <a:lnTo>
                  <a:pt x="6292748" y="4859769"/>
                </a:lnTo>
                <a:lnTo>
                  <a:pt x="6263703" y="4876343"/>
                </a:lnTo>
                <a:lnTo>
                  <a:pt x="6248070" y="4883277"/>
                </a:lnTo>
                <a:lnTo>
                  <a:pt x="6229159" y="4888128"/>
                </a:lnTo>
                <a:lnTo>
                  <a:pt x="6205118" y="4889944"/>
                </a:lnTo>
                <a:lnTo>
                  <a:pt x="6181090" y="4888128"/>
                </a:lnTo>
                <a:lnTo>
                  <a:pt x="6162179" y="4883277"/>
                </a:lnTo>
                <a:lnTo>
                  <a:pt x="6146533" y="4876343"/>
                </a:lnTo>
                <a:lnTo>
                  <a:pt x="6117475" y="4859769"/>
                </a:lnTo>
                <a:lnTo>
                  <a:pt x="6100597" y="4852289"/>
                </a:lnTo>
                <a:lnTo>
                  <a:pt x="6079947" y="4846967"/>
                </a:lnTo>
                <a:lnTo>
                  <a:pt x="6053734" y="4844935"/>
                </a:lnTo>
                <a:lnTo>
                  <a:pt x="6027547" y="4846967"/>
                </a:lnTo>
                <a:lnTo>
                  <a:pt x="6006884" y="4852289"/>
                </a:lnTo>
                <a:lnTo>
                  <a:pt x="5990006" y="4859769"/>
                </a:lnTo>
                <a:lnTo>
                  <a:pt x="5960961" y="4876343"/>
                </a:lnTo>
                <a:lnTo>
                  <a:pt x="5945327" y="4883277"/>
                </a:lnTo>
                <a:lnTo>
                  <a:pt x="5926417" y="4888128"/>
                </a:lnTo>
                <a:lnTo>
                  <a:pt x="5902376" y="4889944"/>
                </a:lnTo>
                <a:lnTo>
                  <a:pt x="5878360" y="4888128"/>
                </a:lnTo>
                <a:lnTo>
                  <a:pt x="5859462" y="4883277"/>
                </a:lnTo>
                <a:lnTo>
                  <a:pt x="5843829" y="4876343"/>
                </a:lnTo>
                <a:lnTo>
                  <a:pt x="5814784" y="4859769"/>
                </a:lnTo>
                <a:lnTo>
                  <a:pt x="5797918" y="4852289"/>
                </a:lnTo>
                <a:lnTo>
                  <a:pt x="5777268" y="4846967"/>
                </a:lnTo>
                <a:lnTo>
                  <a:pt x="5751080" y="4844935"/>
                </a:lnTo>
                <a:lnTo>
                  <a:pt x="5724893" y="4846967"/>
                </a:lnTo>
                <a:lnTo>
                  <a:pt x="5704230" y="4852289"/>
                </a:lnTo>
                <a:lnTo>
                  <a:pt x="5687352" y="4859769"/>
                </a:lnTo>
                <a:lnTo>
                  <a:pt x="5658307" y="4876343"/>
                </a:lnTo>
                <a:lnTo>
                  <a:pt x="5642673" y="4883277"/>
                </a:lnTo>
                <a:lnTo>
                  <a:pt x="5623763" y="4888128"/>
                </a:lnTo>
                <a:lnTo>
                  <a:pt x="5599722" y="4889944"/>
                </a:lnTo>
                <a:lnTo>
                  <a:pt x="5575693" y="4888128"/>
                </a:lnTo>
                <a:lnTo>
                  <a:pt x="5556783" y="4883277"/>
                </a:lnTo>
                <a:lnTo>
                  <a:pt x="5541149" y="4876343"/>
                </a:lnTo>
                <a:lnTo>
                  <a:pt x="5512105" y="4859769"/>
                </a:lnTo>
                <a:lnTo>
                  <a:pt x="5495226" y="4852289"/>
                </a:lnTo>
                <a:lnTo>
                  <a:pt x="5474576" y="4846967"/>
                </a:lnTo>
                <a:lnTo>
                  <a:pt x="5448363" y="4844935"/>
                </a:lnTo>
                <a:lnTo>
                  <a:pt x="5422176" y="4846967"/>
                </a:lnTo>
                <a:lnTo>
                  <a:pt x="5401526" y="4852289"/>
                </a:lnTo>
                <a:lnTo>
                  <a:pt x="5384647" y="4859769"/>
                </a:lnTo>
                <a:lnTo>
                  <a:pt x="5355602" y="4876343"/>
                </a:lnTo>
                <a:lnTo>
                  <a:pt x="5339981" y="4883277"/>
                </a:lnTo>
                <a:lnTo>
                  <a:pt x="5321071" y="4888128"/>
                </a:lnTo>
                <a:lnTo>
                  <a:pt x="5297043" y="4889944"/>
                </a:lnTo>
                <a:lnTo>
                  <a:pt x="5273014" y="4888128"/>
                </a:lnTo>
                <a:lnTo>
                  <a:pt x="5254091" y="4883277"/>
                </a:lnTo>
                <a:lnTo>
                  <a:pt x="5238458" y="4876343"/>
                </a:lnTo>
                <a:lnTo>
                  <a:pt x="5209400" y="4859769"/>
                </a:lnTo>
                <a:lnTo>
                  <a:pt x="5192522" y="4852289"/>
                </a:lnTo>
                <a:lnTo>
                  <a:pt x="5171872" y="4846967"/>
                </a:lnTo>
                <a:lnTo>
                  <a:pt x="5145659" y="4844935"/>
                </a:lnTo>
                <a:lnTo>
                  <a:pt x="5119471" y="4846967"/>
                </a:lnTo>
                <a:lnTo>
                  <a:pt x="5098821" y="4852289"/>
                </a:lnTo>
                <a:lnTo>
                  <a:pt x="5081943" y="4859769"/>
                </a:lnTo>
                <a:lnTo>
                  <a:pt x="5052898" y="4876343"/>
                </a:lnTo>
                <a:lnTo>
                  <a:pt x="5037264" y="4883277"/>
                </a:lnTo>
                <a:lnTo>
                  <a:pt x="5018354" y="4888128"/>
                </a:lnTo>
                <a:lnTo>
                  <a:pt x="4994326" y="4889944"/>
                </a:lnTo>
                <a:lnTo>
                  <a:pt x="4970310" y="4888128"/>
                </a:lnTo>
                <a:lnTo>
                  <a:pt x="4951400" y="4883277"/>
                </a:lnTo>
                <a:lnTo>
                  <a:pt x="4935766" y="4876343"/>
                </a:lnTo>
                <a:lnTo>
                  <a:pt x="4906721" y="4859769"/>
                </a:lnTo>
                <a:lnTo>
                  <a:pt x="4889855" y="4852289"/>
                </a:lnTo>
                <a:lnTo>
                  <a:pt x="4869205" y="4846967"/>
                </a:lnTo>
                <a:lnTo>
                  <a:pt x="4843005" y="4844935"/>
                </a:lnTo>
                <a:lnTo>
                  <a:pt x="4816830" y="4846967"/>
                </a:lnTo>
                <a:lnTo>
                  <a:pt x="4796180" y="4852289"/>
                </a:lnTo>
                <a:lnTo>
                  <a:pt x="4779315" y="4859769"/>
                </a:lnTo>
                <a:lnTo>
                  <a:pt x="4750270" y="4876343"/>
                </a:lnTo>
                <a:lnTo>
                  <a:pt x="4734636" y="4883277"/>
                </a:lnTo>
                <a:lnTo>
                  <a:pt x="4715726" y="4888128"/>
                </a:lnTo>
                <a:lnTo>
                  <a:pt x="4691697" y="4889944"/>
                </a:lnTo>
                <a:lnTo>
                  <a:pt x="4667682" y="4888128"/>
                </a:lnTo>
                <a:lnTo>
                  <a:pt x="4648771" y="4883277"/>
                </a:lnTo>
                <a:lnTo>
                  <a:pt x="4633138" y="4876343"/>
                </a:lnTo>
                <a:lnTo>
                  <a:pt x="4604093" y="4859769"/>
                </a:lnTo>
                <a:lnTo>
                  <a:pt x="4587214" y="4852289"/>
                </a:lnTo>
                <a:lnTo>
                  <a:pt x="4566564" y="4846967"/>
                </a:lnTo>
                <a:lnTo>
                  <a:pt x="4540351" y="4844935"/>
                </a:lnTo>
                <a:lnTo>
                  <a:pt x="4514164" y="4846967"/>
                </a:lnTo>
                <a:lnTo>
                  <a:pt x="4493526" y="4852289"/>
                </a:lnTo>
                <a:lnTo>
                  <a:pt x="4476648" y="4859769"/>
                </a:lnTo>
                <a:lnTo>
                  <a:pt x="4447603" y="4876343"/>
                </a:lnTo>
                <a:lnTo>
                  <a:pt x="4431982" y="4883277"/>
                </a:lnTo>
                <a:lnTo>
                  <a:pt x="4413072" y="4888128"/>
                </a:lnTo>
                <a:lnTo>
                  <a:pt x="4389044" y="4889944"/>
                </a:lnTo>
                <a:lnTo>
                  <a:pt x="4365028" y="4888128"/>
                </a:lnTo>
                <a:lnTo>
                  <a:pt x="4346130" y="4883277"/>
                </a:lnTo>
                <a:lnTo>
                  <a:pt x="4330497" y="4876343"/>
                </a:lnTo>
                <a:lnTo>
                  <a:pt x="4301477" y="4859769"/>
                </a:lnTo>
                <a:lnTo>
                  <a:pt x="4284611" y="4852289"/>
                </a:lnTo>
                <a:lnTo>
                  <a:pt x="4263961" y="4846967"/>
                </a:lnTo>
                <a:lnTo>
                  <a:pt x="4237774" y="4844935"/>
                </a:lnTo>
                <a:lnTo>
                  <a:pt x="4211586" y="4846967"/>
                </a:lnTo>
                <a:lnTo>
                  <a:pt x="4190936" y="4852289"/>
                </a:lnTo>
                <a:lnTo>
                  <a:pt x="4174071" y="4859769"/>
                </a:lnTo>
                <a:lnTo>
                  <a:pt x="4145026" y="4876343"/>
                </a:lnTo>
                <a:lnTo>
                  <a:pt x="4129392" y="4883277"/>
                </a:lnTo>
                <a:lnTo>
                  <a:pt x="4110482" y="4888128"/>
                </a:lnTo>
                <a:lnTo>
                  <a:pt x="4086453" y="4889944"/>
                </a:lnTo>
                <a:lnTo>
                  <a:pt x="4062438" y="4888128"/>
                </a:lnTo>
                <a:lnTo>
                  <a:pt x="4043527" y="4883277"/>
                </a:lnTo>
                <a:lnTo>
                  <a:pt x="4027894" y="4876343"/>
                </a:lnTo>
                <a:lnTo>
                  <a:pt x="3998849" y="4859769"/>
                </a:lnTo>
                <a:lnTo>
                  <a:pt x="3981983" y="4852289"/>
                </a:lnTo>
                <a:lnTo>
                  <a:pt x="3961320" y="4846967"/>
                </a:lnTo>
                <a:lnTo>
                  <a:pt x="3935120" y="4844935"/>
                </a:lnTo>
                <a:lnTo>
                  <a:pt x="3908933" y="4846967"/>
                </a:lnTo>
                <a:lnTo>
                  <a:pt x="3888282" y="4852289"/>
                </a:lnTo>
                <a:lnTo>
                  <a:pt x="3871404" y="4859769"/>
                </a:lnTo>
                <a:lnTo>
                  <a:pt x="3842359" y="4876343"/>
                </a:lnTo>
                <a:lnTo>
                  <a:pt x="3826738" y="4883277"/>
                </a:lnTo>
                <a:lnTo>
                  <a:pt x="3807828" y="4888128"/>
                </a:lnTo>
                <a:lnTo>
                  <a:pt x="3783812" y="4889944"/>
                </a:lnTo>
                <a:lnTo>
                  <a:pt x="3759784" y="4888128"/>
                </a:lnTo>
                <a:lnTo>
                  <a:pt x="3740874" y="4883277"/>
                </a:lnTo>
                <a:lnTo>
                  <a:pt x="3725240" y="4876343"/>
                </a:lnTo>
                <a:lnTo>
                  <a:pt x="3696195" y="4859769"/>
                </a:lnTo>
                <a:lnTo>
                  <a:pt x="3679329" y="4852289"/>
                </a:lnTo>
                <a:lnTo>
                  <a:pt x="3658679" y="4846967"/>
                </a:lnTo>
                <a:lnTo>
                  <a:pt x="3632479" y="4844935"/>
                </a:lnTo>
                <a:lnTo>
                  <a:pt x="3606292" y="4846967"/>
                </a:lnTo>
                <a:lnTo>
                  <a:pt x="3585641" y="4852289"/>
                </a:lnTo>
                <a:lnTo>
                  <a:pt x="3568763" y="4859769"/>
                </a:lnTo>
                <a:lnTo>
                  <a:pt x="3539718" y="4876343"/>
                </a:lnTo>
                <a:lnTo>
                  <a:pt x="3524097" y="4883277"/>
                </a:lnTo>
                <a:lnTo>
                  <a:pt x="3505187" y="4888128"/>
                </a:lnTo>
                <a:lnTo>
                  <a:pt x="3481159" y="4889944"/>
                </a:lnTo>
                <a:lnTo>
                  <a:pt x="3457130" y="4888128"/>
                </a:lnTo>
                <a:lnTo>
                  <a:pt x="3438220" y="4883277"/>
                </a:lnTo>
                <a:lnTo>
                  <a:pt x="3422586" y="4876343"/>
                </a:lnTo>
                <a:lnTo>
                  <a:pt x="3393529" y="4859769"/>
                </a:lnTo>
                <a:lnTo>
                  <a:pt x="3376663" y="4852289"/>
                </a:lnTo>
                <a:lnTo>
                  <a:pt x="3356013" y="4846967"/>
                </a:lnTo>
                <a:lnTo>
                  <a:pt x="3329813" y="4844935"/>
                </a:lnTo>
                <a:lnTo>
                  <a:pt x="3303625" y="4846967"/>
                </a:lnTo>
                <a:lnTo>
                  <a:pt x="3282975" y="4852289"/>
                </a:lnTo>
                <a:lnTo>
                  <a:pt x="3266097" y="4859769"/>
                </a:lnTo>
                <a:lnTo>
                  <a:pt x="3237052" y="4876343"/>
                </a:lnTo>
                <a:lnTo>
                  <a:pt x="3221431" y="4883277"/>
                </a:lnTo>
                <a:lnTo>
                  <a:pt x="3202521" y="4888128"/>
                </a:lnTo>
                <a:lnTo>
                  <a:pt x="3178505" y="4889944"/>
                </a:lnTo>
                <a:lnTo>
                  <a:pt x="3154489" y="4888128"/>
                </a:lnTo>
                <a:lnTo>
                  <a:pt x="3135579" y="4883277"/>
                </a:lnTo>
                <a:lnTo>
                  <a:pt x="3119945" y="4876343"/>
                </a:lnTo>
                <a:lnTo>
                  <a:pt x="3090900" y="4859769"/>
                </a:lnTo>
                <a:lnTo>
                  <a:pt x="3074035" y="4852289"/>
                </a:lnTo>
                <a:lnTo>
                  <a:pt x="3053384" y="4846967"/>
                </a:lnTo>
                <a:lnTo>
                  <a:pt x="3027184" y="4844935"/>
                </a:lnTo>
                <a:lnTo>
                  <a:pt x="3000997" y="4846967"/>
                </a:lnTo>
                <a:lnTo>
                  <a:pt x="2980347" y="4852289"/>
                </a:lnTo>
                <a:lnTo>
                  <a:pt x="2963468" y="4859769"/>
                </a:lnTo>
                <a:lnTo>
                  <a:pt x="2934424" y="4876343"/>
                </a:lnTo>
                <a:lnTo>
                  <a:pt x="2918803" y="4883277"/>
                </a:lnTo>
                <a:lnTo>
                  <a:pt x="2899892" y="4888128"/>
                </a:lnTo>
                <a:lnTo>
                  <a:pt x="2875877" y="4889944"/>
                </a:lnTo>
                <a:lnTo>
                  <a:pt x="2851848" y="4888128"/>
                </a:lnTo>
                <a:lnTo>
                  <a:pt x="2832938" y="4883277"/>
                </a:lnTo>
                <a:lnTo>
                  <a:pt x="2817304" y="4876343"/>
                </a:lnTo>
                <a:lnTo>
                  <a:pt x="2788259" y="4859769"/>
                </a:lnTo>
                <a:lnTo>
                  <a:pt x="2771394" y="4852289"/>
                </a:lnTo>
                <a:lnTo>
                  <a:pt x="2750743" y="4846967"/>
                </a:lnTo>
                <a:lnTo>
                  <a:pt x="2724543" y="4844935"/>
                </a:lnTo>
                <a:lnTo>
                  <a:pt x="2698356" y="4846967"/>
                </a:lnTo>
                <a:lnTo>
                  <a:pt x="2677706" y="4852289"/>
                </a:lnTo>
                <a:lnTo>
                  <a:pt x="2660840" y="4859769"/>
                </a:lnTo>
                <a:lnTo>
                  <a:pt x="2631795" y="4876343"/>
                </a:lnTo>
                <a:lnTo>
                  <a:pt x="2616174" y="4883277"/>
                </a:lnTo>
                <a:lnTo>
                  <a:pt x="2597277" y="4888128"/>
                </a:lnTo>
                <a:lnTo>
                  <a:pt x="2573248" y="4889944"/>
                </a:lnTo>
                <a:lnTo>
                  <a:pt x="2549220" y="4888128"/>
                </a:lnTo>
                <a:lnTo>
                  <a:pt x="2530322" y="4883277"/>
                </a:lnTo>
                <a:lnTo>
                  <a:pt x="2514689" y="4876343"/>
                </a:lnTo>
                <a:lnTo>
                  <a:pt x="2485644" y="4859769"/>
                </a:lnTo>
                <a:lnTo>
                  <a:pt x="2468765" y="4852289"/>
                </a:lnTo>
                <a:lnTo>
                  <a:pt x="2448115" y="4846967"/>
                </a:lnTo>
                <a:lnTo>
                  <a:pt x="2421915" y="4844935"/>
                </a:lnTo>
                <a:lnTo>
                  <a:pt x="2395728" y="4846967"/>
                </a:lnTo>
                <a:lnTo>
                  <a:pt x="2375077" y="4852289"/>
                </a:lnTo>
                <a:lnTo>
                  <a:pt x="2358212" y="4859769"/>
                </a:lnTo>
                <a:lnTo>
                  <a:pt x="2329167" y="4876343"/>
                </a:lnTo>
                <a:lnTo>
                  <a:pt x="2313546" y="4883277"/>
                </a:lnTo>
                <a:lnTo>
                  <a:pt x="2294636" y="4888128"/>
                </a:lnTo>
                <a:lnTo>
                  <a:pt x="2270620" y="4889944"/>
                </a:lnTo>
                <a:lnTo>
                  <a:pt x="2246592" y="4888128"/>
                </a:lnTo>
                <a:lnTo>
                  <a:pt x="2227681" y="4883277"/>
                </a:lnTo>
                <a:lnTo>
                  <a:pt x="2212048" y="4876343"/>
                </a:lnTo>
                <a:lnTo>
                  <a:pt x="2183003" y="4859769"/>
                </a:lnTo>
                <a:lnTo>
                  <a:pt x="2166124" y="4852289"/>
                </a:lnTo>
                <a:lnTo>
                  <a:pt x="2145474" y="4846967"/>
                </a:lnTo>
                <a:lnTo>
                  <a:pt x="2119287" y="4844935"/>
                </a:lnTo>
                <a:lnTo>
                  <a:pt x="2093112" y="4846967"/>
                </a:lnTo>
                <a:lnTo>
                  <a:pt x="2072462" y="4852289"/>
                </a:lnTo>
                <a:lnTo>
                  <a:pt x="2055596" y="4859769"/>
                </a:lnTo>
                <a:lnTo>
                  <a:pt x="2026551" y="4876343"/>
                </a:lnTo>
                <a:lnTo>
                  <a:pt x="2010930" y="4883277"/>
                </a:lnTo>
                <a:lnTo>
                  <a:pt x="1992020" y="4888128"/>
                </a:lnTo>
                <a:lnTo>
                  <a:pt x="1967979" y="4889944"/>
                </a:lnTo>
                <a:lnTo>
                  <a:pt x="1943963" y="4888128"/>
                </a:lnTo>
                <a:lnTo>
                  <a:pt x="1925053" y="4883277"/>
                </a:lnTo>
                <a:lnTo>
                  <a:pt x="1909432" y="4876343"/>
                </a:lnTo>
                <a:lnTo>
                  <a:pt x="1880387" y="4859769"/>
                </a:lnTo>
                <a:lnTo>
                  <a:pt x="1863509" y="4852289"/>
                </a:lnTo>
                <a:lnTo>
                  <a:pt x="1842858" y="4846967"/>
                </a:lnTo>
                <a:lnTo>
                  <a:pt x="1816658" y="4844935"/>
                </a:lnTo>
                <a:lnTo>
                  <a:pt x="1790471" y="4846967"/>
                </a:lnTo>
                <a:lnTo>
                  <a:pt x="1769833" y="4852289"/>
                </a:lnTo>
                <a:lnTo>
                  <a:pt x="1752955" y="4859769"/>
                </a:lnTo>
                <a:lnTo>
                  <a:pt x="1723923" y="4876343"/>
                </a:lnTo>
                <a:lnTo>
                  <a:pt x="1708302" y="4883277"/>
                </a:lnTo>
                <a:lnTo>
                  <a:pt x="1689392" y="4888128"/>
                </a:lnTo>
                <a:lnTo>
                  <a:pt x="1665363" y="4889944"/>
                </a:lnTo>
                <a:lnTo>
                  <a:pt x="1641348" y="4888128"/>
                </a:lnTo>
                <a:lnTo>
                  <a:pt x="1622450" y="4883277"/>
                </a:lnTo>
                <a:lnTo>
                  <a:pt x="1606829" y="4876343"/>
                </a:lnTo>
                <a:lnTo>
                  <a:pt x="1577784" y="4859769"/>
                </a:lnTo>
                <a:lnTo>
                  <a:pt x="1560918" y="4852289"/>
                </a:lnTo>
                <a:lnTo>
                  <a:pt x="1540268" y="4846967"/>
                </a:lnTo>
                <a:lnTo>
                  <a:pt x="1514068" y="4844935"/>
                </a:lnTo>
                <a:lnTo>
                  <a:pt x="1487893" y="4846967"/>
                </a:lnTo>
                <a:lnTo>
                  <a:pt x="1467243" y="4852289"/>
                </a:lnTo>
                <a:lnTo>
                  <a:pt x="1450365" y="4859769"/>
                </a:lnTo>
                <a:lnTo>
                  <a:pt x="1421320" y="4876343"/>
                </a:lnTo>
                <a:lnTo>
                  <a:pt x="1405699" y="4883277"/>
                </a:lnTo>
                <a:lnTo>
                  <a:pt x="1386789" y="4888128"/>
                </a:lnTo>
                <a:lnTo>
                  <a:pt x="1362773" y="4889944"/>
                </a:lnTo>
                <a:lnTo>
                  <a:pt x="1338757" y="4888128"/>
                </a:lnTo>
                <a:lnTo>
                  <a:pt x="1319847" y="4883277"/>
                </a:lnTo>
                <a:lnTo>
                  <a:pt x="1304226" y="4876343"/>
                </a:lnTo>
                <a:lnTo>
                  <a:pt x="1275194" y="4859769"/>
                </a:lnTo>
                <a:lnTo>
                  <a:pt x="1258328" y="4852289"/>
                </a:lnTo>
                <a:lnTo>
                  <a:pt x="1237678" y="4846967"/>
                </a:lnTo>
                <a:lnTo>
                  <a:pt x="1211491" y="4844935"/>
                </a:lnTo>
                <a:lnTo>
                  <a:pt x="1185303" y="4846967"/>
                </a:lnTo>
                <a:lnTo>
                  <a:pt x="1164653" y="4852289"/>
                </a:lnTo>
                <a:lnTo>
                  <a:pt x="1147787" y="4859769"/>
                </a:lnTo>
                <a:lnTo>
                  <a:pt x="1118743" y="4876343"/>
                </a:lnTo>
                <a:lnTo>
                  <a:pt x="1103109" y="4883277"/>
                </a:lnTo>
                <a:lnTo>
                  <a:pt x="1084211" y="4888128"/>
                </a:lnTo>
                <a:lnTo>
                  <a:pt x="1060183" y="4889944"/>
                </a:lnTo>
                <a:lnTo>
                  <a:pt x="1036167" y="4888128"/>
                </a:lnTo>
                <a:lnTo>
                  <a:pt x="1017257" y="4883277"/>
                </a:lnTo>
                <a:lnTo>
                  <a:pt x="1001636" y="4876343"/>
                </a:lnTo>
                <a:lnTo>
                  <a:pt x="972604" y="4859769"/>
                </a:lnTo>
                <a:lnTo>
                  <a:pt x="955725" y="4852289"/>
                </a:lnTo>
                <a:lnTo>
                  <a:pt x="935075" y="4846967"/>
                </a:lnTo>
                <a:lnTo>
                  <a:pt x="908888" y="4844935"/>
                </a:lnTo>
                <a:lnTo>
                  <a:pt x="882713" y="4846967"/>
                </a:lnTo>
                <a:lnTo>
                  <a:pt x="862076" y="4852289"/>
                </a:lnTo>
                <a:lnTo>
                  <a:pt x="845197" y="4859769"/>
                </a:lnTo>
                <a:lnTo>
                  <a:pt x="816165" y="4876343"/>
                </a:lnTo>
                <a:lnTo>
                  <a:pt x="800544" y="4883277"/>
                </a:lnTo>
                <a:lnTo>
                  <a:pt x="781634" y="4888128"/>
                </a:lnTo>
                <a:lnTo>
                  <a:pt x="757618" y="4889944"/>
                </a:lnTo>
                <a:lnTo>
                  <a:pt x="733602" y="4888128"/>
                </a:lnTo>
                <a:lnTo>
                  <a:pt x="714692" y="4883277"/>
                </a:lnTo>
                <a:lnTo>
                  <a:pt x="699071" y="4876343"/>
                </a:lnTo>
                <a:lnTo>
                  <a:pt x="670026" y="4859769"/>
                </a:lnTo>
                <a:lnTo>
                  <a:pt x="653148" y="4852289"/>
                </a:lnTo>
                <a:lnTo>
                  <a:pt x="632498" y="4846967"/>
                </a:lnTo>
                <a:lnTo>
                  <a:pt x="606310" y="4844935"/>
                </a:lnTo>
                <a:lnTo>
                  <a:pt x="580136" y="4846967"/>
                </a:lnTo>
                <a:lnTo>
                  <a:pt x="559485" y="4852289"/>
                </a:lnTo>
                <a:lnTo>
                  <a:pt x="542607" y="4859769"/>
                </a:lnTo>
                <a:lnTo>
                  <a:pt x="513575" y="4876343"/>
                </a:lnTo>
                <a:lnTo>
                  <a:pt x="497954" y="4883277"/>
                </a:lnTo>
                <a:lnTo>
                  <a:pt x="479044" y="4888128"/>
                </a:lnTo>
                <a:lnTo>
                  <a:pt x="455028" y="4889944"/>
                </a:lnTo>
                <a:lnTo>
                  <a:pt x="431012" y="4888128"/>
                </a:lnTo>
                <a:lnTo>
                  <a:pt x="412102" y="4883277"/>
                </a:lnTo>
                <a:lnTo>
                  <a:pt x="396481" y="4876343"/>
                </a:lnTo>
                <a:lnTo>
                  <a:pt x="367449" y="4859769"/>
                </a:lnTo>
                <a:lnTo>
                  <a:pt x="350583" y="4852289"/>
                </a:lnTo>
                <a:lnTo>
                  <a:pt x="329933" y="4846967"/>
                </a:lnTo>
                <a:lnTo>
                  <a:pt x="303745" y="4844935"/>
                </a:lnTo>
                <a:lnTo>
                  <a:pt x="277571" y="4846967"/>
                </a:lnTo>
                <a:lnTo>
                  <a:pt x="256933" y="4852289"/>
                </a:lnTo>
                <a:lnTo>
                  <a:pt x="240055" y="4859769"/>
                </a:lnTo>
                <a:lnTo>
                  <a:pt x="211023" y="4876343"/>
                </a:lnTo>
                <a:lnTo>
                  <a:pt x="195402" y="4883277"/>
                </a:lnTo>
                <a:lnTo>
                  <a:pt x="176491" y="4888128"/>
                </a:lnTo>
                <a:lnTo>
                  <a:pt x="152476" y="4889944"/>
                </a:lnTo>
                <a:lnTo>
                  <a:pt x="128460" y="4888128"/>
                </a:lnTo>
                <a:lnTo>
                  <a:pt x="109550" y="4883277"/>
                </a:lnTo>
                <a:lnTo>
                  <a:pt x="93929" y="4876343"/>
                </a:lnTo>
                <a:lnTo>
                  <a:pt x="64884" y="4859769"/>
                </a:lnTo>
                <a:lnTo>
                  <a:pt x="48006" y="4852289"/>
                </a:lnTo>
                <a:lnTo>
                  <a:pt x="27355" y="4846967"/>
                </a:lnTo>
                <a:lnTo>
                  <a:pt x="1155" y="4844935"/>
                </a:lnTo>
                <a:lnTo>
                  <a:pt x="1155" y="4856200"/>
                </a:lnTo>
                <a:lnTo>
                  <a:pt x="25184" y="4858016"/>
                </a:lnTo>
                <a:lnTo>
                  <a:pt x="44094" y="4862855"/>
                </a:lnTo>
                <a:lnTo>
                  <a:pt x="59728" y="4869789"/>
                </a:lnTo>
                <a:lnTo>
                  <a:pt x="88760" y="4886363"/>
                </a:lnTo>
                <a:lnTo>
                  <a:pt x="105638" y="4893843"/>
                </a:lnTo>
                <a:lnTo>
                  <a:pt x="126288" y="4899164"/>
                </a:lnTo>
                <a:lnTo>
                  <a:pt x="152476" y="4901196"/>
                </a:lnTo>
                <a:lnTo>
                  <a:pt x="178663" y="4899164"/>
                </a:lnTo>
                <a:lnTo>
                  <a:pt x="199301" y="4893843"/>
                </a:lnTo>
                <a:lnTo>
                  <a:pt x="216179" y="4886363"/>
                </a:lnTo>
                <a:lnTo>
                  <a:pt x="245211" y="4869789"/>
                </a:lnTo>
                <a:lnTo>
                  <a:pt x="260832" y="4862855"/>
                </a:lnTo>
                <a:lnTo>
                  <a:pt x="279730" y="4858016"/>
                </a:lnTo>
                <a:lnTo>
                  <a:pt x="303745" y="4856200"/>
                </a:lnTo>
                <a:lnTo>
                  <a:pt x="327761" y="4858016"/>
                </a:lnTo>
                <a:lnTo>
                  <a:pt x="346671" y="4862855"/>
                </a:lnTo>
                <a:lnTo>
                  <a:pt x="362292" y="4869789"/>
                </a:lnTo>
                <a:lnTo>
                  <a:pt x="391325" y="4886363"/>
                </a:lnTo>
                <a:lnTo>
                  <a:pt x="408203" y="4893843"/>
                </a:lnTo>
                <a:lnTo>
                  <a:pt x="428840" y="4899164"/>
                </a:lnTo>
                <a:lnTo>
                  <a:pt x="455028" y="4901196"/>
                </a:lnTo>
                <a:lnTo>
                  <a:pt x="481215" y="4899164"/>
                </a:lnTo>
                <a:lnTo>
                  <a:pt x="501865" y="4893843"/>
                </a:lnTo>
                <a:lnTo>
                  <a:pt x="518731" y="4886363"/>
                </a:lnTo>
                <a:lnTo>
                  <a:pt x="547776" y="4869789"/>
                </a:lnTo>
                <a:lnTo>
                  <a:pt x="563397" y="4862855"/>
                </a:lnTo>
                <a:lnTo>
                  <a:pt x="582295" y="4858016"/>
                </a:lnTo>
                <a:lnTo>
                  <a:pt x="606310" y="4856200"/>
                </a:lnTo>
                <a:lnTo>
                  <a:pt x="630339" y="4858016"/>
                </a:lnTo>
                <a:lnTo>
                  <a:pt x="649249" y="4862855"/>
                </a:lnTo>
                <a:lnTo>
                  <a:pt x="664870" y="4869789"/>
                </a:lnTo>
                <a:lnTo>
                  <a:pt x="693915" y="4886363"/>
                </a:lnTo>
                <a:lnTo>
                  <a:pt x="710780" y="4893843"/>
                </a:lnTo>
                <a:lnTo>
                  <a:pt x="731431" y="4899164"/>
                </a:lnTo>
                <a:lnTo>
                  <a:pt x="757618" y="4901196"/>
                </a:lnTo>
                <a:lnTo>
                  <a:pt x="783805" y="4899164"/>
                </a:lnTo>
                <a:lnTo>
                  <a:pt x="804456" y="4893843"/>
                </a:lnTo>
                <a:lnTo>
                  <a:pt x="821321" y="4886363"/>
                </a:lnTo>
                <a:lnTo>
                  <a:pt x="850353" y="4869789"/>
                </a:lnTo>
                <a:lnTo>
                  <a:pt x="865974" y="4862855"/>
                </a:lnTo>
                <a:lnTo>
                  <a:pt x="884872" y="4858016"/>
                </a:lnTo>
                <a:lnTo>
                  <a:pt x="908888" y="4856200"/>
                </a:lnTo>
                <a:lnTo>
                  <a:pt x="932916" y="4858016"/>
                </a:lnTo>
                <a:lnTo>
                  <a:pt x="951826" y="4862855"/>
                </a:lnTo>
                <a:lnTo>
                  <a:pt x="967447" y="4869789"/>
                </a:lnTo>
                <a:lnTo>
                  <a:pt x="996480" y="4886363"/>
                </a:lnTo>
                <a:lnTo>
                  <a:pt x="1013358" y="4893843"/>
                </a:lnTo>
                <a:lnTo>
                  <a:pt x="1033995" y="4899164"/>
                </a:lnTo>
                <a:lnTo>
                  <a:pt x="1060183" y="4901196"/>
                </a:lnTo>
                <a:lnTo>
                  <a:pt x="1086370" y="4899164"/>
                </a:lnTo>
                <a:lnTo>
                  <a:pt x="1107020" y="4893843"/>
                </a:lnTo>
                <a:lnTo>
                  <a:pt x="1123886" y="4886363"/>
                </a:lnTo>
                <a:lnTo>
                  <a:pt x="1152931" y="4869789"/>
                </a:lnTo>
                <a:lnTo>
                  <a:pt x="1168565" y="4862855"/>
                </a:lnTo>
                <a:lnTo>
                  <a:pt x="1187475" y="4858016"/>
                </a:lnTo>
                <a:lnTo>
                  <a:pt x="1211491" y="4856200"/>
                </a:lnTo>
                <a:lnTo>
                  <a:pt x="1235506" y="4858016"/>
                </a:lnTo>
                <a:lnTo>
                  <a:pt x="1254417" y="4862855"/>
                </a:lnTo>
                <a:lnTo>
                  <a:pt x="1270038" y="4869789"/>
                </a:lnTo>
                <a:lnTo>
                  <a:pt x="1299083" y="4886363"/>
                </a:lnTo>
                <a:lnTo>
                  <a:pt x="1315948" y="4893843"/>
                </a:lnTo>
                <a:lnTo>
                  <a:pt x="1336598" y="4899164"/>
                </a:lnTo>
                <a:lnTo>
                  <a:pt x="1362773" y="4901196"/>
                </a:lnTo>
                <a:lnTo>
                  <a:pt x="1388960" y="4899164"/>
                </a:lnTo>
                <a:lnTo>
                  <a:pt x="1409611" y="4893843"/>
                </a:lnTo>
                <a:lnTo>
                  <a:pt x="1426476" y="4886363"/>
                </a:lnTo>
                <a:lnTo>
                  <a:pt x="1455521" y="4869789"/>
                </a:lnTo>
                <a:lnTo>
                  <a:pt x="1471155" y="4862855"/>
                </a:lnTo>
                <a:lnTo>
                  <a:pt x="1490052" y="4858016"/>
                </a:lnTo>
                <a:lnTo>
                  <a:pt x="1514068" y="4856200"/>
                </a:lnTo>
                <a:lnTo>
                  <a:pt x="1538097" y="4858016"/>
                </a:lnTo>
                <a:lnTo>
                  <a:pt x="1557007" y="4862855"/>
                </a:lnTo>
                <a:lnTo>
                  <a:pt x="1572641" y="4869789"/>
                </a:lnTo>
                <a:lnTo>
                  <a:pt x="1601673" y="4886363"/>
                </a:lnTo>
                <a:lnTo>
                  <a:pt x="1618551" y="4893843"/>
                </a:lnTo>
                <a:lnTo>
                  <a:pt x="1639189" y="4899164"/>
                </a:lnTo>
                <a:lnTo>
                  <a:pt x="1665363" y="4901196"/>
                </a:lnTo>
                <a:lnTo>
                  <a:pt x="1691551" y="4899164"/>
                </a:lnTo>
                <a:lnTo>
                  <a:pt x="1712201" y="4893843"/>
                </a:lnTo>
                <a:lnTo>
                  <a:pt x="1729066" y="4886363"/>
                </a:lnTo>
                <a:lnTo>
                  <a:pt x="1758111" y="4869789"/>
                </a:lnTo>
                <a:lnTo>
                  <a:pt x="1773732" y="4862855"/>
                </a:lnTo>
                <a:lnTo>
                  <a:pt x="1792643" y="4858016"/>
                </a:lnTo>
                <a:lnTo>
                  <a:pt x="1816658" y="4856200"/>
                </a:lnTo>
                <a:lnTo>
                  <a:pt x="1840687" y="4858016"/>
                </a:lnTo>
                <a:lnTo>
                  <a:pt x="1859597" y="4862855"/>
                </a:lnTo>
                <a:lnTo>
                  <a:pt x="1875231" y="4869789"/>
                </a:lnTo>
                <a:lnTo>
                  <a:pt x="1904276" y="4886363"/>
                </a:lnTo>
                <a:lnTo>
                  <a:pt x="1921154" y="4893843"/>
                </a:lnTo>
                <a:lnTo>
                  <a:pt x="1941804" y="4899164"/>
                </a:lnTo>
                <a:lnTo>
                  <a:pt x="1967979" y="4901196"/>
                </a:lnTo>
                <a:lnTo>
                  <a:pt x="1994179" y="4899164"/>
                </a:lnTo>
                <a:lnTo>
                  <a:pt x="2014829" y="4893843"/>
                </a:lnTo>
                <a:lnTo>
                  <a:pt x="2031695" y="4886363"/>
                </a:lnTo>
                <a:lnTo>
                  <a:pt x="2060740" y="4869789"/>
                </a:lnTo>
                <a:lnTo>
                  <a:pt x="2076373" y="4862855"/>
                </a:lnTo>
                <a:lnTo>
                  <a:pt x="2095271" y="4858016"/>
                </a:lnTo>
                <a:lnTo>
                  <a:pt x="2119287" y="4856200"/>
                </a:lnTo>
                <a:lnTo>
                  <a:pt x="2143315" y="4858016"/>
                </a:lnTo>
                <a:lnTo>
                  <a:pt x="2162225" y="4862855"/>
                </a:lnTo>
                <a:lnTo>
                  <a:pt x="2177859" y="4869789"/>
                </a:lnTo>
                <a:lnTo>
                  <a:pt x="2206904" y="4886363"/>
                </a:lnTo>
                <a:lnTo>
                  <a:pt x="2223782" y="4893843"/>
                </a:lnTo>
                <a:lnTo>
                  <a:pt x="2244433" y="4899164"/>
                </a:lnTo>
                <a:lnTo>
                  <a:pt x="2270620" y="4901196"/>
                </a:lnTo>
                <a:lnTo>
                  <a:pt x="2296807" y="4899164"/>
                </a:lnTo>
                <a:lnTo>
                  <a:pt x="2317445" y="4893843"/>
                </a:lnTo>
                <a:lnTo>
                  <a:pt x="2334310" y="4886363"/>
                </a:lnTo>
                <a:lnTo>
                  <a:pt x="2363355" y="4869789"/>
                </a:lnTo>
                <a:lnTo>
                  <a:pt x="2378989" y="4862855"/>
                </a:lnTo>
                <a:lnTo>
                  <a:pt x="2397899" y="4858016"/>
                </a:lnTo>
                <a:lnTo>
                  <a:pt x="2421915" y="4856200"/>
                </a:lnTo>
                <a:lnTo>
                  <a:pt x="2445943" y="4858016"/>
                </a:lnTo>
                <a:lnTo>
                  <a:pt x="2464854" y="4862855"/>
                </a:lnTo>
                <a:lnTo>
                  <a:pt x="2480487" y="4869789"/>
                </a:lnTo>
                <a:lnTo>
                  <a:pt x="2509532" y="4886363"/>
                </a:lnTo>
                <a:lnTo>
                  <a:pt x="2526411" y="4893843"/>
                </a:lnTo>
                <a:lnTo>
                  <a:pt x="2547061" y="4899164"/>
                </a:lnTo>
                <a:lnTo>
                  <a:pt x="2573248" y="4901196"/>
                </a:lnTo>
                <a:lnTo>
                  <a:pt x="2599436" y="4899164"/>
                </a:lnTo>
                <a:lnTo>
                  <a:pt x="2620073" y="4893843"/>
                </a:lnTo>
                <a:lnTo>
                  <a:pt x="2636951" y="4886363"/>
                </a:lnTo>
                <a:lnTo>
                  <a:pt x="2665984" y="4869789"/>
                </a:lnTo>
                <a:lnTo>
                  <a:pt x="2681617" y="4862855"/>
                </a:lnTo>
                <a:lnTo>
                  <a:pt x="2700528" y="4858016"/>
                </a:lnTo>
                <a:lnTo>
                  <a:pt x="2724543" y="4856200"/>
                </a:lnTo>
                <a:lnTo>
                  <a:pt x="2748572" y="4858016"/>
                </a:lnTo>
                <a:lnTo>
                  <a:pt x="2767482" y="4862855"/>
                </a:lnTo>
                <a:lnTo>
                  <a:pt x="2783103" y="4869789"/>
                </a:lnTo>
                <a:lnTo>
                  <a:pt x="2812148" y="4886363"/>
                </a:lnTo>
                <a:lnTo>
                  <a:pt x="2829026" y="4893843"/>
                </a:lnTo>
                <a:lnTo>
                  <a:pt x="2849689" y="4899164"/>
                </a:lnTo>
                <a:lnTo>
                  <a:pt x="2875877" y="4901196"/>
                </a:lnTo>
                <a:lnTo>
                  <a:pt x="2902064" y="4899164"/>
                </a:lnTo>
                <a:lnTo>
                  <a:pt x="2922714" y="4893843"/>
                </a:lnTo>
                <a:lnTo>
                  <a:pt x="2939580" y="4886363"/>
                </a:lnTo>
                <a:lnTo>
                  <a:pt x="2968625" y="4869789"/>
                </a:lnTo>
                <a:lnTo>
                  <a:pt x="2984258" y="4862855"/>
                </a:lnTo>
                <a:lnTo>
                  <a:pt x="3003156" y="4858016"/>
                </a:lnTo>
                <a:lnTo>
                  <a:pt x="3027184" y="4856200"/>
                </a:lnTo>
                <a:lnTo>
                  <a:pt x="3051213" y="4858016"/>
                </a:lnTo>
                <a:lnTo>
                  <a:pt x="3070123" y="4862855"/>
                </a:lnTo>
                <a:lnTo>
                  <a:pt x="3085757" y="4869789"/>
                </a:lnTo>
                <a:lnTo>
                  <a:pt x="3114802" y="4886363"/>
                </a:lnTo>
                <a:lnTo>
                  <a:pt x="3131667" y="4893843"/>
                </a:lnTo>
                <a:lnTo>
                  <a:pt x="3152317" y="4899164"/>
                </a:lnTo>
                <a:lnTo>
                  <a:pt x="3178505" y="4901196"/>
                </a:lnTo>
                <a:lnTo>
                  <a:pt x="3204692" y="4899164"/>
                </a:lnTo>
                <a:lnTo>
                  <a:pt x="3225342" y="4893843"/>
                </a:lnTo>
                <a:lnTo>
                  <a:pt x="3242208" y="4886363"/>
                </a:lnTo>
                <a:lnTo>
                  <a:pt x="3271253" y="4869789"/>
                </a:lnTo>
                <a:lnTo>
                  <a:pt x="3286887" y="4862855"/>
                </a:lnTo>
                <a:lnTo>
                  <a:pt x="3305784" y="4858016"/>
                </a:lnTo>
                <a:lnTo>
                  <a:pt x="3329813" y="4856200"/>
                </a:lnTo>
                <a:lnTo>
                  <a:pt x="3353841" y="4858016"/>
                </a:lnTo>
                <a:lnTo>
                  <a:pt x="3372751" y="4862855"/>
                </a:lnTo>
                <a:lnTo>
                  <a:pt x="3388385" y="4869789"/>
                </a:lnTo>
                <a:lnTo>
                  <a:pt x="3417430" y="4886363"/>
                </a:lnTo>
                <a:lnTo>
                  <a:pt x="3434308" y="4893843"/>
                </a:lnTo>
                <a:lnTo>
                  <a:pt x="3454958" y="4899164"/>
                </a:lnTo>
                <a:lnTo>
                  <a:pt x="3481159" y="4901196"/>
                </a:lnTo>
                <a:lnTo>
                  <a:pt x="3507359" y="4899164"/>
                </a:lnTo>
                <a:lnTo>
                  <a:pt x="3528009" y="4893843"/>
                </a:lnTo>
                <a:lnTo>
                  <a:pt x="3544874" y="4886363"/>
                </a:lnTo>
                <a:lnTo>
                  <a:pt x="3573919" y="4869789"/>
                </a:lnTo>
                <a:lnTo>
                  <a:pt x="3589553" y="4862855"/>
                </a:lnTo>
                <a:lnTo>
                  <a:pt x="3608451" y="4858016"/>
                </a:lnTo>
                <a:lnTo>
                  <a:pt x="3632479" y="4856200"/>
                </a:lnTo>
                <a:lnTo>
                  <a:pt x="3656507" y="4858016"/>
                </a:lnTo>
                <a:lnTo>
                  <a:pt x="3675418" y="4862855"/>
                </a:lnTo>
                <a:lnTo>
                  <a:pt x="3691051" y="4869789"/>
                </a:lnTo>
                <a:lnTo>
                  <a:pt x="3720096" y="4886363"/>
                </a:lnTo>
                <a:lnTo>
                  <a:pt x="3736975" y="4893843"/>
                </a:lnTo>
                <a:lnTo>
                  <a:pt x="3757625" y="4899164"/>
                </a:lnTo>
                <a:lnTo>
                  <a:pt x="3783812" y="4901196"/>
                </a:lnTo>
                <a:lnTo>
                  <a:pt x="3810000" y="4899164"/>
                </a:lnTo>
                <a:lnTo>
                  <a:pt x="3830650" y="4893843"/>
                </a:lnTo>
                <a:lnTo>
                  <a:pt x="3847515" y="4886363"/>
                </a:lnTo>
                <a:lnTo>
                  <a:pt x="3876573" y="4869789"/>
                </a:lnTo>
                <a:lnTo>
                  <a:pt x="3892194" y="4862855"/>
                </a:lnTo>
                <a:lnTo>
                  <a:pt x="3911104" y="4858016"/>
                </a:lnTo>
                <a:lnTo>
                  <a:pt x="3935120" y="4856200"/>
                </a:lnTo>
                <a:lnTo>
                  <a:pt x="3959148" y="4858016"/>
                </a:lnTo>
                <a:lnTo>
                  <a:pt x="3978059" y="4862855"/>
                </a:lnTo>
                <a:lnTo>
                  <a:pt x="3993692" y="4869789"/>
                </a:lnTo>
                <a:lnTo>
                  <a:pt x="4022737" y="4886363"/>
                </a:lnTo>
                <a:lnTo>
                  <a:pt x="4039616" y="4893843"/>
                </a:lnTo>
                <a:lnTo>
                  <a:pt x="4060266" y="4899164"/>
                </a:lnTo>
                <a:lnTo>
                  <a:pt x="4086453" y="4901196"/>
                </a:lnTo>
                <a:lnTo>
                  <a:pt x="4112653" y="4899164"/>
                </a:lnTo>
                <a:lnTo>
                  <a:pt x="4133304" y="4893843"/>
                </a:lnTo>
                <a:lnTo>
                  <a:pt x="4150182" y="4886363"/>
                </a:lnTo>
                <a:lnTo>
                  <a:pt x="4179227" y="4869789"/>
                </a:lnTo>
                <a:lnTo>
                  <a:pt x="4194860" y="4862855"/>
                </a:lnTo>
                <a:lnTo>
                  <a:pt x="4213758" y="4858016"/>
                </a:lnTo>
                <a:lnTo>
                  <a:pt x="4237774" y="4856200"/>
                </a:lnTo>
                <a:lnTo>
                  <a:pt x="4261790" y="4858016"/>
                </a:lnTo>
                <a:lnTo>
                  <a:pt x="4280687" y="4862855"/>
                </a:lnTo>
                <a:lnTo>
                  <a:pt x="4296308" y="4869789"/>
                </a:lnTo>
                <a:lnTo>
                  <a:pt x="4325340" y="4886363"/>
                </a:lnTo>
                <a:lnTo>
                  <a:pt x="4342219" y="4893843"/>
                </a:lnTo>
                <a:lnTo>
                  <a:pt x="4362869" y="4899164"/>
                </a:lnTo>
                <a:lnTo>
                  <a:pt x="4389044" y="4901196"/>
                </a:lnTo>
                <a:lnTo>
                  <a:pt x="4415244" y="4899164"/>
                </a:lnTo>
                <a:lnTo>
                  <a:pt x="4435894" y="4893843"/>
                </a:lnTo>
                <a:lnTo>
                  <a:pt x="4452759" y="4886363"/>
                </a:lnTo>
                <a:lnTo>
                  <a:pt x="4481804" y="4869789"/>
                </a:lnTo>
                <a:lnTo>
                  <a:pt x="4497438" y="4862855"/>
                </a:lnTo>
                <a:lnTo>
                  <a:pt x="4516336" y="4858016"/>
                </a:lnTo>
                <a:lnTo>
                  <a:pt x="4540351" y="4856200"/>
                </a:lnTo>
                <a:lnTo>
                  <a:pt x="4564392" y="4858016"/>
                </a:lnTo>
                <a:lnTo>
                  <a:pt x="4583303" y="4862855"/>
                </a:lnTo>
                <a:lnTo>
                  <a:pt x="4598936" y="4869789"/>
                </a:lnTo>
                <a:lnTo>
                  <a:pt x="4627981" y="4886363"/>
                </a:lnTo>
                <a:lnTo>
                  <a:pt x="4644860" y="4893843"/>
                </a:lnTo>
                <a:lnTo>
                  <a:pt x="4665510" y="4899164"/>
                </a:lnTo>
                <a:lnTo>
                  <a:pt x="4691697" y="4901196"/>
                </a:lnTo>
                <a:lnTo>
                  <a:pt x="4717897" y="4899164"/>
                </a:lnTo>
                <a:lnTo>
                  <a:pt x="4738548" y="4893843"/>
                </a:lnTo>
                <a:lnTo>
                  <a:pt x="4755413" y="4886363"/>
                </a:lnTo>
                <a:lnTo>
                  <a:pt x="4784458" y="4869789"/>
                </a:lnTo>
                <a:lnTo>
                  <a:pt x="4800092" y="4862855"/>
                </a:lnTo>
                <a:lnTo>
                  <a:pt x="4818989" y="4858016"/>
                </a:lnTo>
                <a:lnTo>
                  <a:pt x="4843005" y="4856200"/>
                </a:lnTo>
                <a:lnTo>
                  <a:pt x="4867033" y="4858016"/>
                </a:lnTo>
                <a:lnTo>
                  <a:pt x="4885944" y="4862855"/>
                </a:lnTo>
                <a:lnTo>
                  <a:pt x="4901565" y="4869789"/>
                </a:lnTo>
                <a:lnTo>
                  <a:pt x="4930610" y="4886363"/>
                </a:lnTo>
                <a:lnTo>
                  <a:pt x="4947488" y="4893843"/>
                </a:lnTo>
                <a:lnTo>
                  <a:pt x="4968138" y="4899164"/>
                </a:lnTo>
                <a:lnTo>
                  <a:pt x="4994326" y="4901196"/>
                </a:lnTo>
                <a:lnTo>
                  <a:pt x="5020526" y="4899164"/>
                </a:lnTo>
                <a:lnTo>
                  <a:pt x="5041176" y="4893843"/>
                </a:lnTo>
                <a:lnTo>
                  <a:pt x="5058054" y="4886363"/>
                </a:lnTo>
                <a:lnTo>
                  <a:pt x="5087099" y="4869789"/>
                </a:lnTo>
                <a:lnTo>
                  <a:pt x="5102733" y="4862855"/>
                </a:lnTo>
                <a:lnTo>
                  <a:pt x="5121643" y="4858016"/>
                </a:lnTo>
                <a:lnTo>
                  <a:pt x="5145659" y="4856200"/>
                </a:lnTo>
                <a:lnTo>
                  <a:pt x="5169700" y="4858016"/>
                </a:lnTo>
                <a:lnTo>
                  <a:pt x="5188623" y="4862855"/>
                </a:lnTo>
                <a:lnTo>
                  <a:pt x="5204257" y="4869789"/>
                </a:lnTo>
                <a:lnTo>
                  <a:pt x="5233314" y="4886363"/>
                </a:lnTo>
                <a:lnTo>
                  <a:pt x="5250192" y="4893843"/>
                </a:lnTo>
                <a:lnTo>
                  <a:pt x="5270855" y="4899164"/>
                </a:lnTo>
                <a:lnTo>
                  <a:pt x="5297043" y="4901196"/>
                </a:lnTo>
                <a:lnTo>
                  <a:pt x="5323243" y="4899164"/>
                </a:lnTo>
                <a:lnTo>
                  <a:pt x="5343893" y="4893843"/>
                </a:lnTo>
                <a:lnTo>
                  <a:pt x="5360759" y="4886363"/>
                </a:lnTo>
                <a:lnTo>
                  <a:pt x="5389804" y="4869789"/>
                </a:lnTo>
                <a:lnTo>
                  <a:pt x="5405437" y="4862855"/>
                </a:lnTo>
                <a:lnTo>
                  <a:pt x="5424348" y="4858016"/>
                </a:lnTo>
                <a:lnTo>
                  <a:pt x="5448363" y="4856200"/>
                </a:lnTo>
                <a:lnTo>
                  <a:pt x="5472404" y="4858016"/>
                </a:lnTo>
                <a:lnTo>
                  <a:pt x="5491315" y="4862855"/>
                </a:lnTo>
                <a:lnTo>
                  <a:pt x="5506948" y="4869789"/>
                </a:lnTo>
                <a:lnTo>
                  <a:pt x="5535993" y="4886363"/>
                </a:lnTo>
                <a:lnTo>
                  <a:pt x="5552872" y="4893843"/>
                </a:lnTo>
                <a:lnTo>
                  <a:pt x="5573534" y="4899164"/>
                </a:lnTo>
                <a:lnTo>
                  <a:pt x="5599722" y="4901196"/>
                </a:lnTo>
                <a:lnTo>
                  <a:pt x="5625935" y="4899164"/>
                </a:lnTo>
                <a:lnTo>
                  <a:pt x="5646585" y="4893843"/>
                </a:lnTo>
                <a:lnTo>
                  <a:pt x="5663463" y="4886363"/>
                </a:lnTo>
                <a:lnTo>
                  <a:pt x="5692508" y="4869789"/>
                </a:lnTo>
                <a:lnTo>
                  <a:pt x="5708142" y="4862855"/>
                </a:lnTo>
                <a:lnTo>
                  <a:pt x="5727052" y="4858016"/>
                </a:lnTo>
                <a:lnTo>
                  <a:pt x="5751080" y="4856200"/>
                </a:lnTo>
                <a:lnTo>
                  <a:pt x="5775109" y="4858016"/>
                </a:lnTo>
                <a:lnTo>
                  <a:pt x="5794006" y="4862855"/>
                </a:lnTo>
                <a:lnTo>
                  <a:pt x="5809640" y="4869789"/>
                </a:lnTo>
                <a:lnTo>
                  <a:pt x="5838672" y="4886363"/>
                </a:lnTo>
                <a:lnTo>
                  <a:pt x="5855551" y="4893843"/>
                </a:lnTo>
                <a:lnTo>
                  <a:pt x="5876188" y="4899164"/>
                </a:lnTo>
                <a:lnTo>
                  <a:pt x="5902376" y="4901196"/>
                </a:lnTo>
                <a:lnTo>
                  <a:pt x="5928588" y="4899164"/>
                </a:lnTo>
                <a:lnTo>
                  <a:pt x="5949239" y="4893843"/>
                </a:lnTo>
                <a:lnTo>
                  <a:pt x="5966117" y="4886363"/>
                </a:lnTo>
                <a:lnTo>
                  <a:pt x="5995162" y="4869789"/>
                </a:lnTo>
                <a:lnTo>
                  <a:pt x="6010795" y="4862855"/>
                </a:lnTo>
                <a:lnTo>
                  <a:pt x="6029706" y="4858016"/>
                </a:lnTo>
                <a:lnTo>
                  <a:pt x="6053734" y="4856200"/>
                </a:lnTo>
                <a:lnTo>
                  <a:pt x="6077775" y="4858016"/>
                </a:lnTo>
                <a:lnTo>
                  <a:pt x="6096698" y="4862855"/>
                </a:lnTo>
                <a:lnTo>
                  <a:pt x="6112332" y="4869789"/>
                </a:lnTo>
                <a:lnTo>
                  <a:pt x="6141390" y="4886363"/>
                </a:lnTo>
                <a:lnTo>
                  <a:pt x="6158268" y="4893843"/>
                </a:lnTo>
                <a:lnTo>
                  <a:pt x="6178931" y="4899164"/>
                </a:lnTo>
                <a:lnTo>
                  <a:pt x="6205118" y="4901196"/>
                </a:lnTo>
                <a:lnTo>
                  <a:pt x="6231331" y="4899164"/>
                </a:lnTo>
                <a:lnTo>
                  <a:pt x="6251981" y="4893843"/>
                </a:lnTo>
                <a:lnTo>
                  <a:pt x="6268859" y="4886363"/>
                </a:lnTo>
                <a:lnTo>
                  <a:pt x="6297904" y="4869789"/>
                </a:lnTo>
                <a:lnTo>
                  <a:pt x="6313538" y="4862855"/>
                </a:lnTo>
                <a:lnTo>
                  <a:pt x="6332448" y="4858016"/>
                </a:lnTo>
                <a:lnTo>
                  <a:pt x="6356477" y="4856200"/>
                </a:lnTo>
                <a:lnTo>
                  <a:pt x="6380531" y="4858016"/>
                </a:lnTo>
                <a:lnTo>
                  <a:pt x="6399466" y="4862855"/>
                </a:lnTo>
                <a:lnTo>
                  <a:pt x="6415100" y="4869789"/>
                </a:lnTo>
                <a:lnTo>
                  <a:pt x="6444170" y="4886363"/>
                </a:lnTo>
                <a:lnTo>
                  <a:pt x="6461061" y="4893843"/>
                </a:lnTo>
                <a:lnTo>
                  <a:pt x="6481737" y="4899164"/>
                </a:lnTo>
                <a:lnTo>
                  <a:pt x="6507937" y="4901196"/>
                </a:lnTo>
                <a:lnTo>
                  <a:pt x="6534150" y="4899164"/>
                </a:lnTo>
                <a:lnTo>
                  <a:pt x="6554825" y="4893843"/>
                </a:lnTo>
                <a:lnTo>
                  <a:pt x="6571704" y="4886363"/>
                </a:lnTo>
                <a:lnTo>
                  <a:pt x="6600774" y="4869789"/>
                </a:lnTo>
                <a:lnTo>
                  <a:pt x="6616420" y="4862855"/>
                </a:lnTo>
                <a:lnTo>
                  <a:pt x="6635343" y="4858016"/>
                </a:lnTo>
                <a:lnTo>
                  <a:pt x="6659385" y="4856200"/>
                </a:lnTo>
                <a:lnTo>
                  <a:pt x="6659385" y="4844935"/>
                </a:lnTo>
                <a:close/>
              </a:path>
              <a:path w="6660515" h="7380605">
                <a:moveTo>
                  <a:pt x="6659410" y="4957610"/>
                </a:moveTo>
                <a:lnTo>
                  <a:pt x="6633197" y="4959642"/>
                </a:lnTo>
                <a:lnTo>
                  <a:pt x="6612534" y="4964963"/>
                </a:lnTo>
                <a:lnTo>
                  <a:pt x="6595656" y="4972443"/>
                </a:lnTo>
                <a:lnTo>
                  <a:pt x="6566586" y="4989017"/>
                </a:lnTo>
                <a:lnTo>
                  <a:pt x="6550939" y="4995951"/>
                </a:lnTo>
                <a:lnTo>
                  <a:pt x="6532016" y="5000803"/>
                </a:lnTo>
                <a:lnTo>
                  <a:pt x="6507975" y="5002619"/>
                </a:lnTo>
                <a:lnTo>
                  <a:pt x="6483934" y="5000803"/>
                </a:lnTo>
                <a:lnTo>
                  <a:pt x="6464998" y="4995951"/>
                </a:lnTo>
                <a:lnTo>
                  <a:pt x="6449365" y="4989017"/>
                </a:lnTo>
                <a:lnTo>
                  <a:pt x="6420282" y="4972443"/>
                </a:lnTo>
                <a:lnTo>
                  <a:pt x="6403391" y="4964963"/>
                </a:lnTo>
                <a:lnTo>
                  <a:pt x="6382728" y="4959642"/>
                </a:lnTo>
                <a:lnTo>
                  <a:pt x="6356502" y="4957610"/>
                </a:lnTo>
                <a:lnTo>
                  <a:pt x="6330315" y="4959642"/>
                </a:lnTo>
                <a:lnTo>
                  <a:pt x="6309665" y="4964963"/>
                </a:lnTo>
                <a:lnTo>
                  <a:pt x="6292786" y="4972443"/>
                </a:lnTo>
                <a:lnTo>
                  <a:pt x="6263741" y="4989017"/>
                </a:lnTo>
                <a:lnTo>
                  <a:pt x="6248108" y="4995951"/>
                </a:lnTo>
                <a:lnTo>
                  <a:pt x="6229197" y="5000803"/>
                </a:lnTo>
                <a:lnTo>
                  <a:pt x="6205156" y="5002619"/>
                </a:lnTo>
                <a:lnTo>
                  <a:pt x="6181128" y="5000803"/>
                </a:lnTo>
                <a:lnTo>
                  <a:pt x="6162218" y="4995951"/>
                </a:lnTo>
                <a:lnTo>
                  <a:pt x="6146584" y="4989017"/>
                </a:lnTo>
                <a:lnTo>
                  <a:pt x="6117514" y="4972443"/>
                </a:lnTo>
                <a:lnTo>
                  <a:pt x="6100623" y="4964963"/>
                </a:lnTo>
                <a:lnTo>
                  <a:pt x="6079960" y="4959642"/>
                </a:lnTo>
                <a:lnTo>
                  <a:pt x="6053747" y="4957610"/>
                </a:lnTo>
                <a:lnTo>
                  <a:pt x="6027572" y="4959642"/>
                </a:lnTo>
                <a:lnTo>
                  <a:pt x="6006922" y="4964963"/>
                </a:lnTo>
                <a:lnTo>
                  <a:pt x="5990044" y="4972443"/>
                </a:lnTo>
                <a:lnTo>
                  <a:pt x="5960999" y="4989017"/>
                </a:lnTo>
                <a:lnTo>
                  <a:pt x="5945365" y="4995951"/>
                </a:lnTo>
                <a:lnTo>
                  <a:pt x="5926455" y="5000803"/>
                </a:lnTo>
                <a:lnTo>
                  <a:pt x="5902414" y="5002619"/>
                </a:lnTo>
                <a:lnTo>
                  <a:pt x="5878398" y="5000803"/>
                </a:lnTo>
                <a:lnTo>
                  <a:pt x="5859488" y="4995951"/>
                </a:lnTo>
                <a:lnTo>
                  <a:pt x="5843867" y="4989017"/>
                </a:lnTo>
                <a:lnTo>
                  <a:pt x="5814822" y="4972443"/>
                </a:lnTo>
                <a:lnTo>
                  <a:pt x="5797956" y="4964963"/>
                </a:lnTo>
                <a:lnTo>
                  <a:pt x="5777306" y="4959642"/>
                </a:lnTo>
                <a:lnTo>
                  <a:pt x="5751106" y="4957610"/>
                </a:lnTo>
                <a:lnTo>
                  <a:pt x="5724918" y="4959642"/>
                </a:lnTo>
                <a:lnTo>
                  <a:pt x="5704268" y="4964963"/>
                </a:lnTo>
                <a:lnTo>
                  <a:pt x="5687390" y="4972443"/>
                </a:lnTo>
                <a:lnTo>
                  <a:pt x="5658345" y="4989017"/>
                </a:lnTo>
                <a:lnTo>
                  <a:pt x="5642711" y="4995951"/>
                </a:lnTo>
                <a:lnTo>
                  <a:pt x="5623788" y="5000803"/>
                </a:lnTo>
                <a:lnTo>
                  <a:pt x="5599747" y="5002619"/>
                </a:lnTo>
                <a:lnTo>
                  <a:pt x="5575719" y="5000803"/>
                </a:lnTo>
                <a:lnTo>
                  <a:pt x="5556809" y="4995951"/>
                </a:lnTo>
                <a:lnTo>
                  <a:pt x="5541175" y="4989017"/>
                </a:lnTo>
                <a:lnTo>
                  <a:pt x="5512117" y="4972443"/>
                </a:lnTo>
                <a:lnTo>
                  <a:pt x="5495252" y="4964963"/>
                </a:lnTo>
                <a:lnTo>
                  <a:pt x="5474589" y="4959642"/>
                </a:lnTo>
                <a:lnTo>
                  <a:pt x="5448401" y="4957610"/>
                </a:lnTo>
                <a:lnTo>
                  <a:pt x="5422214" y="4959642"/>
                </a:lnTo>
                <a:lnTo>
                  <a:pt x="5401564" y="4964963"/>
                </a:lnTo>
                <a:lnTo>
                  <a:pt x="5384685" y="4972443"/>
                </a:lnTo>
                <a:lnTo>
                  <a:pt x="5355641" y="4989017"/>
                </a:lnTo>
                <a:lnTo>
                  <a:pt x="5340007" y="4995951"/>
                </a:lnTo>
                <a:lnTo>
                  <a:pt x="5321097" y="5000803"/>
                </a:lnTo>
                <a:lnTo>
                  <a:pt x="5297055" y="5002619"/>
                </a:lnTo>
                <a:lnTo>
                  <a:pt x="5273040" y="5000803"/>
                </a:lnTo>
                <a:lnTo>
                  <a:pt x="5254129" y="4995951"/>
                </a:lnTo>
                <a:lnTo>
                  <a:pt x="5238496" y="4989017"/>
                </a:lnTo>
                <a:lnTo>
                  <a:pt x="5209438" y="4972443"/>
                </a:lnTo>
                <a:lnTo>
                  <a:pt x="5192560" y="4964963"/>
                </a:lnTo>
                <a:lnTo>
                  <a:pt x="5171897" y="4959642"/>
                </a:lnTo>
                <a:lnTo>
                  <a:pt x="5145684" y="4957610"/>
                </a:lnTo>
                <a:lnTo>
                  <a:pt x="5119497" y="4959642"/>
                </a:lnTo>
                <a:lnTo>
                  <a:pt x="5098847" y="4964963"/>
                </a:lnTo>
                <a:lnTo>
                  <a:pt x="5081968" y="4972443"/>
                </a:lnTo>
                <a:lnTo>
                  <a:pt x="5052923" y="4989017"/>
                </a:lnTo>
                <a:lnTo>
                  <a:pt x="5037290" y="4995951"/>
                </a:lnTo>
                <a:lnTo>
                  <a:pt x="5018379" y="5000803"/>
                </a:lnTo>
                <a:lnTo>
                  <a:pt x="4994351" y="5002619"/>
                </a:lnTo>
                <a:lnTo>
                  <a:pt x="4970335" y="5000803"/>
                </a:lnTo>
                <a:lnTo>
                  <a:pt x="4951425" y="4995951"/>
                </a:lnTo>
                <a:lnTo>
                  <a:pt x="4935791" y="4989017"/>
                </a:lnTo>
                <a:lnTo>
                  <a:pt x="4906746" y="4972443"/>
                </a:lnTo>
                <a:lnTo>
                  <a:pt x="4889881" y="4964963"/>
                </a:lnTo>
                <a:lnTo>
                  <a:pt x="4869231" y="4959642"/>
                </a:lnTo>
                <a:lnTo>
                  <a:pt x="4843030" y="4957610"/>
                </a:lnTo>
                <a:lnTo>
                  <a:pt x="4816843" y="4959642"/>
                </a:lnTo>
                <a:lnTo>
                  <a:pt x="4796206" y="4964963"/>
                </a:lnTo>
                <a:lnTo>
                  <a:pt x="4779327" y="4972443"/>
                </a:lnTo>
                <a:lnTo>
                  <a:pt x="4750282" y="4989017"/>
                </a:lnTo>
                <a:lnTo>
                  <a:pt x="4734661" y="4995951"/>
                </a:lnTo>
                <a:lnTo>
                  <a:pt x="4715738" y="5000803"/>
                </a:lnTo>
                <a:lnTo>
                  <a:pt x="4691710" y="5002619"/>
                </a:lnTo>
                <a:lnTo>
                  <a:pt x="4667694" y="5000803"/>
                </a:lnTo>
                <a:lnTo>
                  <a:pt x="4648784" y="4995951"/>
                </a:lnTo>
                <a:lnTo>
                  <a:pt x="4633163" y="4989017"/>
                </a:lnTo>
                <a:lnTo>
                  <a:pt x="4604118" y="4972443"/>
                </a:lnTo>
                <a:lnTo>
                  <a:pt x="4587240" y="4964963"/>
                </a:lnTo>
                <a:lnTo>
                  <a:pt x="4566590" y="4959642"/>
                </a:lnTo>
                <a:lnTo>
                  <a:pt x="4540377" y="4957610"/>
                </a:lnTo>
                <a:lnTo>
                  <a:pt x="4514189" y="4959642"/>
                </a:lnTo>
                <a:lnTo>
                  <a:pt x="4493552" y="4964963"/>
                </a:lnTo>
                <a:lnTo>
                  <a:pt x="4476674" y="4972443"/>
                </a:lnTo>
                <a:lnTo>
                  <a:pt x="4447629" y="4989017"/>
                </a:lnTo>
                <a:lnTo>
                  <a:pt x="4432008" y="4995951"/>
                </a:lnTo>
                <a:lnTo>
                  <a:pt x="4413085" y="5000803"/>
                </a:lnTo>
                <a:lnTo>
                  <a:pt x="4389056" y="5002619"/>
                </a:lnTo>
                <a:lnTo>
                  <a:pt x="4365053" y="5000803"/>
                </a:lnTo>
                <a:lnTo>
                  <a:pt x="4346156" y="4995951"/>
                </a:lnTo>
                <a:lnTo>
                  <a:pt x="4330535" y="4989017"/>
                </a:lnTo>
                <a:lnTo>
                  <a:pt x="4301502" y="4972443"/>
                </a:lnTo>
                <a:lnTo>
                  <a:pt x="4284624" y="4964963"/>
                </a:lnTo>
                <a:lnTo>
                  <a:pt x="4263974" y="4959642"/>
                </a:lnTo>
                <a:lnTo>
                  <a:pt x="4237787" y="4957610"/>
                </a:lnTo>
                <a:lnTo>
                  <a:pt x="4211612" y="4959642"/>
                </a:lnTo>
                <a:lnTo>
                  <a:pt x="4190962" y="4964963"/>
                </a:lnTo>
                <a:lnTo>
                  <a:pt x="4174096" y="4972443"/>
                </a:lnTo>
                <a:lnTo>
                  <a:pt x="4145051" y="4989017"/>
                </a:lnTo>
                <a:lnTo>
                  <a:pt x="4129417" y="4995951"/>
                </a:lnTo>
                <a:lnTo>
                  <a:pt x="4110507" y="5000803"/>
                </a:lnTo>
                <a:lnTo>
                  <a:pt x="4086479" y="5002619"/>
                </a:lnTo>
                <a:lnTo>
                  <a:pt x="4062463" y="5000803"/>
                </a:lnTo>
                <a:lnTo>
                  <a:pt x="4043553" y="4995951"/>
                </a:lnTo>
                <a:lnTo>
                  <a:pt x="4027919" y="4989017"/>
                </a:lnTo>
                <a:lnTo>
                  <a:pt x="3998874" y="4972443"/>
                </a:lnTo>
                <a:lnTo>
                  <a:pt x="3981996" y="4964963"/>
                </a:lnTo>
                <a:lnTo>
                  <a:pt x="3961346" y="4959642"/>
                </a:lnTo>
                <a:lnTo>
                  <a:pt x="3935145" y="4957610"/>
                </a:lnTo>
                <a:lnTo>
                  <a:pt x="3908958" y="4959642"/>
                </a:lnTo>
                <a:lnTo>
                  <a:pt x="3888308" y="4964963"/>
                </a:lnTo>
                <a:lnTo>
                  <a:pt x="3871430" y="4972443"/>
                </a:lnTo>
                <a:lnTo>
                  <a:pt x="3842385" y="4989017"/>
                </a:lnTo>
                <a:lnTo>
                  <a:pt x="3826764" y="4995951"/>
                </a:lnTo>
                <a:lnTo>
                  <a:pt x="3807853" y="5000803"/>
                </a:lnTo>
                <a:lnTo>
                  <a:pt x="3783838" y="5002619"/>
                </a:lnTo>
                <a:lnTo>
                  <a:pt x="3759822" y="5000803"/>
                </a:lnTo>
                <a:lnTo>
                  <a:pt x="3740899" y="4995951"/>
                </a:lnTo>
                <a:lnTo>
                  <a:pt x="3725278" y="4989017"/>
                </a:lnTo>
                <a:lnTo>
                  <a:pt x="3696220" y="4972443"/>
                </a:lnTo>
                <a:lnTo>
                  <a:pt x="3679355" y="4964963"/>
                </a:lnTo>
                <a:lnTo>
                  <a:pt x="3658705" y="4959642"/>
                </a:lnTo>
                <a:lnTo>
                  <a:pt x="3632504" y="4957610"/>
                </a:lnTo>
                <a:lnTo>
                  <a:pt x="3606317" y="4959642"/>
                </a:lnTo>
                <a:lnTo>
                  <a:pt x="3585667" y="4964963"/>
                </a:lnTo>
                <a:lnTo>
                  <a:pt x="3568789" y="4972443"/>
                </a:lnTo>
                <a:lnTo>
                  <a:pt x="3539744" y="4989017"/>
                </a:lnTo>
                <a:lnTo>
                  <a:pt x="3524123" y="4995951"/>
                </a:lnTo>
                <a:lnTo>
                  <a:pt x="3505212" y="5000803"/>
                </a:lnTo>
                <a:lnTo>
                  <a:pt x="3481184" y="5002619"/>
                </a:lnTo>
                <a:lnTo>
                  <a:pt x="3457156" y="5000803"/>
                </a:lnTo>
                <a:lnTo>
                  <a:pt x="3438245" y="4995951"/>
                </a:lnTo>
                <a:lnTo>
                  <a:pt x="3422612" y="4989017"/>
                </a:lnTo>
                <a:lnTo>
                  <a:pt x="3393554" y="4972443"/>
                </a:lnTo>
                <a:lnTo>
                  <a:pt x="3376688" y="4964963"/>
                </a:lnTo>
                <a:lnTo>
                  <a:pt x="3356038" y="4959642"/>
                </a:lnTo>
                <a:lnTo>
                  <a:pt x="3329851" y="4957610"/>
                </a:lnTo>
                <a:lnTo>
                  <a:pt x="3303651" y="4959642"/>
                </a:lnTo>
                <a:lnTo>
                  <a:pt x="3283000" y="4964963"/>
                </a:lnTo>
                <a:lnTo>
                  <a:pt x="3266122" y="4972443"/>
                </a:lnTo>
                <a:lnTo>
                  <a:pt x="3237077" y="4989017"/>
                </a:lnTo>
                <a:lnTo>
                  <a:pt x="3221456" y="4995951"/>
                </a:lnTo>
                <a:lnTo>
                  <a:pt x="3202546" y="5000803"/>
                </a:lnTo>
                <a:lnTo>
                  <a:pt x="3178518" y="5002619"/>
                </a:lnTo>
                <a:lnTo>
                  <a:pt x="3154502" y="5000803"/>
                </a:lnTo>
                <a:lnTo>
                  <a:pt x="3135592" y="4995951"/>
                </a:lnTo>
                <a:lnTo>
                  <a:pt x="3119971" y="4989017"/>
                </a:lnTo>
                <a:lnTo>
                  <a:pt x="3090926" y="4972443"/>
                </a:lnTo>
                <a:lnTo>
                  <a:pt x="3074060" y="4964963"/>
                </a:lnTo>
                <a:lnTo>
                  <a:pt x="3053410" y="4959642"/>
                </a:lnTo>
                <a:lnTo>
                  <a:pt x="3027222" y="4957610"/>
                </a:lnTo>
                <a:lnTo>
                  <a:pt x="3001022" y="4959642"/>
                </a:lnTo>
                <a:lnTo>
                  <a:pt x="2980372" y="4964963"/>
                </a:lnTo>
                <a:lnTo>
                  <a:pt x="2963481" y="4972443"/>
                </a:lnTo>
                <a:lnTo>
                  <a:pt x="2934436" y="4989017"/>
                </a:lnTo>
                <a:lnTo>
                  <a:pt x="2918815" y="4995951"/>
                </a:lnTo>
                <a:lnTo>
                  <a:pt x="2899905" y="5000803"/>
                </a:lnTo>
                <a:lnTo>
                  <a:pt x="2875889" y="5002619"/>
                </a:lnTo>
                <a:lnTo>
                  <a:pt x="2851874" y="5000803"/>
                </a:lnTo>
                <a:lnTo>
                  <a:pt x="2832963" y="4995951"/>
                </a:lnTo>
                <a:lnTo>
                  <a:pt x="2817342" y="4989017"/>
                </a:lnTo>
                <a:lnTo>
                  <a:pt x="2788297" y="4972443"/>
                </a:lnTo>
                <a:lnTo>
                  <a:pt x="2771419" y="4964963"/>
                </a:lnTo>
                <a:lnTo>
                  <a:pt x="2750769" y="4959642"/>
                </a:lnTo>
                <a:lnTo>
                  <a:pt x="2724569" y="4957610"/>
                </a:lnTo>
                <a:lnTo>
                  <a:pt x="2698381" y="4959642"/>
                </a:lnTo>
                <a:lnTo>
                  <a:pt x="2677731" y="4964963"/>
                </a:lnTo>
                <a:lnTo>
                  <a:pt x="2660853" y="4972443"/>
                </a:lnTo>
                <a:lnTo>
                  <a:pt x="2631808" y="4989017"/>
                </a:lnTo>
                <a:lnTo>
                  <a:pt x="2616200" y="4995951"/>
                </a:lnTo>
                <a:lnTo>
                  <a:pt x="2597302" y="5000803"/>
                </a:lnTo>
                <a:lnTo>
                  <a:pt x="2573286" y="5002619"/>
                </a:lnTo>
                <a:lnTo>
                  <a:pt x="2549258" y="5000803"/>
                </a:lnTo>
                <a:lnTo>
                  <a:pt x="2530348" y="4995951"/>
                </a:lnTo>
                <a:lnTo>
                  <a:pt x="2514714" y="4989017"/>
                </a:lnTo>
                <a:lnTo>
                  <a:pt x="2485669" y="4972443"/>
                </a:lnTo>
                <a:lnTo>
                  <a:pt x="2468791" y="4964963"/>
                </a:lnTo>
                <a:lnTo>
                  <a:pt x="2448128" y="4959642"/>
                </a:lnTo>
                <a:lnTo>
                  <a:pt x="2421928" y="4957610"/>
                </a:lnTo>
                <a:lnTo>
                  <a:pt x="2395740" y="4959642"/>
                </a:lnTo>
                <a:lnTo>
                  <a:pt x="2375090" y="4964963"/>
                </a:lnTo>
                <a:lnTo>
                  <a:pt x="2358225" y="4972443"/>
                </a:lnTo>
                <a:lnTo>
                  <a:pt x="2329180" y="4989017"/>
                </a:lnTo>
                <a:lnTo>
                  <a:pt x="2313571" y="4995951"/>
                </a:lnTo>
                <a:lnTo>
                  <a:pt x="2294674" y="5000803"/>
                </a:lnTo>
                <a:lnTo>
                  <a:pt x="2270658" y="5002619"/>
                </a:lnTo>
                <a:lnTo>
                  <a:pt x="2246630" y="5000803"/>
                </a:lnTo>
                <a:lnTo>
                  <a:pt x="2227719" y="4995951"/>
                </a:lnTo>
                <a:lnTo>
                  <a:pt x="2212086" y="4989017"/>
                </a:lnTo>
                <a:lnTo>
                  <a:pt x="2183028" y="4972443"/>
                </a:lnTo>
                <a:lnTo>
                  <a:pt x="2166162" y="4964963"/>
                </a:lnTo>
                <a:lnTo>
                  <a:pt x="2145512" y="4959642"/>
                </a:lnTo>
                <a:lnTo>
                  <a:pt x="2119325" y="4957610"/>
                </a:lnTo>
                <a:lnTo>
                  <a:pt x="2093137" y="4959642"/>
                </a:lnTo>
                <a:lnTo>
                  <a:pt x="2072487" y="4964963"/>
                </a:lnTo>
                <a:lnTo>
                  <a:pt x="2055622" y="4972443"/>
                </a:lnTo>
                <a:lnTo>
                  <a:pt x="2026564" y="4989017"/>
                </a:lnTo>
                <a:lnTo>
                  <a:pt x="2010943" y="4995951"/>
                </a:lnTo>
                <a:lnTo>
                  <a:pt x="1992033" y="5000803"/>
                </a:lnTo>
                <a:lnTo>
                  <a:pt x="1968004" y="5002619"/>
                </a:lnTo>
                <a:lnTo>
                  <a:pt x="1943989" y="5000803"/>
                </a:lnTo>
                <a:lnTo>
                  <a:pt x="1925078" y="4995951"/>
                </a:lnTo>
                <a:lnTo>
                  <a:pt x="1909445" y="4989017"/>
                </a:lnTo>
                <a:lnTo>
                  <a:pt x="1880400" y="4972443"/>
                </a:lnTo>
                <a:lnTo>
                  <a:pt x="1863534" y="4964963"/>
                </a:lnTo>
                <a:lnTo>
                  <a:pt x="1842884" y="4959642"/>
                </a:lnTo>
                <a:lnTo>
                  <a:pt x="1816684" y="4957610"/>
                </a:lnTo>
                <a:lnTo>
                  <a:pt x="1790496" y="4959642"/>
                </a:lnTo>
                <a:lnTo>
                  <a:pt x="1769859" y="4964963"/>
                </a:lnTo>
                <a:lnTo>
                  <a:pt x="1752981" y="4972443"/>
                </a:lnTo>
                <a:lnTo>
                  <a:pt x="1723936" y="4989017"/>
                </a:lnTo>
                <a:lnTo>
                  <a:pt x="1708315" y="4995951"/>
                </a:lnTo>
                <a:lnTo>
                  <a:pt x="1689417" y="5000803"/>
                </a:lnTo>
                <a:lnTo>
                  <a:pt x="1665401" y="5002619"/>
                </a:lnTo>
                <a:lnTo>
                  <a:pt x="1641386" y="5000803"/>
                </a:lnTo>
                <a:lnTo>
                  <a:pt x="1622475" y="4995951"/>
                </a:lnTo>
                <a:lnTo>
                  <a:pt x="1606854" y="4989017"/>
                </a:lnTo>
                <a:lnTo>
                  <a:pt x="1577809" y="4972443"/>
                </a:lnTo>
                <a:lnTo>
                  <a:pt x="1560944" y="4964963"/>
                </a:lnTo>
                <a:lnTo>
                  <a:pt x="1540294" y="4959642"/>
                </a:lnTo>
                <a:lnTo>
                  <a:pt x="1514094" y="4957610"/>
                </a:lnTo>
                <a:lnTo>
                  <a:pt x="1487906" y="4959642"/>
                </a:lnTo>
                <a:lnTo>
                  <a:pt x="1467269" y="4964963"/>
                </a:lnTo>
                <a:lnTo>
                  <a:pt x="1450390" y="4972443"/>
                </a:lnTo>
                <a:lnTo>
                  <a:pt x="1421345" y="4989017"/>
                </a:lnTo>
                <a:lnTo>
                  <a:pt x="1405724" y="4995951"/>
                </a:lnTo>
                <a:lnTo>
                  <a:pt x="1386814" y="5000803"/>
                </a:lnTo>
                <a:lnTo>
                  <a:pt x="1362798" y="5002619"/>
                </a:lnTo>
                <a:lnTo>
                  <a:pt x="1338783" y="5000803"/>
                </a:lnTo>
                <a:lnTo>
                  <a:pt x="1319885" y="4995951"/>
                </a:lnTo>
                <a:lnTo>
                  <a:pt x="1304264" y="4989017"/>
                </a:lnTo>
                <a:lnTo>
                  <a:pt x="1275219" y="4972443"/>
                </a:lnTo>
                <a:lnTo>
                  <a:pt x="1258354" y="4964963"/>
                </a:lnTo>
                <a:lnTo>
                  <a:pt x="1237703" y="4959642"/>
                </a:lnTo>
                <a:lnTo>
                  <a:pt x="1211516" y="4957610"/>
                </a:lnTo>
                <a:lnTo>
                  <a:pt x="1185329" y="4959642"/>
                </a:lnTo>
                <a:lnTo>
                  <a:pt x="1164678" y="4964963"/>
                </a:lnTo>
                <a:lnTo>
                  <a:pt x="1147800" y="4972443"/>
                </a:lnTo>
                <a:lnTo>
                  <a:pt x="1118768" y="4989017"/>
                </a:lnTo>
                <a:lnTo>
                  <a:pt x="1103134" y="4995951"/>
                </a:lnTo>
                <a:lnTo>
                  <a:pt x="1084224" y="5000803"/>
                </a:lnTo>
                <a:lnTo>
                  <a:pt x="1060208" y="5002619"/>
                </a:lnTo>
                <a:lnTo>
                  <a:pt x="1036193" y="5000803"/>
                </a:lnTo>
                <a:lnTo>
                  <a:pt x="1017282" y="4995951"/>
                </a:lnTo>
                <a:lnTo>
                  <a:pt x="1001661" y="4989017"/>
                </a:lnTo>
                <a:lnTo>
                  <a:pt x="972616" y="4972443"/>
                </a:lnTo>
                <a:lnTo>
                  <a:pt x="955751" y="4964963"/>
                </a:lnTo>
                <a:lnTo>
                  <a:pt x="935101" y="4959642"/>
                </a:lnTo>
                <a:lnTo>
                  <a:pt x="908913" y="4957610"/>
                </a:lnTo>
                <a:lnTo>
                  <a:pt x="882726" y="4959642"/>
                </a:lnTo>
                <a:lnTo>
                  <a:pt x="862088" y="4964963"/>
                </a:lnTo>
                <a:lnTo>
                  <a:pt x="845223" y="4972443"/>
                </a:lnTo>
                <a:lnTo>
                  <a:pt x="816190" y="4989017"/>
                </a:lnTo>
                <a:lnTo>
                  <a:pt x="800569" y="4995951"/>
                </a:lnTo>
                <a:lnTo>
                  <a:pt x="781659" y="5000803"/>
                </a:lnTo>
                <a:lnTo>
                  <a:pt x="757643" y="5002619"/>
                </a:lnTo>
                <a:lnTo>
                  <a:pt x="733628" y="5000803"/>
                </a:lnTo>
                <a:lnTo>
                  <a:pt x="714717" y="4995951"/>
                </a:lnTo>
                <a:lnTo>
                  <a:pt x="699096" y="4989017"/>
                </a:lnTo>
                <a:lnTo>
                  <a:pt x="670052" y="4972443"/>
                </a:lnTo>
                <a:lnTo>
                  <a:pt x="653186" y="4964963"/>
                </a:lnTo>
                <a:lnTo>
                  <a:pt x="632536" y="4959642"/>
                </a:lnTo>
                <a:lnTo>
                  <a:pt x="606348" y="4957610"/>
                </a:lnTo>
                <a:lnTo>
                  <a:pt x="580161" y="4959642"/>
                </a:lnTo>
                <a:lnTo>
                  <a:pt x="559511" y="4964963"/>
                </a:lnTo>
                <a:lnTo>
                  <a:pt x="542632" y="4972443"/>
                </a:lnTo>
                <a:lnTo>
                  <a:pt x="513600" y="4989017"/>
                </a:lnTo>
                <a:lnTo>
                  <a:pt x="497979" y="4995951"/>
                </a:lnTo>
                <a:lnTo>
                  <a:pt x="479069" y="5000803"/>
                </a:lnTo>
                <a:lnTo>
                  <a:pt x="455053" y="5002619"/>
                </a:lnTo>
                <a:lnTo>
                  <a:pt x="431038" y="5000803"/>
                </a:lnTo>
                <a:lnTo>
                  <a:pt x="412140" y="4995951"/>
                </a:lnTo>
                <a:lnTo>
                  <a:pt x="396519" y="4989017"/>
                </a:lnTo>
                <a:lnTo>
                  <a:pt x="367487" y="4972443"/>
                </a:lnTo>
                <a:lnTo>
                  <a:pt x="350621" y="4964963"/>
                </a:lnTo>
                <a:lnTo>
                  <a:pt x="329971" y="4959642"/>
                </a:lnTo>
                <a:lnTo>
                  <a:pt x="303784" y="4957610"/>
                </a:lnTo>
                <a:lnTo>
                  <a:pt x="277596" y="4959642"/>
                </a:lnTo>
                <a:lnTo>
                  <a:pt x="256946" y="4964963"/>
                </a:lnTo>
                <a:lnTo>
                  <a:pt x="240080" y="4972443"/>
                </a:lnTo>
                <a:lnTo>
                  <a:pt x="211035" y="4989017"/>
                </a:lnTo>
                <a:lnTo>
                  <a:pt x="195427" y="4995951"/>
                </a:lnTo>
                <a:lnTo>
                  <a:pt x="176517" y="5000803"/>
                </a:lnTo>
                <a:lnTo>
                  <a:pt x="152501" y="5002619"/>
                </a:lnTo>
                <a:lnTo>
                  <a:pt x="128485" y="5000803"/>
                </a:lnTo>
                <a:lnTo>
                  <a:pt x="109575" y="4995951"/>
                </a:lnTo>
                <a:lnTo>
                  <a:pt x="93941" y="4989017"/>
                </a:lnTo>
                <a:lnTo>
                  <a:pt x="64897" y="4972443"/>
                </a:lnTo>
                <a:lnTo>
                  <a:pt x="48031" y="4964963"/>
                </a:lnTo>
                <a:lnTo>
                  <a:pt x="27381" y="4959642"/>
                </a:lnTo>
                <a:lnTo>
                  <a:pt x="1193" y="4957610"/>
                </a:lnTo>
                <a:lnTo>
                  <a:pt x="1193" y="4968875"/>
                </a:lnTo>
                <a:lnTo>
                  <a:pt x="25209" y="4970691"/>
                </a:lnTo>
                <a:lnTo>
                  <a:pt x="44119" y="4975530"/>
                </a:lnTo>
                <a:lnTo>
                  <a:pt x="59740" y="4982464"/>
                </a:lnTo>
                <a:lnTo>
                  <a:pt x="88785" y="4999037"/>
                </a:lnTo>
                <a:lnTo>
                  <a:pt x="105664" y="5006518"/>
                </a:lnTo>
                <a:lnTo>
                  <a:pt x="126314" y="5011839"/>
                </a:lnTo>
                <a:lnTo>
                  <a:pt x="152501" y="5013871"/>
                </a:lnTo>
                <a:lnTo>
                  <a:pt x="178689" y="5011839"/>
                </a:lnTo>
                <a:lnTo>
                  <a:pt x="199326" y="5006518"/>
                </a:lnTo>
                <a:lnTo>
                  <a:pt x="216192" y="4999037"/>
                </a:lnTo>
                <a:lnTo>
                  <a:pt x="245237" y="4982464"/>
                </a:lnTo>
                <a:lnTo>
                  <a:pt x="260858" y="4975530"/>
                </a:lnTo>
                <a:lnTo>
                  <a:pt x="279768" y="4970691"/>
                </a:lnTo>
                <a:lnTo>
                  <a:pt x="303784" y="4968875"/>
                </a:lnTo>
                <a:lnTo>
                  <a:pt x="327799" y="4970691"/>
                </a:lnTo>
                <a:lnTo>
                  <a:pt x="346697" y="4975530"/>
                </a:lnTo>
                <a:lnTo>
                  <a:pt x="362318" y="4982464"/>
                </a:lnTo>
                <a:lnTo>
                  <a:pt x="391363" y="4999037"/>
                </a:lnTo>
                <a:lnTo>
                  <a:pt x="408228" y="5006518"/>
                </a:lnTo>
                <a:lnTo>
                  <a:pt x="428866" y="5011839"/>
                </a:lnTo>
                <a:lnTo>
                  <a:pt x="455053" y="5013871"/>
                </a:lnTo>
                <a:lnTo>
                  <a:pt x="481241" y="5011839"/>
                </a:lnTo>
                <a:lnTo>
                  <a:pt x="501891" y="5006518"/>
                </a:lnTo>
                <a:lnTo>
                  <a:pt x="518756" y="4999037"/>
                </a:lnTo>
                <a:lnTo>
                  <a:pt x="547801" y="4982464"/>
                </a:lnTo>
                <a:lnTo>
                  <a:pt x="563422" y="4975530"/>
                </a:lnTo>
                <a:lnTo>
                  <a:pt x="582333" y="4970691"/>
                </a:lnTo>
                <a:lnTo>
                  <a:pt x="606348" y="4968875"/>
                </a:lnTo>
                <a:lnTo>
                  <a:pt x="630377" y="4970691"/>
                </a:lnTo>
                <a:lnTo>
                  <a:pt x="649287" y="4975530"/>
                </a:lnTo>
                <a:lnTo>
                  <a:pt x="664908" y="4982464"/>
                </a:lnTo>
                <a:lnTo>
                  <a:pt x="693940" y="4999037"/>
                </a:lnTo>
                <a:lnTo>
                  <a:pt x="710819" y="5006518"/>
                </a:lnTo>
                <a:lnTo>
                  <a:pt x="731456" y="5011839"/>
                </a:lnTo>
                <a:lnTo>
                  <a:pt x="757643" y="5013871"/>
                </a:lnTo>
                <a:lnTo>
                  <a:pt x="783831" y="5011839"/>
                </a:lnTo>
                <a:lnTo>
                  <a:pt x="804468" y="5006518"/>
                </a:lnTo>
                <a:lnTo>
                  <a:pt x="821334" y="4999037"/>
                </a:lnTo>
                <a:lnTo>
                  <a:pt x="850379" y="4982464"/>
                </a:lnTo>
                <a:lnTo>
                  <a:pt x="866000" y="4975530"/>
                </a:lnTo>
                <a:lnTo>
                  <a:pt x="884897" y="4970691"/>
                </a:lnTo>
                <a:lnTo>
                  <a:pt x="908913" y="4968875"/>
                </a:lnTo>
                <a:lnTo>
                  <a:pt x="932942" y="4970691"/>
                </a:lnTo>
                <a:lnTo>
                  <a:pt x="951852" y="4975530"/>
                </a:lnTo>
                <a:lnTo>
                  <a:pt x="967473" y="4982464"/>
                </a:lnTo>
                <a:lnTo>
                  <a:pt x="996505" y="4999037"/>
                </a:lnTo>
                <a:lnTo>
                  <a:pt x="1013383" y="5006518"/>
                </a:lnTo>
                <a:lnTo>
                  <a:pt x="1034021" y="5011839"/>
                </a:lnTo>
                <a:lnTo>
                  <a:pt x="1060208" y="5013871"/>
                </a:lnTo>
                <a:lnTo>
                  <a:pt x="1086396" y="5011839"/>
                </a:lnTo>
                <a:lnTo>
                  <a:pt x="1107046" y="5006518"/>
                </a:lnTo>
                <a:lnTo>
                  <a:pt x="1123924" y="4999037"/>
                </a:lnTo>
                <a:lnTo>
                  <a:pt x="1152969" y="4982464"/>
                </a:lnTo>
                <a:lnTo>
                  <a:pt x="1168590" y="4975530"/>
                </a:lnTo>
                <a:lnTo>
                  <a:pt x="1187500" y="4970691"/>
                </a:lnTo>
                <a:lnTo>
                  <a:pt x="1211516" y="4968875"/>
                </a:lnTo>
                <a:lnTo>
                  <a:pt x="1235544" y="4970691"/>
                </a:lnTo>
                <a:lnTo>
                  <a:pt x="1254455" y="4975530"/>
                </a:lnTo>
                <a:lnTo>
                  <a:pt x="1270076" y="4982464"/>
                </a:lnTo>
                <a:lnTo>
                  <a:pt x="1299108" y="4999037"/>
                </a:lnTo>
                <a:lnTo>
                  <a:pt x="1315974" y="5006518"/>
                </a:lnTo>
                <a:lnTo>
                  <a:pt x="1336611" y="5011839"/>
                </a:lnTo>
                <a:lnTo>
                  <a:pt x="1362798" y="5013871"/>
                </a:lnTo>
                <a:lnTo>
                  <a:pt x="1388986" y="5011839"/>
                </a:lnTo>
                <a:lnTo>
                  <a:pt x="1409636" y="5006518"/>
                </a:lnTo>
                <a:lnTo>
                  <a:pt x="1426502" y="4999037"/>
                </a:lnTo>
                <a:lnTo>
                  <a:pt x="1455547" y="4982464"/>
                </a:lnTo>
                <a:lnTo>
                  <a:pt x="1471168" y="4975530"/>
                </a:lnTo>
                <a:lnTo>
                  <a:pt x="1490078" y="4970691"/>
                </a:lnTo>
                <a:lnTo>
                  <a:pt x="1514094" y="4968875"/>
                </a:lnTo>
                <a:lnTo>
                  <a:pt x="1538122" y="4970691"/>
                </a:lnTo>
                <a:lnTo>
                  <a:pt x="1557032" y="4975530"/>
                </a:lnTo>
                <a:lnTo>
                  <a:pt x="1572653" y="4982464"/>
                </a:lnTo>
                <a:lnTo>
                  <a:pt x="1601698" y="4999037"/>
                </a:lnTo>
                <a:lnTo>
                  <a:pt x="1618576" y="5006518"/>
                </a:lnTo>
                <a:lnTo>
                  <a:pt x="1639214" y="5011839"/>
                </a:lnTo>
                <a:lnTo>
                  <a:pt x="1665401" y="5013871"/>
                </a:lnTo>
                <a:lnTo>
                  <a:pt x="1691589" y="5011839"/>
                </a:lnTo>
                <a:lnTo>
                  <a:pt x="1712239" y="5006518"/>
                </a:lnTo>
                <a:lnTo>
                  <a:pt x="1729105" y="4999037"/>
                </a:lnTo>
                <a:lnTo>
                  <a:pt x="1758124" y="4982464"/>
                </a:lnTo>
                <a:lnTo>
                  <a:pt x="1773758" y="4975530"/>
                </a:lnTo>
                <a:lnTo>
                  <a:pt x="1792668" y="4970691"/>
                </a:lnTo>
                <a:lnTo>
                  <a:pt x="1816684" y="4968875"/>
                </a:lnTo>
                <a:lnTo>
                  <a:pt x="1840712" y="4970691"/>
                </a:lnTo>
                <a:lnTo>
                  <a:pt x="1859622" y="4975530"/>
                </a:lnTo>
                <a:lnTo>
                  <a:pt x="1875256" y="4982464"/>
                </a:lnTo>
                <a:lnTo>
                  <a:pt x="1904301" y="4999037"/>
                </a:lnTo>
                <a:lnTo>
                  <a:pt x="1921179" y="5006518"/>
                </a:lnTo>
                <a:lnTo>
                  <a:pt x="1941817" y="5011839"/>
                </a:lnTo>
                <a:lnTo>
                  <a:pt x="1968004" y="5013871"/>
                </a:lnTo>
                <a:lnTo>
                  <a:pt x="1994204" y="5011839"/>
                </a:lnTo>
                <a:lnTo>
                  <a:pt x="2014855" y="5006518"/>
                </a:lnTo>
                <a:lnTo>
                  <a:pt x="2031720" y="4999037"/>
                </a:lnTo>
                <a:lnTo>
                  <a:pt x="2060765" y="4982464"/>
                </a:lnTo>
                <a:lnTo>
                  <a:pt x="2076399" y="4975530"/>
                </a:lnTo>
                <a:lnTo>
                  <a:pt x="2095309" y="4970691"/>
                </a:lnTo>
                <a:lnTo>
                  <a:pt x="2119325" y="4968875"/>
                </a:lnTo>
                <a:lnTo>
                  <a:pt x="2143341" y="4970691"/>
                </a:lnTo>
                <a:lnTo>
                  <a:pt x="2162251" y="4975530"/>
                </a:lnTo>
                <a:lnTo>
                  <a:pt x="2177885" y="4982464"/>
                </a:lnTo>
                <a:lnTo>
                  <a:pt x="2206929" y="4999037"/>
                </a:lnTo>
                <a:lnTo>
                  <a:pt x="2223808" y="5006518"/>
                </a:lnTo>
                <a:lnTo>
                  <a:pt x="2244458" y="5011839"/>
                </a:lnTo>
                <a:lnTo>
                  <a:pt x="2270658" y="5013871"/>
                </a:lnTo>
                <a:lnTo>
                  <a:pt x="2296833" y="5011839"/>
                </a:lnTo>
                <a:lnTo>
                  <a:pt x="2317470" y="5006518"/>
                </a:lnTo>
                <a:lnTo>
                  <a:pt x="2334336" y="4999037"/>
                </a:lnTo>
                <a:lnTo>
                  <a:pt x="2363381" y="4982464"/>
                </a:lnTo>
                <a:lnTo>
                  <a:pt x="2379002" y="4975530"/>
                </a:lnTo>
                <a:lnTo>
                  <a:pt x="2397912" y="4970691"/>
                </a:lnTo>
                <a:lnTo>
                  <a:pt x="2421928" y="4968875"/>
                </a:lnTo>
                <a:lnTo>
                  <a:pt x="2445969" y="4970691"/>
                </a:lnTo>
                <a:lnTo>
                  <a:pt x="2464879" y="4975530"/>
                </a:lnTo>
                <a:lnTo>
                  <a:pt x="2480526" y="4982464"/>
                </a:lnTo>
                <a:lnTo>
                  <a:pt x="2509570" y="4999037"/>
                </a:lnTo>
                <a:lnTo>
                  <a:pt x="2526449" y="5006518"/>
                </a:lnTo>
                <a:lnTo>
                  <a:pt x="2547099" y="5011839"/>
                </a:lnTo>
                <a:lnTo>
                  <a:pt x="2573286" y="5013871"/>
                </a:lnTo>
                <a:lnTo>
                  <a:pt x="2599474" y="5011839"/>
                </a:lnTo>
                <a:lnTo>
                  <a:pt x="2620111" y="5006518"/>
                </a:lnTo>
                <a:lnTo>
                  <a:pt x="2636977" y="4999037"/>
                </a:lnTo>
                <a:lnTo>
                  <a:pt x="2666009" y="4982464"/>
                </a:lnTo>
                <a:lnTo>
                  <a:pt x="2681643" y="4975530"/>
                </a:lnTo>
                <a:lnTo>
                  <a:pt x="2700553" y="4970691"/>
                </a:lnTo>
                <a:lnTo>
                  <a:pt x="2724569" y="4968875"/>
                </a:lnTo>
                <a:lnTo>
                  <a:pt x="2748597" y="4970691"/>
                </a:lnTo>
                <a:lnTo>
                  <a:pt x="2767507" y="4975530"/>
                </a:lnTo>
                <a:lnTo>
                  <a:pt x="2783141" y="4982464"/>
                </a:lnTo>
                <a:lnTo>
                  <a:pt x="2812186" y="4999037"/>
                </a:lnTo>
                <a:lnTo>
                  <a:pt x="2829052" y="5006518"/>
                </a:lnTo>
                <a:lnTo>
                  <a:pt x="2849702" y="5011839"/>
                </a:lnTo>
                <a:lnTo>
                  <a:pt x="2875889" y="5013871"/>
                </a:lnTo>
                <a:lnTo>
                  <a:pt x="2902077" y="5011839"/>
                </a:lnTo>
                <a:lnTo>
                  <a:pt x="2922727" y="5006518"/>
                </a:lnTo>
                <a:lnTo>
                  <a:pt x="2939592" y="4999037"/>
                </a:lnTo>
                <a:lnTo>
                  <a:pt x="2968650" y="4982464"/>
                </a:lnTo>
                <a:lnTo>
                  <a:pt x="2984284" y="4975530"/>
                </a:lnTo>
                <a:lnTo>
                  <a:pt x="3003194" y="4970691"/>
                </a:lnTo>
                <a:lnTo>
                  <a:pt x="3027222" y="4968875"/>
                </a:lnTo>
                <a:lnTo>
                  <a:pt x="3051238" y="4970691"/>
                </a:lnTo>
                <a:lnTo>
                  <a:pt x="3070148" y="4975530"/>
                </a:lnTo>
                <a:lnTo>
                  <a:pt x="3085769" y="4982464"/>
                </a:lnTo>
                <a:lnTo>
                  <a:pt x="3114814" y="4999037"/>
                </a:lnTo>
                <a:lnTo>
                  <a:pt x="3131693" y="5006518"/>
                </a:lnTo>
                <a:lnTo>
                  <a:pt x="3152330" y="5011839"/>
                </a:lnTo>
                <a:lnTo>
                  <a:pt x="3178518" y="5013871"/>
                </a:lnTo>
                <a:lnTo>
                  <a:pt x="3204705" y="5011839"/>
                </a:lnTo>
                <a:lnTo>
                  <a:pt x="3225355" y="5006518"/>
                </a:lnTo>
                <a:lnTo>
                  <a:pt x="3242233" y="4999037"/>
                </a:lnTo>
                <a:lnTo>
                  <a:pt x="3271278" y="4982464"/>
                </a:lnTo>
                <a:lnTo>
                  <a:pt x="3286912" y="4975530"/>
                </a:lnTo>
                <a:lnTo>
                  <a:pt x="3305822" y="4970691"/>
                </a:lnTo>
                <a:lnTo>
                  <a:pt x="3329851" y="4968875"/>
                </a:lnTo>
                <a:lnTo>
                  <a:pt x="3353866" y="4970691"/>
                </a:lnTo>
                <a:lnTo>
                  <a:pt x="3372777" y="4975530"/>
                </a:lnTo>
                <a:lnTo>
                  <a:pt x="3388410" y="4982464"/>
                </a:lnTo>
                <a:lnTo>
                  <a:pt x="3417455" y="4999037"/>
                </a:lnTo>
                <a:lnTo>
                  <a:pt x="3434334" y="5006518"/>
                </a:lnTo>
                <a:lnTo>
                  <a:pt x="3454984" y="5011839"/>
                </a:lnTo>
                <a:lnTo>
                  <a:pt x="3481184" y="5013871"/>
                </a:lnTo>
                <a:lnTo>
                  <a:pt x="3507371" y="5011839"/>
                </a:lnTo>
                <a:lnTo>
                  <a:pt x="3528022" y="5006518"/>
                </a:lnTo>
                <a:lnTo>
                  <a:pt x="3544900" y="4999037"/>
                </a:lnTo>
                <a:lnTo>
                  <a:pt x="3573945" y="4982464"/>
                </a:lnTo>
                <a:lnTo>
                  <a:pt x="3589566" y="4975530"/>
                </a:lnTo>
                <a:lnTo>
                  <a:pt x="3608476" y="4970691"/>
                </a:lnTo>
                <a:lnTo>
                  <a:pt x="3632504" y="4968875"/>
                </a:lnTo>
                <a:lnTo>
                  <a:pt x="3656533" y="4970691"/>
                </a:lnTo>
                <a:lnTo>
                  <a:pt x="3675443" y="4975530"/>
                </a:lnTo>
                <a:lnTo>
                  <a:pt x="3691077" y="4982464"/>
                </a:lnTo>
                <a:lnTo>
                  <a:pt x="3720122" y="4999037"/>
                </a:lnTo>
                <a:lnTo>
                  <a:pt x="3737000" y="5006518"/>
                </a:lnTo>
                <a:lnTo>
                  <a:pt x="3757650" y="5011839"/>
                </a:lnTo>
                <a:lnTo>
                  <a:pt x="3783838" y="5013871"/>
                </a:lnTo>
                <a:lnTo>
                  <a:pt x="3810025" y="5011839"/>
                </a:lnTo>
                <a:lnTo>
                  <a:pt x="3830675" y="5006518"/>
                </a:lnTo>
                <a:lnTo>
                  <a:pt x="3847541" y="4999037"/>
                </a:lnTo>
                <a:lnTo>
                  <a:pt x="3876586" y="4982464"/>
                </a:lnTo>
                <a:lnTo>
                  <a:pt x="3892219" y="4975530"/>
                </a:lnTo>
                <a:lnTo>
                  <a:pt x="3911130" y="4970691"/>
                </a:lnTo>
                <a:lnTo>
                  <a:pt x="3935145" y="4968875"/>
                </a:lnTo>
                <a:lnTo>
                  <a:pt x="3959174" y="4970691"/>
                </a:lnTo>
                <a:lnTo>
                  <a:pt x="3978097" y="4975530"/>
                </a:lnTo>
                <a:lnTo>
                  <a:pt x="3993718" y="4982464"/>
                </a:lnTo>
                <a:lnTo>
                  <a:pt x="4022763" y="4999037"/>
                </a:lnTo>
                <a:lnTo>
                  <a:pt x="4039641" y="5006518"/>
                </a:lnTo>
                <a:lnTo>
                  <a:pt x="4060291" y="5011839"/>
                </a:lnTo>
                <a:lnTo>
                  <a:pt x="4086479" y="5013871"/>
                </a:lnTo>
                <a:lnTo>
                  <a:pt x="4112679" y="5011839"/>
                </a:lnTo>
                <a:lnTo>
                  <a:pt x="4133329" y="5006518"/>
                </a:lnTo>
                <a:lnTo>
                  <a:pt x="4150195" y="4999037"/>
                </a:lnTo>
                <a:lnTo>
                  <a:pt x="4179239" y="4982464"/>
                </a:lnTo>
                <a:lnTo>
                  <a:pt x="4194873" y="4975530"/>
                </a:lnTo>
                <a:lnTo>
                  <a:pt x="4213771" y="4970691"/>
                </a:lnTo>
                <a:lnTo>
                  <a:pt x="4237787" y="4968875"/>
                </a:lnTo>
                <a:lnTo>
                  <a:pt x="4261815" y="4970691"/>
                </a:lnTo>
                <a:lnTo>
                  <a:pt x="4280725" y="4975530"/>
                </a:lnTo>
                <a:lnTo>
                  <a:pt x="4296346" y="4982464"/>
                </a:lnTo>
                <a:lnTo>
                  <a:pt x="4325378" y="4999037"/>
                </a:lnTo>
                <a:lnTo>
                  <a:pt x="4342244" y="5006518"/>
                </a:lnTo>
                <a:lnTo>
                  <a:pt x="4362882" y="5011839"/>
                </a:lnTo>
                <a:lnTo>
                  <a:pt x="4389056" y="5013871"/>
                </a:lnTo>
                <a:lnTo>
                  <a:pt x="4415256" y="5011839"/>
                </a:lnTo>
                <a:lnTo>
                  <a:pt x="4435907" y="5006518"/>
                </a:lnTo>
                <a:lnTo>
                  <a:pt x="4452785" y="4999037"/>
                </a:lnTo>
                <a:lnTo>
                  <a:pt x="4481830" y="4982464"/>
                </a:lnTo>
                <a:lnTo>
                  <a:pt x="4497463" y="4975530"/>
                </a:lnTo>
                <a:lnTo>
                  <a:pt x="4516361" y="4970691"/>
                </a:lnTo>
                <a:lnTo>
                  <a:pt x="4540377" y="4968875"/>
                </a:lnTo>
                <a:lnTo>
                  <a:pt x="4564418" y="4970691"/>
                </a:lnTo>
                <a:lnTo>
                  <a:pt x="4583328" y="4975530"/>
                </a:lnTo>
                <a:lnTo>
                  <a:pt x="4598962" y="4982464"/>
                </a:lnTo>
                <a:lnTo>
                  <a:pt x="4628007" y="4999037"/>
                </a:lnTo>
                <a:lnTo>
                  <a:pt x="4644885" y="5006518"/>
                </a:lnTo>
                <a:lnTo>
                  <a:pt x="4665535" y="5011839"/>
                </a:lnTo>
                <a:lnTo>
                  <a:pt x="4691710" y="5013871"/>
                </a:lnTo>
                <a:lnTo>
                  <a:pt x="4717910" y="5011839"/>
                </a:lnTo>
                <a:lnTo>
                  <a:pt x="4738560" y="5006518"/>
                </a:lnTo>
                <a:lnTo>
                  <a:pt x="4755439" y="4999037"/>
                </a:lnTo>
                <a:lnTo>
                  <a:pt x="4784483" y="4982464"/>
                </a:lnTo>
                <a:lnTo>
                  <a:pt x="4800117" y="4975530"/>
                </a:lnTo>
                <a:lnTo>
                  <a:pt x="4819015" y="4970691"/>
                </a:lnTo>
                <a:lnTo>
                  <a:pt x="4843030" y="4968875"/>
                </a:lnTo>
                <a:lnTo>
                  <a:pt x="4867059" y="4970691"/>
                </a:lnTo>
                <a:lnTo>
                  <a:pt x="4885969" y="4975530"/>
                </a:lnTo>
                <a:lnTo>
                  <a:pt x="4901590" y="4982464"/>
                </a:lnTo>
                <a:lnTo>
                  <a:pt x="4930635" y="4999037"/>
                </a:lnTo>
                <a:lnTo>
                  <a:pt x="4947513" y="5006518"/>
                </a:lnTo>
                <a:lnTo>
                  <a:pt x="4968164" y="5011839"/>
                </a:lnTo>
                <a:lnTo>
                  <a:pt x="4994351" y="5013871"/>
                </a:lnTo>
                <a:lnTo>
                  <a:pt x="5020551" y="5011839"/>
                </a:lnTo>
                <a:lnTo>
                  <a:pt x="5041201" y="5006518"/>
                </a:lnTo>
                <a:lnTo>
                  <a:pt x="5058067" y="4999037"/>
                </a:lnTo>
                <a:lnTo>
                  <a:pt x="5087124" y="4982464"/>
                </a:lnTo>
                <a:lnTo>
                  <a:pt x="5102745" y="4975530"/>
                </a:lnTo>
                <a:lnTo>
                  <a:pt x="5121668" y="4970691"/>
                </a:lnTo>
                <a:lnTo>
                  <a:pt x="5145684" y="4968875"/>
                </a:lnTo>
                <a:lnTo>
                  <a:pt x="5169738" y="4970691"/>
                </a:lnTo>
                <a:lnTo>
                  <a:pt x="5188648" y="4975530"/>
                </a:lnTo>
                <a:lnTo>
                  <a:pt x="5204295" y="4982464"/>
                </a:lnTo>
                <a:lnTo>
                  <a:pt x="5233340" y="4999037"/>
                </a:lnTo>
                <a:lnTo>
                  <a:pt x="5250218" y="5006518"/>
                </a:lnTo>
                <a:lnTo>
                  <a:pt x="5270868" y="5011839"/>
                </a:lnTo>
                <a:lnTo>
                  <a:pt x="5297055" y="5013871"/>
                </a:lnTo>
                <a:lnTo>
                  <a:pt x="5323268" y="5011839"/>
                </a:lnTo>
                <a:lnTo>
                  <a:pt x="5343918" y="5006518"/>
                </a:lnTo>
                <a:lnTo>
                  <a:pt x="5360797" y="4999037"/>
                </a:lnTo>
                <a:lnTo>
                  <a:pt x="5389842" y="4982464"/>
                </a:lnTo>
                <a:lnTo>
                  <a:pt x="5405475" y="4975530"/>
                </a:lnTo>
                <a:lnTo>
                  <a:pt x="5424386" y="4970691"/>
                </a:lnTo>
                <a:lnTo>
                  <a:pt x="5448401" y="4968875"/>
                </a:lnTo>
                <a:lnTo>
                  <a:pt x="5472430" y="4970691"/>
                </a:lnTo>
                <a:lnTo>
                  <a:pt x="5491340" y="4975530"/>
                </a:lnTo>
                <a:lnTo>
                  <a:pt x="5506974" y="4982464"/>
                </a:lnTo>
                <a:lnTo>
                  <a:pt x="5536019" y="4999037"/>
                </a:lnTo>
                <a:lnTo>
                  <a:pt x="5552897" y="5006518"/>
                </a:lnTo>
                <a:lnTo>
                  <a:pt x="5573547" y="5011839"/>
                </a:lnTo>
                <a:lnTo>
                  <a:pt x="5599747" y="5013871"/>
                </a:lnTo>
                <a:lnTo>
                  <a:pt x="5625960" y="5011839"/>
                </a:lnTo>
                <a:lnTo>
                  <a:pt x="5646610" y="5006518"/>
                </a:lnTo>
                <a:lnTo>
                  <a:pt x="5663501" y="4999037"/>
                </a:lnTo>
                <a:lnTo>
                  <a:pt x="5692546" y="4982464"/>
                </a:lnTo>
                <a:lnTo>
                  <a:pt x="5708180" y="4975530"/>
                </a:lnTo>
                <a:lnTo>
                  <a:pt x="5727090" y="4970691"/>
                </a:lnTo>
                <a:lnTo>
                  <a:pt x="5751106" y="4968875"/>
                </a:lnTo>
                <a:lnTo>
                  <a:pt x="5775134" y="4970691"/>
                </a:lnTo>
                <a:lnTo>
                  <a:pt x="5794045" y="4975530"/>
                </a:lnTo>
                <a:lnTo>
                  <a:pt x="5809666" y="4982464"/>
                </a:lnTo>
                <a:lnTo>
                  <a:pt x="5838710" y="4999037"/>
                </a:lnTo>
                <a:lnTo>
                  <a:pt x="5855589" y="5006518"/>
                </a:lnTo>
                <a:lnTo>
                  <a:pt x="5876226" y="5011839"/>
                </a:lnTo>
                <a:lnTo>
                  <a:pt x="5902414" y="5013871"/>
                </a:lnTo>
                <a:lnTo>
                  <a:pt x="5928626" y="5011839"/>
                </a:lnTo>
                <a:lnTo>
                  <a:pt x="5949277" y="5006518"/>
                </a:lnTo>
                <a:lnTo>
                  <a:pt x="5966155" y="4999037"/>
                </a:lnTo>
                <a:lnTo>
                  <a:pt x="5995200" y="4982464"/>
                </a:lnTo>
                <a:lnTo>
                  <a:pt x="6010821" y="4975530"/>
                </a:lnTo>
                <a:lnTo>
                  <a:pt x="6029731" y="4970691"/>
                </a:lnTo>
                <a:lnTo>
                  <a:pt x="6053747" y="4968875"/>
                </a:lnTo>
                <a:lnTo>
                  <a:pt x="6077801" y="4970691"/>
                </a:lnTo>
                <a:lnTo>
                  <a:pt x="6096724" y="4975530"/>
                </a:lnTo>
                <a:lnTo>
                  <a:pt x="6112357" y="4982464"/>
                </a:lnTo>
                <a:lnTo>
                  <a:pt x="6141428" y="4999037"/>
                </a:lnTo>
                <a:lnTo>
                  <a:pt x="6158306" y="5006518"/>
                </a:lnTo>
                <a:lnTo>
                  <a:pt x="6178956" y="5011839"/>
                </a:lnTo>
                <a:lnTo>
                  <a:pt x="6205156" y="5013871"/>
                </a:lnTo>
                <a:lnTo>
                  <a:pt x="6231369" y="5011839"/>
                </a:lnTo>
                <a:lnTo>
                  <a:pt x="6252019" y="5006518"/>
                </a:lnTo>
                <a:lnTo>
                  <a:pt x="6268898" y="4999037"/>
                </a:lnTo>
                <a:lnTo>
                  <a:pt x="6297942" y="4982464"/>
                </a:lnTo>
                <a:lnTo>
                  <a:pt x="6313576" y="4975530"/>
                </a:lnTo>
                <a:lnTo>
                  <a:pt x="6332487" y="4970691"/>
                </a:lnTo>
                <a:lnTo>
                  <a:pt x="6356502" y="4968875"/>
                </a:lnTo>
                <a:lnTo>
                  <a:pt x="6380556" y="4970691"/>
                </a:lnTo>
                <a:lnTo>
                  <a:pt x="6399492" y="4975530"/>
                </a:lnTo>
                <a:lnTo>
                  <a:pt x="6415138" y="4982464"/>
                </a:lnTo>
                <a:lnTo>
                  <a:pt x="6444208" y="4999037"/>
                </a:lnTo>
                <a:lnTo>
                  <a:pt x="6461099" y="5006518"/>
                </a:lnTo>
                <a:lnTo>
                  <a:pt x="6481762" y="5011839"/>
                </a:lnTo>
                <a:lnTo>
                  <a:pt x="6507975" y="5013871"/>
                </a:lnTo>
                <a:lnTo>
                  <a:pt x="6534188" y="5011839"/>
                </a:lnTo>
                <a:lnTo>
                  <a:pt x="6554851" y="5006518"/>
                </a:lnTo>
                <a:lnTo>
                  <a:pt x="6571729" y="4999037"/>
                </a:lnTo>
                <a:lnTo>
                  <a:pt x="6600799" y="4982464"/>
                </a:lnTo>
                <a:lnTo>
                  <a:pt x="6616446" y="4975530"/>
                </a:lnTo>
                <a:lnTo>
                  <a:pt x="6635369" y="4970691"/>
                </a:lnTo>
                <a:lnTo>
                  <a:pt x="6659410" y="4968875"/>
                </a:lnTo>
                <a:lnTo>
                  <a:pt x="6659410" y="4957610"/>
                </a:lnTo>
                <a:close/>
              </a:path>
              <a:path w="6660515" h="7380605">
                <a:moveTo>
                  <a:pt x="6659448" y="5070284"/>
                </a:moveTo>
                <a:lnTo>
                  <a:pt x="6633235" y="5072316"/>
                </a:lnTo>
                <a:lnTo>
                  <a:pt x="6612572" y="5077650"/>
                </a:lnTo>
                <a:lnTo>
                  <a:pt x="6595681" y="5085118"/>
                </a:lnTo>
                <a:lnTo>
                  <a:pt x="6566611" y="5101691"/>
                </a:lnTo>
                <a:lnTo>
                  <a:pt x="6550965" y="5108626"/>
                </a:lnTo>
                <a:lnTo>
                  <a:pt x="6532042" y="5113477"/>
                </a:lnTo>
                <a:lnTo>
                  <a:pt x="6507988" y="5115293"/>
                </a:lnTo>
                <a:lnTo>
                  <a:pt x="6483947" y="5113477"/>
                </a:lnTo>
                <a:lnTo>
                  <a:pt x="6465024" y="5108626"/>
                </a:lnTo>
                <a:lnTo>
                  <a:pt x="6449377" y="5101691"/>
                </a:lnTo>
                <a:lnTo>
                  <a:pt x="6420307" y="5085118"/>
                </a:lnTo>
                <a:lnTo>
                  <a:pt x="6403416" y="5077650"/>
                </a:lnTo>
                <a:lnTo>
                  <a:pt x="6382753" y="5072316"/>
                </a:lnTo>
                <a:lnTo>
                  <a:pt x="6356528" y="5070284"/>
                </a:lnTo>
                <a:lnTo>
                  <a:pt x="6330340" y="5072316"/>
                </a:lnTo>
                <a:lnTo>
                  <a:pt x="6309690" y="5077650"/>
                </a:lnTo>
                <a:lnTo>
                  <a:pt x="6292812" y="5085118"/>
                </a:lnTo>
                <a:lnTo>
                  <a:pt x="6263767" y="5101691"/>
                </a:lnTo>
                <a:lnTo>
                  <a:pt x="6248133" y="5108626"/>
                </a:lnTo>
                <a:lnTo>
                  <a:pt x="6229223" y="5113477"/>
                </a:lnTo>
                <a:lnTo>
                  <a:pt x="6205182" y="5115293"/>
                </a:lnTo>
                <a:lnTo>
                  <a:pt x="6181153" y="5113477"/>
                </a:lnTo>
                <a:lnTo>
                  <a:pt x="6162230" y="5108626"/>
                </a:lnTo>
                <a:lnTo>
                  <a:pt x="6146597" y="5101691"/>
                </a:lnTo>
                <a:lnTo>
                  <a:pt x="6117539" y="5085118"/>
                </a:lnTo>
                <a:lnTo>
                  <a:pt x="6100661" y="5077650"/>
                </a:lnTo>
                <a:lnTo>
                  <a:pt x="6079998" y="5072316"/>
                </a:lnTo>
                <a:lnTo>
                  <a:pt x="6053785" y="5070284"/>
                </a:lnTo>
                <a:lnTo>
                  <a:pt x="6027598" y="5072316"/>
                </a:lnTo>
                <a:lnTo>
                  <a:pt x="6006935" y="5077650"/>
                </a:lnTo>
                <a:lnTo>
                  <a:pt x="5990056" y="5085118"/>
                </a:lnTo>
                <a:lnTo>
                  <a:pt x="5961011" y="5101691"/>
                </a:lnTo>
                <a:lnTo>
                  <a:pt x="5945390" y="5108626"/>
                </a:lnTo>
                <a:lnTo>
                  <a:pt x="5926467" y="5113477"/>
                </a:lnTo>
                <a:lnTo>
                  <a:pt x="5902439" y="5115293"/>
                </a:lnTo>
                <a:lnTo>
                  <a:pt x="5878423" y="5113477"/>
                </a:lnTo>
                <a:lnTo>
                  <a:pt x="5859513" y="5108626"/>
                </a:lnTo>
                <a:lnTo>
                  <a:pt x="5843892" y="5101691"/>
                </a:lnTo>
                <a:lnTo>
                  <a:pt x="5814847" y="5085118"/>
                </a:lnTo>
                <a:lnTo>
                  <a:pt x="5797982" y="5077650"/>
                </a:lnTo>
                <a:lnTo>
                  <a:pt x="5777331" y="5072316"/>
                </a:lnTo>
                <a:lnTo>
                  <a:pt x="5751131" y="5070284"/>
                </a:lnTo>
                <a:lnTo>
                  <a:pt x="5724944" y="5072316"/>
                </a:lnTo>
                <a:lnTo>
                  <a:pt x="5704281" y="5077650"/>
                </a:lnTo>
                <a:lnTo>
                  <a:pt x="5687403" y="5085118"/>
                </a:lnTo>
                <a:lnTo>
                  <a:pt x="5658358" y="5101691"/>
                </a:lnTo>
                <a:lnTo>
                  <a:pt x="5642737" y="5108626"/>
                </a:lnTo>
                <a:lnTo>
                  <a:pt x="5623814" y="5113477"/>
                </a:lnTo>
                <a:lnTo>
                  <a:pt x="5599785" y="5115293"/>
                </a:lnTo>
                <a:lnTo>
                  <a:pt x="5575757" y="5113477"/>
                </a:lnTo>
                <a:lnTo>
                  <a:pt x="5556834" y="5108626"/>
                </a:lnTo>
                <a:lnTo>
                  <a:pt x="5541200" y="5101691"/>
                </a:lnTo>
                <a:lnTo>
                  <a:pt x="5512155" y="5085118"/>
                </a:lnTo>
                <a:lnTo>
                  <a:pt x="5495277" y="5077650"/>
                </a:lnTo>
                <a:lnTo>
                  <a:pt x="5474627" y="5072316"/>
                </a:lnTo>
                <a:lnTo>
                  <a:pt x="5448414" y="5070284"/>
                </a:lnTo>
                <a:lnTo>
                  <a:pt x="5422239" y="5072316"/>
                </a:lnTo>
                <a:lnTo>
                  <a:pt x="5401589" y="5077650"/>
                </a:lnTo>
                <a:lnTo>
                  <a:pt x="5384711" y="5085118"/>
                </a:lnTo>
                <a:lnTo>
                  <a:pt x="5355666" y="5101691"/>
                </a:lnTo>
                <a:lnTo>
                  <a:pt x="5340032" y="5108626"/>
                </a:lnTo>
                <a:lnTo>
                  <a:pt x="5321122" y="5113477"/>
                </a:lnTo>
                <a:lnTo>
                  <a:pt x="5297094" y="5115293"/>
                </a:lnTo>
                <a:lnTo>
                  <a:pt x="5273065" y="5113477"/>
                </a:lnTo>
                <a:lnTo>
                  <a:pt x="5254155" y="5108626"/>
                </a:lnTo>
                <a:lnTo>
                  <a:pt x="5238521" y="5101691"/>
                </a:lnTo>
                <a:lnTo>
                  <a:pt x="5209464" y="5085118"/>
                </a:lnTo>
                <a:lnTo>
                  <a:pt x="5192585" y="5077650"/>
                </a:lnTo>
                <a:lnTo>
                  <a:pt x="5171935" y="5072316"/>
                </a:lnTo>
                <a:lnTo>
                  <a:pt x="5145722" y="5070284"/>
                </a:lnTo>
                <a:lnTo>
                  <a:pt x="5119535" y="5072316"/>
                </a:lnTo>
                <a:lnTo>
                  <a:pt x="5098872" y="5077650"/>
                </a:lnTo>
                <a:lnTo>
                  <a:pt x="5081994" y="5085118"/>
                </a:lnTo>
                <a:lnTo>
                  <a:pt x="5052949" y="5101691"/>
                </a:lnTo>
                <a:lnTo>
                  <a:pt x="5037328" y="5108626"/>
                </a:lnTo>
                <a:lnTo>
                  <a:pt x="5018405" y="5113477"/>
                </a:lnTo>
                <a:lnTo>
                  <a:pt x="4994376" y="5115293"/>
                </a:lnTo>
                <a:lnTo>
                  <a:pt x="4970361" y="5113477"/>
                </a:lnTo>
                <a:lnTo>
                  <a:pt x="4951450" y="5108626"/>
                </a:lnTo>
                <a:lnTo>
                  <a:pt x="4935829" y="5101691"/>
                </a:lnTo>
                <a:lnTo>
                  <a:pt x="4906784" y="5085118"/>
                </a:lnTo>
                <a:lnTo>
                  <a:pt x="4889919" y="5077650"/>
                </a:lnTo>
                <a:lnTo>
                  <a:pt x="4869269" y="5072316"/>
                </a:lnTo>
                <a:lnTo>
                  <a:pt x="4843069" y="5070284"/>
                </a:lnTo>
                <a:lnTo>
                  <a:pt x="4816881" y="5072316"/>
                </a:lnTo>
                <a:lnTo>
                  <a:pt x="4796244" y="5077650"/>
                </a:lnTo>
                <a:lnTo>
                  <a:pt x="4779365" y="5085118"/>
                </a:lnTo>
                <a:lnTo>
                  <a:pt x="4750320" y="5101691"/>
                </a:lnTo>
                <a:lnTo>
                  <a:pt x="4734699" y="5108626"/>
                </a:lnTo>
                <a:lnTo>
                  <a:pt x="4715776" y="5113477"/>
                </a:lnTo>
                <a:lnTo>
                  <a:pt x="4691748" y="5115293"/>
                </a:lnTo>
                <a:lnTo>
                  <a:pt x="4667732" y="5113477"/>
                </a:lnTo>
                <a:lnTo>
                  <a:pt x="4648822" y="5108626"/>
                </a:lnTo>
                <a:lnTo>
                  <a:pt x="4633188" y="5101691"/>
                </a:lnTo>
                <a:lnTo>
                  <a:pt x="4604143" y="5085118"/>
                </a:lnTo>
                <a:lnTo>
                  <a:pt x="4587265" y="5077650"/>
                </a:lnTo>
                <a:lnTo>
                  <a:pt x="4566615" y="5072316"/>
                </a:lnTo>
                <a:lnTo>
                  <a:pt x="4540415" y="5070284"/>
                </a:lnTo>
                <a:lnTo>
                  <a:pt x="4514227" y="5072316"/>
                </a:lnTo>
                <a:lnTo>
                  <a:pt x="4493590" y="5077650"/>
                </a:lnTo>
                <a:lnTo>
                  <a:pt x="4476712" y="5085118"/>
                </a:lnTo>
                <a:lnTo>
                  <a:pt x="4447667" y="5101691"/>
                </a:lnTo>
                <a:lnTo>
                  <a:pt x="4432046" y="5108626"/>
                </a:lnTo>
                <a:lnTo>
                  <a:pt x="4413123" y="5113477"/>
                </a:lnTo>
                <a:lnTo>
                  <a:pt x="4389094" y="5115293"/>
                </a:lnTo>
                <a:lnTo>
                  <a:pt x="4365079" y="5113477"/>
                </a:lnTo>
                <a:lnTo>
                  <a:pt x="4346181" y="5108626"/>
                </a:lnTo>
                <a:lnTo>
                  <a:pt x="4330560" y="5101691"/>
                </a:lnTo>
                <a:lnTo>
                  <a:pt x="4301528" y="5085118"/>
                </a:lnTo>
                <a:lnTo>
                  <a:pt x="4284662" y="5077650"/>
                </a:lnTo>
                <a:lnTo>
                  <a:pt x="4264012" y="5072316"/>
                </a:lnTo>
                <a:lnTo>
                  <a:pt x="4237825" y="5070284"/>
                </a:lnTo>
                <a:lnTo>
                  <a:pt x="4211637" y="5072316"/>
                </a:lnTo>
                <a:lnTo>
                  <a:pt x="4191000" y="5077650"/>
                </a:lnTo>
                <a:lnTo>
                  <a:pt x="4174121" y="5085118"/>
                </a:lnTo>
                <a:lnTo>
                  <a:pt x="4145076" y="5101691"/>
                </a:lnTo>
                <a:lnTo>
                  <a:pt x="4129455" y="5108626"/>
                </a:lnTo>
                <a:lnTo>
                  <a:pt x="4110532" y="5113477"/>
                </a:lnTo>
                <a:lnTo>
                  <a:pt x="4086504" y="5115293"/>
                </a:lnTo>
                <a:lnTo>
                  <a:pt x="4062488" y="5113477"/>
                </a:lnTo>
                <a:lnTo>
                  <a:pt x="4043578" y="5108626"/>
                </a:lnTo>
                <a:lnTo>
                  <a:pt x="4027944" y="5101691"/>
                </a:lnTo>
                <a:lnTo>
                  <a:pt x="3998899" y="5085118"/>
                </a:lnTo>
                <a:lnTo>
                  <a:pt x="3982034" y="5077650"/>
                </a:lnTo>
                <a:lnTo>
                  <a:pt x="3961384" y="5072316"/>
                </a:lnTo>
                <a:lnTo>
                  <a:pt x="3935184" y="5070284"/>
                </a:lnTo>
                <a:lnTo>
                  <a:pt x="3908996" y="5072316"/>
                </a:lnTo>
                <a:lnTo>
                  <a:pt x="3888346" y="5077650"/>
                </a:lnTo>
                <a:lnTo>
                  <a:pt x="3871468" y="5085118"/>
                </a:lnTo>
                <a:lnTo>
                  <a:pt x="3842423" y="5101691"/>
                </a:lnTo>
                <a:lnTo>
                  <a:pt x="3826789" y="5108626"/>
                </a:lnTo>
                <a:lnTo>
                  <a:pt x="3807879" y="5113477"/>
                </a:lnTo>
                <a:lnTo>
                  <a:pt x="3783863" y="5115293"/>
                </a:lnTo>
                <a:lnTo>
                  <a:pt x="3759835" y="5113477"/>
                </a:lnTo>
                <a:lnTo>
                  <a:pt x="3740924" y="5108626"/>
                </a:lnTo>
                <a:lnTo>
                  <a:pt x="3725303" y="5101691"/>
                </a:lnTo>
                <a:lnTo>
                  <a:pt x="3696258" y="5085118"/>
                </a:lnTo>
                <a:lnTo>
                  <a:pt x="3679380" y="5077650"/>
                </a:lnTo>
                <a:lnTo>
                  <a:pt x="3658730" y="5072316"/>
                </a:lnTo>
                <a:lnTo>
                  <a:pt x="3632543" y="5070284"/>
                </a:lnTo>
                <a:lnTo>
                  <a:pt x="3606355" y="5072316"/>
                </a:lnTo>
                <a:lnTo>
                  <a:pt x="3585705" y="5077650"/>
                </a:lnTo>
                <a:lnTo>
                  <a:pt x="3568827" y="5085118"/>
                </a:lnTo>
                <a:lnTo>
                  <a:pt x="3539782" y="5101691"/>
                </a:lnTo>
                <a:lnTo>
                  <a:pt x="3524148" y="5108626"/>
                </a:lnTo>
                <a:lnTo>
                  <a:pt x="3505238" y="5113477"/>
                </a:lnTo>
                <a:lnTo>
                  <a:pt x="3481209" y="5115293"/>
                </a:lnTo>
                <a:lnTo>
                  <a:pt x="3457181" y="5113477"/>
                </a:lnTo>
                <a:lnTo>
                  <a:pt x="3438271" y="5108626"/>
                </a:lnTo>
                <a:lnTo>
                  <a:pt x="3422637" y="5101691"/>
                </a:lnTo>
                <a:lnTo>
                  <a:pt x="3393592" y="5085118"/>
                </a:lnTo>
                <a:lnTo>
                  <a:pt x="3376726" y="5077650"/>
                </a:lnTo>
                <a:lnTo>
                  <a:pt x="3356064" y="5072316"/>
                </a:lnTo>
                <a:lnTo>
                  <a:pt x="3329876" y="5070284"/>
                </a:lnTo>
                <a:lnTo>
                  <a:pt x="3303689" y="5072316"/>
                </a:lnTo>
                <a:lnTo>
                  <a:pt x="3283039" y="5077650"/>
                </a:lnTo>
                <a:lnTo>
                  <a:pt x="3266160" y="5085118"/>
                </a:lnTo>
                <a:lnTo>
                  <a:pt x="3237115" y="5101691"/>
                </a:lnTo>
                <a:lnTo>
                  <a:pt x="3221482" y="5108626"/>
                </a:lnTo>
                <a:lnTo>
                  <a:pt x="3202571" y="5113477"/>
                </a:lnTo>
                <a:lnTo>
                  <a:pt x="3178556" y="5115293"/>
                </a:lnTo>
                <a:lnTo>
                  <a:pt x="3154540" y="5113477"/>
                </a:lnTo>
                <a:lnTo>
                  <a:pt x="3135630" y="5108626"/>
                </a:lnTo>
                <a:lnTo>
                  <a:pt x="3120009" y="5101691"/>
                </a:lnTo>
                <a:lnTo>
                  <a:pt x="3090964" y="5085118"/>
                </a:lnTo>
                <a:lnTo>
                  <a:pt x="3074085" y="5077650"/>
                </a:lnTo>
                <a:lnTo>
                  <a:pt x="3053435" y="5072316"/>
                </a:lnTo>
                <a:lnTo>
                  <a:pt x="3027248" y="5070284"/>
                </a:lnTo>
                <a:lnTo>
                  <a:pt x="3001060" y="5072316"/>
                </a:lnTo>
                <a:lnTo>
                  <a:pt x="2980398" y="5077650"/>
                </a:lnTo>
                <a:lnTo>
                  <a:pt x="2963519" y="5085118"/>
                </a:lnTo>
                <a:lnTo>
                  <a:pt x="2934487" y="5101691"/>
                </a:lnTo>
                <a:lnTo>
                  <a:pt x="2918853" y="5108626"/>
                </a:lnTo>
                <a:lnTo>
                  <a:pt x="2899943" y="5113477"/>
                </a:lnTo>
                <a:lnTo>
                  <a:pt x="2875927" y="5115293"/>
                </a:lnTo>
                <a:lnTo>
                  <a:pt x="2851899" y="5113477"/>
                </a:lnTo>
                <a:lnTo>
                  <a:pt x="2832989" y="5108626"/>
                </a:lnTo>
                <a:lnTo>
                  <a:pt x="2817355" y="5101691"/>
                </a:lnTo>
                <a:lnTo>
                  <a:pt x="2788323" y="5085118"/>
                </a:lnTo>
                <a:lnTo>
                  <a:pt x="2771444" y="5077650"/>
                </a:lnTo>
                <a:lnTo>
                  <a:pt x="2750794" y="5072316"/>
                </a:lnTo>
                <a:lnTo>
                  <a:pt x="2724594" y="5070284"/>
                </a:lnTo>
                <a:lnTo>
                  <a:pt x="2698407" y="5072316"/>
                </a:lnTo>
                <a:lnTo>
                  <a:pt x="2677769" y="5077650"/>
                </a:lnTo>
                <a:lnTo>
                  <a:pt x="2660891" y="5085118"/>
                </a:lnTo>
                <a:lnTo>
                  <a:pt x="2631859" y="5101691"/>
                </a:lnTo>
                <a:lnTo>
                  <a:pt x="2616238" y="5108626"/>
                </a:lnTo>
                <a:lnTo>
                  <a:pt x="2597327" y="5113477"/>
                </a:lnTo>
                <a:lnTo>
                  <a:pt x="2573312" y="5115293"/>
                </a:lnTo>
                <a:lnTo>
                  <a:pt x="2549283" y="5113477"/>
                </a:lnTo>
                <a:lnTo>
                  <a:pt x="2530373" y="5108626"/>
                </a:lnTo>
                <a:lnTo>
                  <a:pt x="2514739" y="5101691"/>
                </a:lnTo>
                <a:lnTo>
                  <a:pt x="2485694" y="5085118"/>
                </a:lnTo>
                <a:lnTo>
                  <a:pt x="2468816" y="5077650"/>
                </a:lnTo>
                <a:lnTo>
                  <a:pt x="2448166" y="5072316"/>
                </a:lnTo>
                <a:lnTo>
                  <a:pt x="2421966" y="5070284"/>
                </a:lnTo>
                <a:lnTo>
                  <a:pt x="2395778" y="5072316"/>
                </a:lnTo>
                <a:lnTo>
                  <a:pt x="2375128" y="5077650"/>
                </a:lnTo>
                <a:lnTo>
                  <a:pt x="2358263" y="5085118"/>
                </a:lnTo>
                <a:lnTo>
                  <a:pt x="2329218" y="5101691"/>
                </a:lnTo>
                <a:lnTo>
                  <a:pt x="2313597" y="5108626"/>
                </a:lnTo>
                <a:lnTo>
                  <a:pt x="2294686" y="5113477"/>
                </a:lnTo>
                <a:lnTo>
                  <a:pt x="2270671" y="5115293"/>
                </a:lnTo>
                <a:lnTo>
                  <a:pt x="2246642" y="5113477"/>
                </a:lnTo>
                <a:lnTo>
                  <a:pt x="2227745" y="5108626"/>
                </a:lnTo>
                <a:lnTo>
                  <a:pt x="2212111" y="5101691"/>
                </a:lnTo>
                <a:lnTo>
                  <a:pt x="2183066" y="5085118"/>
                </a:lnTo>
                <a:lnTo>
                  <a:pt x="2166188" y="5077650"/>
                </a:lnTo>
                <a:lnTo>
                  <a:pt x="2145538" y="5072316"/>
                </a:lnTo>
                <a:lnTo>
                  <a:pt x="2119350" y="5070284"/>
                </a:lnTo>
                <a:lnTo>
                  <a:pt x="2093163" y="5072316"/>
                </a:lnTo>
                <a:lnTo>
                  <a:pt x="2072525" y="5077650"/>
                </a:lnTo>
                <a:lnTo>
                  <a:pt x="2055660" y="5085118"/>
                </a:lnTo>
                <a:lnTo>
                  <a:pt x="2026602" y="5101691"/>
                </a:lnTo>
                <a:lnTo>
                  <a:pt x="2010981" y="5108626"/>
                </a:lnTo>
                <a:lnTo>
                  <a:pt x="1992071" y="5113477"/>
                </a:lnTo>
                <a:lnTo>
                  <a:pt x="1968042" y="5115293"/>
                </a:lnTo>
                <a:lnTo>
                  <a:pt x="1944027" y="5113477"/>
                </a:lnTo>
                <a:lnTo>
                  <a:pt x="1925116" y="5108626"/>
                </a:lnTo>
                <a:lnTo>
                  <a:pt x="1909483" y="5101691"/>
                </a:lnTo>
                <a:lnTo>
                  <a:pt x="1880438" y="5085118"/>
                </a:lnTo>
                <a:lnTo>
                  <a:pt x="1863559" y="5077650"/>
                </a:lnTo>
                <a:lnTo>
                  <a:pt x="1842909" y="5072316"/>
                </a:lnTo>
                <a:lnTo>
                  <a:pt x="1816709" y="5070284"/>
                </a:lnTo>
                <a:lnTo>
                  <a:pt x="1790534" y="5072316"/>
                </a:lnTo>
                <a:lnTo>
                  <a:pt x="1769884" y="5077650"/>
                </a:lnTo>
                <a:lnTo>
                  <a:pt x="1753019" y="5085118"/>
                </a:lnTo>
                <a:lnTo>
                  <a:pt x="1723974" y="5101691"/>
                </a:lnTo>
                <a:lnTo>
                  <a:pt x="1708353" y="5108626"/>
                </a:lnTo>
                <a:lnTo>
                  <a:pt x="1689455" y="5113477"/>
                </a:lnTo>
                <a:lnTo>
                  <a:pt x="1665427" y="5115293"/>
                </a:lnTo>
                <a:lnTo>
                  <a:pt x="1641411" y="5113477"/>
                </a:lnTo>
                <a:lnTo>
                  <a:pt x="1622513" y="5108626"/>
                </a:lnTo>
                <a:lnTo>
                  <a:pt x="1606880" y="5101691"/>
                </a:lnTo>
                <a:lnTo>
                  <a:pt x="1577848" y="5085118"/>
                </a:lnTo>
                <a:lnTo>
                  <a:pt x="1560982" y="5077650"/>
                </a:lnTo>
                <a:lnTo>
                  <a:pt x="1540332" y="5072316"/>
                </a:lnTo>
                <a:lnTo>
                  <a:pt x="1514132" y="5070284"/>
                </a:lnTo>
                <a:lnTo>
                  <a:pt x="1487944" y="5072316"/>
                </a:lnTo>
                <a:lnTo>
                  <a:pt x="1467307" y="5077650"/>
                </a:lnTo>
                <a:lnTo>
                  <a:pt x="1450428" y="5085118"/>
                </a:lnTo>
                <a:lnTo>
                  <a:pt x="1421384" y="5101691"/>
                </a:lnTo>
                <a:lnTo>
                  <a:pt x="1405763" y="5108626"/>
                </a:lnTo>
                <a:lnTo>
                  <a:pt x="1386852" y="5113477"/>
                </a:lnTo>
                <a:lnTo>
                  <a:pt x="1362824" y="5115293"/>
                </a:lnTo>
                <a:lnTo>
                  <a:pt x="1338808" y="5113477"/>
                </a:lnTo>
                <a:lnTo>
                  <a:pt x="1319911" y="5108626"/>
                </a:lnTo>
                <a:lnTo>
                  <a:pt x="1304290" y="5101691"/>
                </a:lnTo>
                <a:lnTo>
                  <a:pt x="1275245" y="5085118"/>
                </a:lnTo>
                <a:lnTo>
                  <a:pt x="1258379" y="5077650"/>
                </a:lnTo>
                <a:lnTo>
                  <a:pt x="1237729" y="5072316"/>
                </a:lnTo>
                <a:lnTo>
                  <a:pt x="1211541" y="5070284"/>
                </a:lnTo>
                <a:lnTo>
                  <a:pt x="1185354" y="5072316"/>
                </a:lnTo>
                <a:lnTo>
                  <a:pt x="1164704" y="5077650"/>
                </a:lnTo>
                <a:lnTo>
                  <a:pt x="1147838" y="5085118"/>
                </a:lnTo>
                <a:lnTo>
                  <a:pt x="1118793" y="5101691"/>
                </a:lnTo>
                <a:lnTo>
                  <a:pt x="1103172" y="5108626"/>
                </a:lnTo>
                <a:lnTo>
                  <a:pt x="1084262" y="5113477"/>
                </a:lnTo>
                <a:lnTo>
                  <a:pt x="1060234" y="5115293"/>
                </a:lnTo>
                <a:lnTo>
                  <a:pt x="1036218" y="5113477"/>
                </a:lnTo>
                <a:lnTo>
                  <a:pt x="1017320" y="5108626"/>
                </a:lnTo>
                <a:lnTo>
                  <a:pt x="1001699" y="5101691"/>
                </a:lnTo>
                <a:lnTo>
                  <a:pt x="972654" y="5085118"/>
                </a:lnTo>
                <a:lnTo>
                  <a:pt x="955776" y="5077650"/>
                </a:lnTo>
                <a:lnTo>
                  <a:pt x="935126" y="5072316"/>
                </a:lnTo>
                <a:lnTo>
                  <a:pt x="908939" y="5070284"/>
                </a:lnTo>
                <a:lnTo>
                  <a:pt x="882751" y="5072316"/>
                </a:lnTo>
                <a:lnTo>
                  <a:pt x="862114" y="5077650"/>
                </a:lnTo>
                <a:lnTo>
                  <a:pt x="845235" y="5085118"/>
                </a:lnTo>
                <a:lnTo>
                  <a:pt x="816203" y="5101691"/>
                </a:lnTo>
                <a:lnTo>
                  <a:pt x="800595" y="5108626"/>
                </a:lnTo>
                <a:lnTo>
                  <a:pt x="781685" y="5113477"/>
                </a:lnTo>
                <a:lnTo>
                  <a:pt x="757669" y="5115293"/>
                </a:lnTo>
                <a:lnTo>
                  <a:pt x="733653" y="5113477"/>
                </a:lnTo>
                <a:lnTo>
                  <a:pt x="714743" y="5108626"/>
                </a:lnTo>
                <a:lnTo>
                  <a:pt x="699122" y="5101691"/>
                </a:lnTo>
                <a:lnTo>
                  <a:pt x="670077" y="5085118"/>
                </a:lnTo>
                <a:lnTo>
                  <a:pt x="653211" y="5077650"/>
                </a:lnTo>
                <a:lnTo>
                  <a:pt x="632561" y="5072316"/>
                </a:lnTo>
                <a:lnTo>
                  <a:pt x="606374" y="5070284"/>
                </a:lnTo>
                <a:lnTo>
                  <a:pt x="580186" y="5072316"/>
                </a:lnTo>
                <a:lnTo>
                  <a:pt x="559549" y="5077650"/>
                </a:lnTo>
                <a:lnTo>
                  <a:pt x="542671" y="5085118"/>
                </a:lnTo>
                <a:lnTo>
                  <a:pt x="513638" y="5101691"/>
                </a:lnTo>
                <a:lnTo>
                  <a:pt x="498017" y="5108626"/>
                </a:lnTo>
                <a:lnTo>
                  <a:pt x="479107" y="5113477"/>
                </a:lnTo>
                <a:lnTo>
                  <a:pt x="455079" y="5115293"/>
                </a:lnTo>
                <a:lnTo>
                  <a:pt x="431063" y="5113477"/>
                </a:lnTo>
                <a:lnTo>
                  <a:pt x="412165" y="5108626"/>
                </a:lnTo>
                <a:lnTo>
                  <a:pt x="396544" y="5101691"/>
                </a:lnTo>
                <a:lnTo>
                  <a:pt x="367499" y="5085118"/>
                </a:lnTo>
                <a:lnTo>
                  <a:pt x="350634" y="5077650"/>
                </a:lnTo>
                <a:lnTo>
                  <a:pt x="329996" y="5072316"/>
                </a:lnTo>
                <a:lnTo>
                  <a:pt x="303809" y="5070284"/>
                </a:lnTo>
                <a:lnTo>
                  <a:pt x="277622" y="5072316"/>
                </a:lnTo>
                <a:lnTo>
                  <a:pt x="256984" y="5077650"/>
                </a:lnTo>
                <a:lnTo>
                  <a:pt x="240118" y="5085118"/>
                </a:lnTo>
                <a:lnTo>
                  <a:pt x="211074" y="5101691"/>
                </a:lnTo>
                <a:lnTo>
                  <a:pt x="195453" y="5108626"/>
                </a:lnTo>
                <a:lnTo>
                  <a:pt x="176542" y="5113477"/>
                </a:lnTo>
                <a:lnTo>
                  <a:pt x="152527" y="5115293"/>
                </a:lnTo>
                <a:lnTo>
                  <a:pt x="128511" y="5113477"/>
                </a:lnTo>
                <a:lnTo>
                  <a:pt x="109601" y="5108626"/>
                </a:lnTo>
                <a:lnTo>
                  <a:pt x="93980" y="5101691"/>
                </a:lnTo>
                <a:lnTo>
                  <a:pt x="64935" y="5085118"/>
                </a:lnTo>
                <a:lnTo>
                  <a:pt x="48056" y="5077650"/>
                </a:lnTo>
                <a:lnTo>
                  <a:pt x="27406" y="5072316"/>
                </a:lnTo>
                <a:lnTo>
                  <a:pt x="1219" y="5070284"/>
                </a:lnTo>
                <a:lnTo>
                  <a:pt x="1219" y="5081549"/>
                </a:lnTo>
                <a:lnTo>
                  <a:pt x="25247" y="5083365"/>
                </a:lnTo>
                <a:lnTo>
                  <a:pt x="44157" y="5088204"/>
                </a:lnTo>
                <a:lnTo>
                  <a:pt x="59778" y="5095138"/>
                </a:lnTo>
                <a:lnTo>
                  <a:pt x="88823" y="5111712"/>
                </a:lnTo>
                <a:lnTo>
                  <a:pt x="105689" y="5119192"/>
                </a:lnTo>
                <a:lnTo>
                  <a:pt x="126339" y="5124513"/>
                </a:lnTo>
                <a:lnTo>
                  <a:pt x="152527" y="5126545"/>
                </a:lnTo>
                <a:lnTo>
                  <a:pt x="178714" y="5124513"/>
                </a:lnTo>
                <a:lnTo>
                  <a:pt x="199364" y="5119192"/>
                </a:lnTo>
                <a:lnTo>
                  <a:pt x="216230" y="5111712"/>
                </a:lnTo>
                <a:lnTo>
                  <a:pt x="245275" y="5095138"/>
                </a:lnTo>
                <a:lnTo>
                  <a:pt x="260896" y="5088204"/>
                </a:lnTo>
                <a:lnTo>
                  <a:pt x="279793" y="5083365"/>
                </a:lnTo>
                <a:lnTo>
                  <a:pt x="303809" y="5081549"/>
                </a:lnTo>
                <a:lnTo>
                  <a:pt x="327825" y="5083365"/>
                </a:lnTo>
                <a:lnTo>
                  <a:pt x="346735" y="5088204"/>
                </a:lnTo>
                <a:lnTo>
                  <a:pt x="362356" y="5095138"/>
                </a:lnTo>
                <a:lnTo>
                  <a:pt x="391388" y="5111712"/>
                </a:lnTo>
                <a:lnTo>
                  <a:pt x="408254" y="5119192"/>
                </a:lnTo>
                <a:lnTo>
                  <a:pt x="428904" y="5124513"/>
                </a:lnTo>
                <a:lnTo>
                  <a:pt x="455079" y="5126545"/>
                </a:lnTo>
                <a:lnTo>
                  <a:pt x="481266" y="5124513"/>
                </a:lnTo>
                <a:lnTo>
                  <a:pt x="501916" y="5119192"/>
                </a:lnTo>
                <a:lnTo>
                  <a:pt x="518782" y="5111712"/>
                </a:lnTo>
                <a:lnTo>
                  <a:pt x="547827" y="5095138"/>
                </a:lnTo>
                <a:lnTo>
                  <a:pt x="563448" y="5088204"/>
                </a:lnTo>
                <a:lnTo>
                  <a:pt x="582358" y="5083365"/>
                </a:lnTo>
                <a:lnTo>
                  <a:pt x="606374" y="5081549"/>
                </a:lnTo>
                <a:lnTo>
                  <a:pt x="630389" y="5083365"/>
                </a:lnTo>
                <a:lnTo>
                  <a:pt x="649300" y="5088204"/>
                </a:lnTo>
                <a:lnTo>
                  <a:pt x="664921" y="5095138"/>
                </a:lnTo>
                <a:lnTo>
                  <a:pt x="693966" y="5111712"/>
                </a:lnTo>
                <a:lnTo>
                  <a:pt x="710831" y="5119192"/>
                </a:lnTo>
                <a:lnTo>
                  <a:pt x="731481" y="5124513"/>
                </a:lnTo>
                <a:lnTo>
                  <a:pt x="757669" y="5126545"/>
                </a:lnTo>
                <a:lnTo>
                  <a:pt x="783856" y="5124513"/>
                </a:lnTo>
                <a:lnTo>
                  <a:pt x="804494" y="5119192"/>
                </a:lnTo>
                <a:lnTo>
                  <a:pt x="821359" y="5111712"/>
                </a:lnTo>
                <a:lnTo>
                  <a:pt x="850404" y="5095138"/>
                </a:lnTo>
                <a:lnTo>
                  <a:pt x="866025" y="5088204"/>
                </a:lnTo>
                <a:lnTo>
                  <a:pt x="884923" y="5083365"/>
                </a:lnTo>
                <a:lnTo>
                  <a:pt x="908939" y="5081549"/>
                </a:lnTo>
                <a:lnTo>
                  <a:pt x="932967" y="5083365"/>
                </a:lnTo>
                <a:lnTo>
                  <a:pt x="951877" y="5088204"/>
                </a:lnTo>
                <a:lnTo>
                  <a:pt x="967498" y="5095138"/>
                </a:lnTo>
                <a:lnTo>
                  <a:pt x="996530" y="5111712"/>
                </a:lnTo>
                <a:lnTo>
                  <a:pt x="1013409" y="5119192"/>
                </a:lnTo>
                <a:lnTo>
                  <a:pt x="1034046" y="5124513"/>
                </a:lnTo>
                <a:lnTo>
                  <a:pt x="1060234" y="5126545"/>
                </a:lnTo>
                <a:lnTo>
                  <a:pt x="1086434" y="5124513"/>
                </a:lnTo>
                <a:lnTo>
                  <a:pt x="1107084" y="5119192"/>
                </a:lnTo>
                <a:lnTo>
                  <a:pt x="1123950" y="5111712"/>
                </a:lnTo>
                <a:lnTo>
                  <a:pt x="1152994" y="5095138"/>
                </a:lnTo>
                <a:lnTo>
                  <a:pt x="1168615" y="5088204"/>
                </a:lnTo>
                <a:lnTo>
                  <a:pt x="1187526" y="5083365"/>
                </a:lnTo>
                <a:lnTo>
                  <a:pt x="1211541" y="5081549"/>
                </a:lnTo>
                <a:lnTo>
                  <a:pt x="1235557" y="5083365"/>
                </a:lnTo>
                <a:lnTo>
                  <a:pt x="1254467" y="5088204"/>
                </a:lnTo>
                <a:lnTo>
                  <a:pt x="1270101" y="5095138"/>
                </a:lnTo>
                <a:lnTo>
                  <a:pt x="1299133" y="5111712"/>
                </a:lnTo>
                <a:lnTo>
                  <a:pt x="1315999" y="5119192"/>
                </a:lnTo>
                <a:lnTo>
                  <a:pt x="1336649" y="5124513"/>
                </a:lnTo>
                <a:lnTo>
                  <a:pt x="1362824" y="5126545"/>
                </a:lnTo>
                <a:lnTo>
                  <a:pt x="1389024" y="5124513"/>
                </a:lnTo>
                <a:lnTo>
                  <a:pt x="1409674" y="5119192"/>
                </a:lnTo>
                <a:lnTo>
                  <a:pt x="1426540" y="5111712"/>
                </a:lnTo>
                <a:lnTo>
                  <a:pt x="1455585" y="5095138"/>
                </a:lnTo>
                <a:lnTo>
                  <a:pt x="1471206" y="5088204"/>
                </a:lnTo>
                <a:lnTo>
                  <a:pt x="1490116" y="5083365"/>
                </a:lnTo>
                <a:lnTo>
                  <a:pt x="1514132" y="5081549"/>
                </a:lnTo>
                <a:lnTo>
                  <a:pt x="1538160" y="5083365"/>
                </a:lnTo>
                <a:lnTo>
                  <a:pt x="1557070" y="5088204"/>
                </a:lnTo>
                <a:lnTo>
                  <a:pt x="1572691" y="5095138"/>
                </a:lnTo>
                <a:lnTo>
                  <a:pt x="1601736" y="5111712"/>
                </a:lnTo>
                <a:lnTo>
                  <a:pt x="1618602" y="5119192"/>
                </a:lnTo>
                <a:lnTo>
                  <a:pt x="1639252" y="5124513"/>
                </a:lnTo>
                <a:lnTo>
                  <a:pt x="1665427" y="5126545"/>
                </a:lnTo>
                <a:lnTo>
                  <a:pt x="1691614" y="5124513"/>
                </a:lnTo>
                <a:lnTo>
                  <a:pt x="1712252" y="5119192"/>
                </a:lnTo>
                <a:lnTo>
                  <a:pt x="1729130" y="5111712"/>
                </a:lnTo>
                <a:lnTo>
                  <a:pt x="1758162" y="5095138"/>
                </a:lnTo>
                <a:lnTo>
                  <a:pt x="1773796" y="5088204"/>
                </a:lnTo>
                <a:lnTo>
                  <a:pt x="1792693" y="5083365"/>
                </a:lnTo>
                <a:lnTo>
                  <a:pt x="1816709" y="5081549"/>
                </a:lnTo>
                <a:lnTo>
                  <a:pt x="1840738" y="5083365"/>
                </a:lnTo>
                <a:lnTo>
                  <a:pt x="1859661" y="5088204"/>
                </a:lnTo>
                <a:lnTo>
                  <a:pt x="1875282" y="5095138"/>
                </a:lnTo>
                <a:lnTo>
                  <a:pt x="1904339" y="5111712"/>
                </a:lnTo>
                <a:lnTo>
                  <a:pt x="1921205" y="5119192"/>
                </a:lnTo>
                <a:lnTo>
                  <a:pt x="1941855" y="5124513"/>
                </a:lnTo>
                <a:lnTo>
                  <a:pt x="1968042" y="5126545"/>
                </a:lnTo>
                <a:lnTo>
                  <a:pt x="1994242" y="5124513"/>
                </a:lnTo>
                <a:lnTo>
                  <a:pt x="2014893" y="5119192"/>
                </a:lnTo>
                <a:lnTo>
                  <a:pt x="2031758" y="5111712"/>
                </a:lnTo>
                <a:lnTo>
                  <a:pt x="2060803" y="5095138"/>
                </a:lnTo>
                <a:lnTo>
                  <a:pt x="2076424" y="5088204"/>
                </a:lnTo>
                <a:lnTo>
                  <a:pt x="2095334" y="5083365"/>
                </a:lnTo>
                <a:lnTo>
                  <a:pt x="2119350" y="5081549"/>
                </a:lnTo>
                <a:lnTo>
                  <a:pt x="2143379" y="5083365"/>
                </a:lnTo>
                <a:lnTo>
                  <a:pt x="2162289" y="5088204"/>
                </a:lnTo>
                <a:lnTo>
                  <a:pt x="2177910" y="5095138"/>
                </a:lnTo>
                <a:lnTo>
                  <a:pt x="2206955" y="5111712"/>
                </a:lnTo>
                <a:lnTo>
                  <a:pt x="2223833" y="5119192"/>
                </a:lnTo>
                <a:lnTo>
                  <a:pt x="2244483" y="5124513"/>
                </a:lnTo>
                <a:lnTo>
                  <a:pt x="2270671" y="5126545"/>
                </a:lnTo>
                <a:lnTo>
                  <a:pt x="2296858" y="5124513"/>
                </a:lnTo>
                <a:lnTo>
                  <a:pt x="2317496" y="5119192"/>
                </a:lnTo>
                <a:lnTo>
                  <a:pt x="2334361" y="5111712"/>
                </a:lnTo>
                <a:lnTo>
                  <a:pt x="2363406" y="5095138"/>
                </a:lnTo>
                <a:lnTo>
                  <a:pt x="2379040" y="5088204"/>
                </a:lnTo>
                <a:lnTo>
                  <a:pt x="2397950" y="5083365"/>
                </a:lnTo>
                <a:lnTo>
                  <a:pt x="2421966" y="5081549"/>
                </a:lnTo>
                <a:lnTo>
                  <a:pt x="2445994" y="5083365"/>
                </a:lnTo>
                <a:lnTo>
                  <a:pt x="2464905" y="5088204"/>
                </a:lnTo>
                <a:lnTo>
                  <a:pt x="2480538" y="5095138"/>
                </a:lnTo>
                <a:lnTo>
                  <a:pt x="2509596" y="5111712"/>
                </a:lnTo>
                <a:lnTo>
                  <a:pt x="2526474" y="5119192"/>
                </a:lnTo>
                <a:lnTo>
                  <a:pt x="2547124" y="5124513"/>
                </a:lnTo>
                <a:lnTo>
                  <a:pt x="2573312" y="5126545"/>
                </a:lnTo>
                <a:lnTo>
                  <a:pt x="2599486" y="5124513"/>
                </a:lnTo>
                <a:lnTo>
                  <a:pt x="2620137" y="5119192"/>
                </a:lnTo>
                <a:lnTo>
                  <a:pt x="2637002" y="5111712"/>
                </a:lnTo>
                <a:lnTo>
                  <a:pt x="2666034" y="5095138"/>
                </a:lnTo>
                <a:lnTo>
                  <a:pt x="2681668" y="5088204"/>
                </a:lnTo>
                <a:lnTo>
                  <a:pt x="2700578" y="5083365"/>
                </a:lnTo>
                <a:lnTo>
                  <a:pt x="2724594" y="5081549"/>
                </a:lnTo>
                <a:lnTo>
                  <a:pt x="2748623" y="5083365"/>
                </a:lnTo>
                <a:lnTo>
                  <a:pt x="2767533" y="5088204"/>
                </a:lnTo>
                <a:lnTo>
                  <a:pt x="2783167" y="5095138"/>
                </a:lnTo>
                <a:lnTo>
                  <a:pt x="2812211" y="5111712"/>
                </a:lnTo>
                <a:lnTo>
                  <a:pt x="2829090" y="5119192"/>
                </a:lnTo>
                <a:lnTo>
                  <a:pt x="2849740" y="5124513"/>
                </a:lnTo>
                <a:lnTo>
                  <a:pt x="2875927" y="5126545"/>
                </a:lnTo>
                <a:lnTo>
                  <a:pt x="2902115" y="5124513"/>
                </a:lnTo>
                <a:lnTo>
                  <a:pt x="2922765" y="5119192"/>
                </a:lnTo>
                <a:lnTo>
                  <a:pt x="2939631" y="5111712"/>
                </a:lnTo>
                <a:lnTo>
                  <a:pt x="2968675" y="5095138"/>
                </a:lnTo>
                <a:lnTo>
                  <a:pt x="2984309" y="5088204"/>
                </a:lnTo>
                <a:lnTo>
                  <a:pt x="3003219" y="5083365"/>
                </a:lnTo>
                <a:lnTo>
                  <a:pt x="3027248" y="5081549"/>
                </a:lnTo>
                <a:lnTo>
                  <a:pt x="3051276" y="5083365"/>
                </a:lnTo>
                <a:lnTo>
                  <a:pt x="3070187" y="5088204"/>
                </a:lnTo>
                <a:lnTo>
                  <a:pt x="3085808" y="5095138"/>
                </a:lnTo>
                <a:lnTo>
                  <a:pt x="3114852" y="5111712"/>
                </a:lnTo>
                <a:lnTo>
                  <a:pt x="3131718" y="5119192"/>
                </a:lnTo>
                <a:lnTo>
                  <a:pt x="3152368" y="5124513"/>
                </a:lnTo>
                <a:lnTo>
                  <a:pt x="3178556" y="5126545"/>
                </a:lnTo>
                <a:lnTo>
                  <a:pt x="3204743" y="5124513"/>
                </a:lnTo>
                <a:lnTo>
                  <a:pt x="3225393" y="5119192"/>
                </a:lnTo>
                <a:lnTo>
                  <a:pt x="3242259" y="5111712"/>
                </a:lnTo>
                <a:lnTo>
                  <a:pt x="3271304" y="5095138"/>
                </a:lnTo>
                <a:lnTo>
                  <a:pt x="3286937" y="5088204"/>
                </a:lnTo>
                <a:lnTo>
                  <a:pt x="3305848" y="5083365"/>
                </a:lnTo>
                <a:lnTo>
                  <a:pt x="3329876" y="5081549"/>
                </a:lnTo>
                <a:lnTo>
                  <a:pt x="3353905" y="5083365"/>
                </a:lnTo>
                <a:lnTo>
                  <a:pt x="3372815" y="5088204"/>
                </a:lnTo>
                <a:lnTo>
                  <a:pt x="3388436" y="5095138"/>
                </a:lnTo>
                <a:lnTo>
                  <a:pt x="3417481" y="5111712"/>
                </a:lnTo>
                <a:lnTo>
                  <a:pt x="3434359" y="5119192"/>
                </a:lnTo>
                <a:lnTo>
                  <a:pt x="3455022" y="5124513"/>
                </a:lnTo>
                <a:lnTo>
                  <a:pt x="3481209" y="5126545"/>
                </a:lnTo>
                <a:lnTo>
                  <a:pt x="3507397" y="5124513"/>
                </a:lnTo>
                <a:lnTo>
                  <a:pt x="3528060" y="5119192"/>
                </a:lnTo>
                <a:lnTo>
                  <a:pt x="3544925" y="5111712"/>
                </a:lnTo>
                <a:lnTo>
                  <a:pt x="3573970" y="5095138"/>
                </a:lnTo>
                <a:lnTo>
                  <a:pt x="3589604" y="5088204"/>
                </a:lnTo>
                <a:lnTo>
                  <a:pt x="3608514" y="5083365"/>
                </a:lnTo>
                <a:lnTo>
                  <a:pt x="3632543" y="5081549"/>
                </a:lnTo>
                <a:lnTo>
                  <a:pt x="3656571" y="5083365"/>
                </a:lnTo>
                <a:lnTo>
                  <a:pt x="3675481" y="5088204"/>
                </a:lnTo>
                <a:lnTo>
                  <a:pt x="3691102" y="5095138"/>
                </a:lnTo>
                <a:lnTo>
                  <a:pt x="3720147" y="5111712"/>
                </a:lnTo>
                <a:lnTo>
                  <a:pt x="3737025" y="5119192"/>
                </a:lnTo>
                <a:lnTo>
                  <a:pt x="3757676" y="5124513"/>
                </a:lnTo>
                <a:lnTo>
                  <a:pt x="3783863" y="5126545"/>
                </a:lnTo>
                <a:lnTo>
                  <a:pt x="3810050" y="5124513"/>
                </a:lnTo>
                <a:lnTo>
                  <a:pt x="3830701" y="5119192"/>
                </a:lnTo>
                <a:lnTo>
                  <a:pt x="3847566" y="5111712"/>
                </a:lnTo>
                <a:lnTo>
                  <a:pt x="3876624" y="5095138"/>
                </a:lnTo>
                <a:lnTo>
                  <a:pt x="3892245" y="5088204"/>
                </a:lnTo>
                <a:lnTo>
                  <a:pt x="3911168" y="5083365"/>
                </a:lnTo>
                <a:lnTo>
                  <a:pt x="3935184" y="5081549"/>
                </a:lnTo>
                <a:lnTo>
                  <a:pt x="3959212" y="5083365"/>
                </a:lnTo>
                <a:lnTo>
                  <a:pt x="3978122" y="5088204"/>
                </a:lnTo>
                <a:lnTo>
                  <a:pt x="3993756" y="5095138"/>
                </a:lnTo>
                <a:lnTo>
                  <a:pt x="4022801" y="5111712"/>
                </a:lnTo>
                <a:lnTo>
                  <a:pt x="4039666" y="5119192"/>
                </a:lnTo>
                <a:lnTo>
                  <a:pt x="4060317" y="5124513"/>
                </a:lnTo>
                <a:lnTo>
                  <a:pt x="4086504" y="5126545"/>
                </a:lnTo>
                <a:lnTo>
                  <a:pt x="4112704" y="5124513"/>
                </a:lnTo>
                <a:lnTo>
                  <a:pt x="4133354" y="5119192"/>
                </a:lnTo>
                <a:lnTo>
                  <a:pt x="4150233" y="5111712"/>
                </a:lnTo>
                <a:lnTo>
                  <a:pt x="4179278" y="5095138"/>
                </a:lnTo>
                <a:lnTo>
                  <a:pt x="4194899" y="5088204"/>
                </a:lnTo>
                <a:lnTo>
                  <a:pt x="4213809" y="5083365"/>
                </a:lnTo>
                <a:lnTo>
                  <a:pt x="4237825" y="5081549"/>
                </a:lnTo>
                <a:lnTo>
                  <a:pt x="4261840" y="5083365"/>
                </a:lnTo>
                <a:lnTo>
                  <a:pt x="4280751" y="5088204"/>
                </a:lnTo>
                <a:lnTo>
                  <a:pt x="4296359" y="5095138"/>
                </a:lnTo>
                <a:lnTo>
                  <a:pt x="4325391" y="5111712"/>
                </a:lnTo>
                <a:lnTo>
                  <a:pt x="4342269" y="5119192"/>
                </a:lnTo>
                <a:lnTo>
                  <a:pt x="4362920" y="5124513"/>
                </a:lnTo>
                <a:lnTo>
                  <a:pt x="4389094" y="5126545"/>
                </a:lnTo>
                <a:lnTo>
                  <a:pt x="4415294" y="5124513"/>
                </a:lnTo>
                <a:lnTo>
                  <a:pt x="4435945" y="5119192"/>
                </a:lnTo>
                <a:lnTo>
                  <a:pt x="4452823" y="5111712"/>
                </a:lnTo>
                <a:lnTo>
                  <a:pt x="4481868" y="5095138"/>
                </a:lnTo>
                <a:lnTo>
                  <a:pt x="4497489" y="5088204"/>
                </a:lnTo>
                <a:lnTo>
                  <a:pt x="4516399" y="5083365"/>
                </a:lnTo>
                <a:lnTo>
                  <a:pt x="4540415" y="5081549"/>
                </a:lnTo>
                <a:lnTo>
                  <a:pt x="4564443" y="5083365"/>
                </a:lnTo>
                <a:lnTo>
                  <a:pt x="4583366" y="5088204"/>
                </a:lnTo>
                <a:lnTo>
                  <a:pt x="4598987" y="5095138"/>
                </a:lnTo>
                <a:lnTo>
                  <a:pt x="4628032" y="5111712"/>
                </a:lnTo>
                <a:lnTo>
                  <a:pt x="4644910" y="5119192"/>
                </a:lnTo>
                <a:lnTo>
                  <a:pt x="4665561" y="5124513"/>
                </a:lnTo>
                <a:lnTo>
                  <a:pt x="4691748" y="5126545"/>
                </a:lnTo>
                <a:lnTo>
                  <a:pt x="4717948" y="5124513"/>
                </a:lnTo>
                <a:lnTo>
                  <a:pt x="4738598" y="5119192"/>
                </a:lnTo>
                <a:lnTo>
                  <a:pt x="4755477" y="5111712"/>
                </a:lnTo>
                <a:lnTo>
                  <a:pt x="4784522" y="5095138"/>
                </a:lnTo>
                <a:lnTo>
                  <a:pt x="4800143" y="5088204"/>
                </a:lnTo>
                <a:lnTo>
                  <a:pt x="4819053" y="5083365"/>
                </a:lnTo>
                <a:lnTo>
                  <a:pt x="4843069" y="5081549"/>
                </a:lnTo>
                <a:lnTo>
                  <a:pt x="4867097" y="5083365"/>
                </a:lnTo>
                <a:lnTo>
                  <a:pt x="4885995" y="5088204"/>
                </a:lnTo>
                <a:lnTo>
                  <a:pt x="4901628" y="5095138"/>
                </a:lnTo>
                <a:lnTo>
                  <a:pt x="4930673" y="5111712"/>
                </a:lnTo>
                <a:lnTo>
                  <a:pt x="4947551" y="5119192"/>
                </a:lnTo>
                <a:lnTo>
                  <a:pt x="4968202" y="5124513"/>
                </a:lnTo>
                <a:lnTo>
                  <a:pt x="4994376" y="5126545"/>
                </a:lnTo>
                <a:lnTo>
                  <a:pt x="5020576" y="5124513"/>
                </a:lnTo>
                <a:lnTo>
                  <a:pt x="5041227" y="5119192"/>
                </a:lnTo>
                <a:lnTo>
                  <a:pt x="5058105" y="5111712"/>
                </a:lnTo>
                <a:lnTo>
                  <a:pt x="5087163" y="5095138"/>
                </a:lnTo>
                <a:lnTo>
                  <a:pt x="5102784" y="5088204"/>
                </a:lnTo>
                <a:lnTo>
                  <a:pt x="5121707" y="5083365"/>
                </a:lnTo>
                <a:lnTo>
                  <a:pt x="5145722" y="5081549"/>
                </a:lnTo>
                <a:lnTo>
                  <a:pt x="5169763" y="5083365"/>
                </a:lnTo>
                <a:lnTo>
                  <a:pt x="5188674" y="5088204"/>
                </a:lnTo>
                <a:lnTo>
                  <a:pt x="5204307" y="5095138"/>
                </a:lnTo>
                <a:lnTo>
                  <a:pt x="5233365" y="5111712"/>
                </a:lnTo>
                <a:lnTo>
                  <a:pt x="5250243" y="5119192"/>
                </a:lnTo>
                <a:lnTo>
                  <a:pt x="5270906" y="5124513"/>
                </a:lnTo>
                <a:lnTo>
                  <a:pt x="5297094" y="5126545"/>
                </a:lnTo>
                <a:lnTo>
                  <a:pt x="5323294" y="5124513"/>
                </a:lnTo>
                <a:lnTo>
                  <a:pt x="5343944" y="5119192"/>
                </a:lnTo>
                <a:lnTo>
                  <a:pt x="5360822" y="5111712"/>
                </a:lnTo>
                <a:lnTo>
                  <a:pt x="5389867" y="5095138"/>
                </a:lnTo>
                <a:lnTo>
                  <a:pt x="5405488" y="5088204"/>
                </a:lnTo>
                <a:lnTo>
                  <a:pt x="5424398" y="5083365"/>
                </a:lnTo>
                <a:lnTo>
                  <a:pt x="5448414" y="5081549"/>
                </a:lnTo>
                <a:lnTo>
                  <a:pt x="5472455" y="5083365"/>
                </a:lnTo>
                <a:lnTo>
                  <a:pt x="5491365" y="5088204"/>
                </a:lnTo>
                <a:lnTo>
                  <a:pt x="5506999" y="5095138"/>
                </a:lnTo>
                <a:lnTo>
                  <a:pt x="5536057" y="5111712"/>
                </a:lnTo>
                <a:lnTo>
                  <a:pt x="5552935" y="5119192"/>
                </a:lnTo>
                <a:lnTo>
                  <a:pt x="5573598" y="5124513"/>
                </a:lnTo>
                <a:lnTo>
                  <a:pt x="5599785" y="5126545"/>
                </a:lnTo>
                <a:lnTo>
                  <a:pt x="5625985" y="5124513"/>
                </a:lnTo>
                <a:lnTo>
                  <a:pt x="5646636" y="5119192"/>
                </a:lnTo>
                <a:lnTo>
                  <a:pt x="5663514" y="5111712"/>
                </a:lnTo>
                <a:lnTo>
                  <a:pt x="5692572" y="5095138"/>
                </a:lnTo>
                <a:lnTo>
                  <a:pt x="5708193" y="5088204"/>
                </a:lnTo>
                <a:lnTo>
                  <a:pt x="5727116" y="5083365"/>
                </a:lnTo>
                <a:lnTo>
                  <a:pt x="5751131" y="5081549"/>
                </a:lnTo>
                <a:lnTo>
                  <a:pt x="5775160" y="5083365"/>
                </a:lnTo>
                <a:lnTo>
                  <a:pt x="5794070" y="5088204"/>
                </a:lnTo>
                <a:lnTo>
                  <a:pt x="5809691" y="5095138"/>
                </a:lnTo>
                <a:lnTo>
                  <a:pt x="5838736" y="5111712"/>
                </a:lnTo>
                <a:lnTo>
                  <a:pt x="5855614" y="5119192"/>
                </a:lnTo>
                <a:lnTo>
                  <a:pt x="5876252" y="5124513"/>
                </a:lnTo>
                <a:lnTo>
                  <a:pt x="5902439" y="5126545"/>
                </a:lnTo>
                <a:lnTo>
                  <a:pt x="5928639" y="5124513"/>
                </a:lnTo>
                <a:lnTo>
                  <a:pt x="5949289" y="5119192"/>
                </a:lnTo>
                <a:lnTo>
                  <a:pt x="5966168" y="5111712"/>
                </a:lnTo>
                <a:lnTo>
                  <a:pt x="5995225" y="5095138"/>
                </a:lnTo>
                <a:lnTo>
                  <a:pt x="6010846" y="5088204"/>
                </a:lnTo>
                <a:lnTo>
                  <a:pt x="6029769" y="5083365"/>
                </a:lnTo>
                <a:lnTo>
                  <a:pt x="6053785" y="5081549"/>
                </a:lnTo>
                <a:lnTo>
                  <a:pt x="6077826" y="5083365"/>
                </a:lnTo>
                <a:lnTo>
                  <a:pt x="6096749" y="5088204"/>
                </a:lnTo>
                <a:lnTo>
                  <a:pt x="6112383" y="5095138"/>
                </a:lnTo>
                <a:lnTo>
                  <a:pt x="6141440" y="5111712"/>
                </a:lnTo>
                <a:lnTo>
                  <a:pt x="6158319" y="5119192"/>
                </a:lnTo>
                <a:lnTo>
                  <a:pt x="6178982" y="5124513"/>
                </a:lnTo>
                <a:lnTo>
                  <a:pt x="6205182" y="5126545"/>
                </a:lnTo>
                <a:lnTo>
                  <a:pt x="6231394" y="5124513"/>
                </a:lnTo>
                <a:lnTo>
                  <a:pt x="6252045" y="5119192"/>
                </a:lnTo>
                <a:lnTo>
                  <a:pt x="6268923" y="5111712"/>
                </a:lnTo>
                <a:lnTo>
                  <a:pt x="6297968" y="5095138"/>
                </a:lnTo>
                <a:lnTo>
                  <a:pt x="6313602" y="5088204"/>
                </a:lnTo>
                <a:lnTo>
                  <a:pt x="6332512" y="5083365"/>
                </a:lnTo>
                <a:lnTo>
                  <a:pt x="6356528" y="5081549"/>
                </a:lnTo>
                <a:lnTo>
                  <a:pt x="6380581" y="5083365"/>
                </a:lnTo>
                <a:lnTo>
                  <a:pt x="6399517" y="5088204"/>
                </a:lnTo>
                <a:lnTo>
                  <a:pt x="6415151" y="5095138"/>
                </a:lnTo>
                <a:lnTo>
                  <a:pt x="6444234" y="5111712"/>
                </a:lnTo>
                <a:lnTo>
                  <a:pt x="6461125" y="5119192"/>
                </a:lnTo>
                <a:lnTo>
                  <a:pt x="6481788" y="5124513"/>
                </a:lnTo>
                <a:lnTo>
                  <a:pt x="6507988" y="5126545"/>
                </a:lnTo>
                <a:lnTo>
                  <a:pt x="6534201" y="5124513"/>
                </a:lnTo>
                <a:lnTo>
                  <a:pt x="6554876" y="5119192"/>
                </a:lnTo>
                <a:lnTo>
                  <a:pt x="6571767" y="5111712"/>
                </a:lnTo>
                <a:lnTo>
                  <a:pt x="6600838" y="5095138"/>
                </a:lnTo>
                <a:lnTo>
                  <a:pt x="6616484" y="5088204"/>
                </a:lnTo>
                <a:lnTo>
                  <a:pt x="6635407" y="5083365"/>
                </a:lnTo>
                <a:lnTo>
                  <a:pt x="6659448" y="5081549"/>
                </a:lnTo>
                <a:lnTo>
                  <a:pt x="6659448" y="5070284"/>
                </a:lnTo>
                <a:close/>
              </a:path>
              <a:path w="6660515" h="7380605">
                <a:moveTo>
                  <a:pt x="6659473" y="5182959"/>
                </a:moveTo>
                <a:lnTo>
                  <a:pt x="6633273" y="5184991"/>
                </a:lnTo>
                <a:lnTo>
                  <a:pt x="6612610" y="5190312"/>
                </a:lnTo>
                <a:lnTo>
                  <a:pt x="6595719" y="5197792"/>
                </a:lnTo>
                <a:lnTo>
                  <a:pt x="6566649" y="5214353"/>
                </a:lnTo>
                <a:lnTo>
                  <a:pt x="6551003" y="5221287"/>
                </a:lnTo>
                <a:lnTo>
                  <a:pt x="6532067" y="5226139"/>
                </a:lnTo>
                <a:lnTo>
                  <a:pt x="6508013" y="5227955"/>
                </a:lnTo>
                <a:lnTo>
                  <a:pt x="6483985" y="5226139"/>
                </a:lnTo>
                <a:lnTo>
                  <a:pt x="6465049" y="5221300"/>
                </a:lnTo>
                <a:lnTo>
                  <a:pt x="6449415" y="5214366"/>
                </a:lnTo>
                <a:lnTo>
                  <a:pt x="6420345" y="5197792"/>
                </a:lnTo>
                <a:lnTo>
                  <a:pt x="6403454" y="5190312"/>
                </a:lnTo>
                <a:lnTo>
                  <a:pt x="6382779" y="5184991"/>
                </a:lnTo>
                <a:lnTo>
                  <a:pt x="6356553" y="5182959"/>
                </a:lnTo>
                <a:lnTo>
                  <a:pt x="6330353" y="5184991"/>
                </a:lnTo>
                <a:lnTo>
                  <a:pt x="6309703" y="5190312"/>
                </a:lnTo>
                <a:lnTo>
                  <a:pt x="6292824" y="5197792"/>
                </a:lnTo>
                <a:lnTo>
                  <a:pt x="6263779" y="5214366"/>
                </a:lnTo>
                <a:lnTo>
                  <a:pt x="6248146" y="5221300"/>
                </a:lnTo>
                <a:lnTo>
                  <a:pt x="6229235" y="5226139"/>
                </a:lnTo>
                <a:lnTo>
                  <a:pt x="6205207" y="5227955"/>
                </a:lnTo>
                <a:lnTo>
                  <a:pt x="6181179" y="5226139"/>
                </a:lnTo>
                <a:lnTo>
                  <a:pt x="6162256" y="5221300"/>
                </a:lnTo>
                <a:lnTo>
                  <a:pt x="6146622" y="5214366"/>
                </a:lnTo>
                <a:lnTo>
                  <a:pt x="6117564" y="5197792"/>
                </a:lnTo>
                <a:lnTo>
                  <a:pt x="6100673" y="5190312"/>
                </a:lnTo>
                <a:lnTo>
                  <a:pt x="6080023" y="5184991"/>
                </a:lnTo>
                <a:lnTo>
                  <a:pt x="6053810" y="5182959"/>
                </a:lnTo>
                <a:lnTo>
                  <a:pt x="6027610" y="5184991"/>
                </a:lnTo>
                <a:lnTo>
                  <a:pt x="6006960" y="5190312"/>
                </a:lnTo>
                <a:lnTo>
                  <a:pt x="5990082" y="5197792"/>
                </a:lnTo>
                <a:lnTo>
                  <a:pt x="5961037" y="5214366"/>
                </a:lnTo>
                <a:lnTo>
                  <a:pt x="5945403" y="5221300"/>
                </a:lnTo>
                <a:lnTo>
                  <a:pt x="5926493" y="5226139"/>
                </a:lnTo>
                <a:lnTo>
                  <a:pt x="5902464" y="5227955"/>
                </a:lnTo>
                <a:lnTo>
                  <a:pt x="5878449" y="5226139"/>
                </a:lnTo>
                <a:lnTo>
                  <a:pt x="5859538" y="5221300"/>
                </a:lnTo>
                <a:lnTo>
                  <a:pt x="5843917" y="5214366"/>
                </a:lnTo>
                <a:lnTo>
                  <a:pt x="5814873" y="5197792"/>
                </a:lnTo>
                <a:lnTo>
                  <a:pt x="5797994" y="5190312"/>
                </a:lnTo>
                <a:lnTo>
                  <a:pt x="5777357" y="5184991"/>
                </a:lnTo>
                <a:lnTo>
                  <a:pt x="5751157" y="5182959"/>
                </a:lnTo>
                <a:lnTo>
                  <a:pt x="5724957" y="5184991"/>
                </a:lnTo>
                <a:lnTo>
                  <a:pt x="5704306" y="5190312"/>
                </a:lnTo>
                <a:lnTo>
                  <a:pt x="5687428" y="5197792"/>
                </a:lnTo>
                <a:lnTo>
                  <a:pt x="5658383" y="5214366"/>
                </a:lnTo>
                <a:lnTo>
                  <a:pt x="5642749" y="5221300"/>
                </a:lnTo>
                <a:lnTo>
                  <a:pt x="5623839" y="5226139"/>
                </a:lnTo>
                <a:lnTo>
                  <a:pt x="5599798" y="5227955"/>
                </a:lnTo>
                <a:lnTo>
                  <a:pt x="5575770" y="5226139"/>
                </a:lnTo>
                <a:lnTo>
                  <a:pt x="5556859" y="5221300"/>
                </a:lnTo>
                <a:lnTo>
                  <a:pt x="5541238" y="5214366"/>
                </a:lnTo>
                <a:lnTo>
                  <a:pt x="5512181" y="5197792"/>
                </a:lnTo>
                <a:lnTo>
                  <a:pt x="5495302" y="5190312"/>
                </a:lnTo>
                <a:lnTo>
                  <a:pt x="5474640" y="5184991"/>
                </a:lnTo>
                <a:lnTo>
                  <a:pt x="5448439" y="5182959"/>
                </a:lnTo>
                <a:lnTo>
                  <a:pt x="5422252" y="5184991"/>
                </a:lnTo>
                <a:lnTo>
                  <a:pt x="5401602" y="5190312"/>
                </a:lnTo>
                <a:lnTo>
                  <a:pt x="5384736" y="5197792"/>
                </a:lnTo>
                <a:lnTo>
                  <a:pt x="5355691" y="5214366"/>
                </a:lnTo>
                <a:lnTo>
                  <a:pt x="5340058" y="5221300"/>
                </a:lnTo>
                <a:lnTo>
                  <a:pt x="5321160" y="5226139"/>
                </a:lnTo>
                <a:lnTo>
                  <a:pt x="5297132" y="5227955"/>
                </a:lnTo>
                <a:lnTo>
                  <a:pt x="5273091" y="5226139"/>
                </a:lnTo>
                <a:lnTo>
                  <a:pt x="5254168" y="5221300"/>
                </a:lnTo>
                <a:lnTo>
                  <a:pt x="5238534" y="5214366"/>
                </a:lnTo>
                <a:lnTo>
                  <a:pt x="5209489" y="5197792"/>
                </a:lnTo>
                <a:lnTo>
                  <a:pt x="5192611" y="5190312"/>
                </a:lnTo>
                <a:lnTo>
                  <a:pt x="5171948" y="5184991"/>
                </a:lnTo>
                <a:lnTo>
                  <a:pt x="5145760" y="5182959"/>
                </a:lnTo>
                <a:lnTo>
                  <a:pt x="5119560" y="5184991"/>
                </a:lnTo>
                <a:lnTo>
                  <a:pt x="5098910" y="5190312"/>
                </a:lnTo>
                <a:lnTo>
                  <a:pt x="5082032" y="5197792"/>
                </a:lnTo>
                <a:lnTo>
                  <a:pt x="5052987" y="5214366"/>
                </a:lnTo>
                <a:lnTo>
                  <a:pt x="5037353" y="5221300"/>
                </a:lnTo>
                <a:lnTo>
                  <a:pt x="5018443" y="5226139"/>
                </a:lnTo>
                <a:lnTo>
                  <a:pt x="4994402" y="5227955"/>
                </a:lnTo>
                <a:lnTo>
                  <a:pt x="4970386" y="5226139"/>
                </a:lnTo>
                <a:lnTo>
                  <a:pt x="4951476" y="5221300"/>
                </a:lnTo>
                <a:lnTo>
                  <a:pt x="4935842" y="5214366"/>
                </a:lnTo>
                <a:lnTo>
                  <a:pt x="4906797" y="5197792"/>
                </a:lnTo>
                <a:lnTo>
                  <a:pt x="4889932" y="5190312"/>
                </a:lnTo>
                <a:lnTo>
                  <a:pt x="4869281" y="5184991"/>
                </a:lnTo>
                <a:lnTo>
                  <a:pt x="4843094" y="5182959"/>
                </a:lnTo>
                <a:lnTo>
                  <a:pt x="4816907" y="5184991"/>
                </a:lnTo>
                <a:lnTo>
                  <a:pt x="4796256" y="5190312"/>
                </a:lnTo>
                <a:lnTo>
                  <a:pt x="4779391" y="5197792"/>
                </a:lnTo>
                <a:lnTo>
                  <a:pt x="4750346" y="5214366"/>
                </a:lnTo>
                <a:lnTo>
                  <a:pt x="4734712" y="5221300"/>
                </a:lnTo>
                <a:lnTo>
                  <a:pt x="4715802" y="5226139"/>
                </a:lnTo>
                <a:lnTo>
                  <a:pt x="4691773" y="5227955"/>
                </a:lnTo>
                <a:lnTo>
                  <a:pt x="4667758" y="5226139"/>
                </a:lnTo>
                <a:lnTo>
                  <a:pt x="4648847" y="5221300"/>
                </a:lnTo>
                <a:lnTo>
                  <a:pt x="4633226" y="5214366"/>
                </a:lnTo>
                <a:lnTo>
                  <a:pt x="4604182" y="5197792"/>
                </a:lnTo>
                <a:lnTo>
                  <a:pt x="4587303" y="5190312"/>
                </a:lnTo>
                <a:lnTo>
                  <a:pt x="4566640" y="5184991"/>
                </a:lnTo>
                <a:lnTo>
                  <a:pt x="4540440" y="5182959"/>
                </a:lnTo>
                <a:lnTo>
                  <a:pt x="4514266" y="5184991"/>
                </a:lnTo>
                <a:lnTo>
                  <a:pt x="4493615" y="5190312"/>
                </a:lnTo>
                <a:lnTo>
                  <a:pt x="4476750" y="5197792"/>
                </a:lnTo>
                <a:lnTo>
                  <a:pt x="4447705" y="5214366"/>
                </a:lnTo>
                <a:lnTo>
                  <a:pt x="4432071" y="5221300"/>
                </a:lnTo>
                <a:lnTo>
                  <a:pt x="4413148" y="5226139"/>
                </a:lnTo>
                <a:lnTo>
                  <a:pt x="4389120" y="5227955"/>
                </a:lnTo>
                <a:lnTo>
                  <a:pt x="4365117" y="5226139"/>
                </a:lnTo>
                <a:lnTo>
                  <a:pt x="4346206" y="5221300"/>
                </a:lnTo>
                <a:lnTo>
                  <a:pt x="4330585" y="5214366"/>
                </a:lnTo>
                <a:lnTo>
                  <a:pt x="4301553" y="5197792"/>
                </a:lnTo>
                <a:lnTo>
                  <a:pt x="4284688" y="5190312"/>
                </a:lnTo>
                <a:lnTo>
                  <a:pt x="4264050" y="5184991"/>
                </a:lnTo>
                <a:lnTo>
                  <a:pt x="4237863" y="5182959"/>
                </a:lnTo>
                <a:lnTo>
                  <a:pt x="4211675" y="5184991"/>
                </a:lnTo>
                <a:lnTo>
                  <a:pt x="4191025" y="5190312"/>
                </a:lnTo>
                <a:lnTo>
                  <a:pt x="4174159" y="5197792"/>
                </a:lnTo>
                <a:lnTo>
                  <a:pt x="4145115" y="5214366"/>
                </a:lnTo>
                <a:lnTo>
                  <a:pt x="4129481" y="5221300"/>
                </a:lnTo>
                <a:lnTo>
                  <a:pt x="4110571" y="5226139"/>
                </a:lnTo>
                <a:lnTo>
                  <a:pt x="4086529" y="5227955"/>
                </a:lnTo>
                <a:lnTo>
                  <a:pt x="4062514" y="5226139"/>
                </a:lnTo>
                <a:lnTo>
                  <a:pt x="4043603" y="5221300"/>
                </a:lnTo>
                <a:lnTo>
                  <a:pt x="4027970" y="5214366"/>
                </a:lnTo>
                <a:lnTo>
                  <a:pt x="3998925" y="5197792"/>
                </a:lnTo>
                <a:lnTo>
                  <a:pt x="3982059" y="5190312"/>
                </a:lnTo>
                <a:lnTo>
                  <a:pt x="3961409" y="5184991"/>
                </a:lnTo>
                <a:lnTo>
                  <a:pt x="3935209" y="5182959"/>
                </a:lnTo>
                <a:lnTo>
                  <a:pt x="3909022" y="5184991"/>
                </a:lnTo>
                <a:lnTo>
                  <a:pt x="3888359" y="5190312"/>
                </a:lnTo>
                <a:lnTo>
                  <a:pt x="3871493" y="5197792"/>
                </a:lnTo>
                <a:lnTo>
                  <a:pt x="3842448" y="5214366"/>
                </a:lnTo>
                <a:lnTo>
                  <a:pt x="3826814" y="5221300"/>
                </a:lnTo>
                <a:lnTo>
                  <a:pt x="3807904" y="5226139"/>
                </a:lnTo>
                <a:lnTo>
                  <a:pt x="3783888" y="5227955"/>
                </a:lnTo>
                <a:lnTo>
                  <a:pt x="3759860" y="5226139"/>
                </a:lnTo>
                <a:lnTo>
                  <a:pt x="3740950" y="5221300"/>
                </a:lnTo>
                <a:lnTo>
                  <a:pt x="3725329" y="5214366"/>
                </a:lnTo>
                <a:lnTo>
                  <a:pt x="3696284" y="5197792"/>
                </a:lnTo>
                <a:lnTo>
                  <a:pt x="3679406" y="5190312"/>
                </a:lnTo>
                <a:lnTo>
                  <a:pt x="3658755" y="5184991"/>
                </a:lnTo>
                <a:lnTo>
                  <a:pt x="3632568" y="5182959"/>
                </a:lnTo>
                <a:lnTo>
                  <a:pt x="3606381" y="5184991"/>
                </a:lnTo>
                <a:lnTo>
                  <a:pt x="3585718" y="5190312"/>
                </a:lnTo>
                <a:lnTo>
                  <a:pt x="3568852" y="5197792"/>
                </a:lnTo>
                <a:lnTo>
                  <a:pt x="3539794" y="5214366"/>
                </a:lnTo>
                <a:lnTo>
                  <a:pt x="3524173" y="5221300"/>
                </a:lnTo>
                <a:lnTo>
                  <a:pt x="3505263" y="5226139"/>
                </a:lnTo>
                <a:lnTo>
                  <a:pt x="3481235" y="5227955"/>
                </a:lnTo>
                <a:lnTo>
                  <a:pt x="3457206" y="5226139"/>
                </a:lnTo>
                <a:lnTo>
                  <a:pt x="3438296" y="5221300"/>
                </a:lnTo>
                <a:lnTo>
                  <a:pt x="3422662" y="5214366"/>
                </a:lnTo>
                <a:lnTo>
                  <a:pt x="3393617" y="5197792"/>
                </a:lnTo>
                <a:lnTo>
                  <a:pt x="3376739" y="5190312"/>
                </a:lnTo>
                <a:lnTo>
                  <a:pt x="3356089" y="5184991"/>
                </a:lnTo>
                <a:lnTo>
                  <a:pt x="3329902" y="5182959"/>
                </a:lnTo>
                <a:lnTo>
                  <a:pt x="3303714" y="5184991"/>
                </a:lnTo>
                <a:lnTo>
                  <a:pt x="3283064" y="5190312"/>
                </a:lnTo>
                <a:lnTo>
                  <a:pt x="3266186" y="5197792"/>
                </a:lnTo>
                <a:lnTo>
                  <a:pt x="3237141" y="5214366"/>
                </a:lnTo>
                <a:lnTo>
                  <a:pt x="3221520" y="5221300"/>
                </a:lnTo>
                <a:lnTo>
                  <a:pt x="3202609" y="5226139"/>
                </a:lnTo>
                <a:lnTo>
                  <a:pt x="3178594" y="5227955"/>
                </a:lnTo>
                <a:lnTo>
                  <a:pt x="3154578" y="5226139"/>
                </a:lnTo>
                <a:lnTo>
                  <a:pt x="3135668" y="5221300"/>
                </a:lnTo>
                <a:lnTo>
                  <a:pt x="3120034" y="5214366"/>
                </a:lnTo>
                <a:lnTo>
                  <a:pt x="3090989" y="5197792"/>
                </a:lnTo>
                <a:lnTo>
                  <a:pt x="3074111" y="5190312"/>
                </a:lnTo>
                <a:lnTo>
                  <a:pt x="3053461" y="5184991"/>
                </a:lnTo>
                <a:lnTo>
                  <a:pt x="3027261" y="5182959"/>
                </a:lnTo>
                <a:lnTo>
                  <a:pt x="3001073" y="5184991"/>
                </a:lnTo>
                <a:lnTo>
                  <a:pt x="2980423" y="5190312"/>
                </a:lnTo>
                <a:lnTo>
                  <a:pt x="2963545" y="5197792"/>
                </a:lnTo>
                <a:lnTo>
                  <a:pt x="2934500" y="5214366"/>
                </a:lnTo>
                <a:lnTo>
                  <a:pt x="2918879" y="5221300"/>
                </a:lnTo>
                <a:lnTo>
                  <a:pt x="2899968" y="5226139"/>
                </a:lnTo>
                <a:lnTo>
                  <a:pt x="2875953" y="5227955"/>
                </a:lnTo>
                <a:lnTo>
                  <a:pt x="2851924" y="5226139"/>
                </a:lnTo>
                <a:lnTo>
                  <a:pt x="2833014" y="5221300"/>
                </a:lnTo>
                <a:lnTo>
                  <a:pt x="2817380" y="5214366"/>
                </a:lnTo>
                <a:lnTo>
                  <a:pt x="2788335" y="5197792"/>
                </a:lnTo>
                <a:lnTo>
                  <a:pt x="2771457" y="5190312"/>
                </a:lnTo>
                <a:lnTo>
                  <a:pt x="2750807" y="5184991"/>
                </a:lnTo>
                <a:lnTo>
                  <a:pt x="2724620" y="5182959"/>
                </a:lnTo>
                <a:lnTo>
                  <a:pt x="2698432" y="5184991"/>
                </a:lnTo>
                <a:lnTo>
                  <a:pt x="2677782" y="5190312"/>
                </a:lnTo>
                <a:lnTo>
                  <a:pt x="2660916" y="5197792"/>
                </a:lnTo>
                <a:lnTo>
                  <a:pt x="2631871" y="5214366"/>
                </a:lnTo>
                <a:lnTo>
                  <a:pt x="2616250" y="5221300"/>
                </a:lnTo>
                <a:lnTo>
                  <a:pt x="2597340" y="5226139"/>
                </a:lnTo>
                <a:lnTo>
                  <a:pt x="2573324" y="5227955"/>
                </a:lnTo>
                <a:lnTo>
                  <a:pt x="2549296" y="5226139"/>
                </a:lnTo>
                <a:lnTo>
                  <a:pt x="2530386" y="5221300"/>
                </a:lnTo>
                <a:lnTo>
                  <a:pt x="2514765" y="5214366"/>
                </a:lnTo>
                <a:lnTo>
                  <a:pt x="2485720" y="5197792"/>
                </a:lnTo>
                <a:lnTo>
                  <a:pt x="2468842" y="5190312"/>
                </a:lnTo>
                <a:lnTo>
                  <a:pt x="2448191" y="5184991"/>
                </a:lnTo>
                <a:lnTo>
                  <a:pt x="2422004" y="5182959"/>
                </a:lnTo>
                <a:lnTo>
                  <a:pt x="2395817" y="5184991"/>
                </a:lnTo>
                <a:lnTo>
                  <a:pt x="2375166" y="5190312"/>
                </a:lnTo>
                <a:lnTo>
                  <a:pt x="2358301" y="5197792"/>
                </a:lnTo>
                <a:lnTo>
                  <a:pt x="2329256" y="5214366"/>
                </a:lnTo>
                <a:lnTo>
                  <a:pt x="2313622" y="5221300"/>
                </a:lnTo>
                <a:lnTo>
                  <a:pt x="2294712" y="5226139"/>
                </a:lnTo>
                <a:lnTo>
                  <a:pt x="2270696" y="5227955"/>
                </a:lnTo>
                <a:lnTo>
                  <a:pt x="2246680" y="5226139"/>
                </a:lnTo>
                <a:lnTo>
                  <a:pt x="2227770" y="5221300"/>
                </a:lnTo>
                <a:lnTo>
                  <a:pt x="2212149" y="5214366"/>
                </a:lnTo>
                <a:lnTo>
                  <a:pt x="2183104" y="5197792"/>
                </a:lnTo>
                <a:lnTo>
                  <a:pt x="2166226" y="5190312"/>
                </a:lnTo>
                <a:lnTo>
                  <a:pt x="2145563" y="5184991"/>
                </a:lnTo>
                <a:lnTo>
                  <a:pt x="2119376" y="5182959"/>
                </a:lnTo>
                <a:lnTo>
                  <a:pt x="2093188" y="5184991"/>
                </a:lnTo>
                <a:lnTo>
                  <a:pt x="2072551" y="5190312"/>
                </a:lnTo>
                <a:lnTo>
                  <a:pt x="2055685" y="5197792"/>
                </a:lnTo>
                <a:lnTo>
                  <a:pt x="2026640" y="5214366"/>
                </a:lnTo>
                <a:lnTo>
                  <a:pt x="2011019" y="5221300"/>
                </a:lnTo>
                <a:lnTo>
                  <a:pt x="1992109" y="5226139"/>
                </a:lnTo>
                <a:lnTo>
                  <a:pt x="1968080" y="5227955"/>
                </a:lnTo>
                <a:lnTo>
                  <a:pt x="1944052" y="5226139"/>
                </a:lnTo>
                <a:lnTo>
                  <a:pt x="1925142" y="5221300"/>
                </a:lnTo>
                <a:lnTo>
                  <a:pt x="1909508" y="5214366"/>
                </a:lnTo>
                <a:lnTo>
                  <a:pt x="1880463" y="5197792"/>
                </a:lnTo>
                <a:lnTo>
                  <a:pt x="1863585" y="5190312"/>
                </a:lnTo>
                <a:lnTo>
                  <a:pt x="1842935" y="5184991"/>
                </a:lnTo>
                <a:lnTo>
                  <a:pt x="1816735" y="5182959"/>
                </a:lnTo>
                <a:lnTo>
                  <a:pt x="1790547" y="5184991"/>
                </a:lnTo>
                <a:lnTo>
                  <a:pt x="1769897" y="5190312"/>
                </a:lnTo>
                <a:lnTo>
                  <a:pt x="1753031" y="5197792"/>
                </a:lnTo>
                <a:lnTo>
                  <a:pt x="1723999" y="5214366"/>
                </a:lnTo>
                <a:lnTo>
                  <a:pt x="1708365" y="5221300"/>
                </a:lnTo>
                <a:lnTo>
                  <a:pt x="1689468" y="5226139"/>
                </a:lnTo>
                <a:lnTo>
                  <a:pt x="1665439" y="5227955"/>
                </a:lnTo>
                <a:lnTo>
                  <a:pt x="1641436" y="5226139"/>
                </a:lnTo>
                <a:lnTo>
                  <a:pt x="1622539" y="5221300"/>
                </a:lnTo>
                <a:lnTo>
                  <a:pt x="1606918" y="5214366"/>
                </a:lnTo>
                <a:lnTo>
                  <a:pt x="1577886" y="5197792"/>
                </a:lnTo>
                <a:lnTo>
                  <a:pt x="1561007" y="5190312"/>
                </a:lnTo>
                <a:lnTo>
                  <a:pt x="1540357" y="5184991"/>
                </a:lnTo>
                <a:lnTo>
                  <a:pt x="1514157" y="5182959"/>
                </a:lnTo>
                <a:lnTo>
                  <a:pt x="1487982" y="5184991"/>
                </a:lnTo>
                <a:lnTo>
                  <a:pt x="1467332" y="5190312"/>
                </a:lnTo>
                <a:lnTo>
                  <a:pt x="1450467" y="5197792"/>
                </a:lnTo>
                <a:lnTo>
                  <a:pt x="1421422" y="5214366"/>
                </a:lnTo>
                <a:lnTo>
                  <a:pt x="1405788" y="5221300"/>
                </a:lnTo>
                <a:lnTo>
                  <a:pt x="1386890" y="5226139"/>
                </a:lnTo>
                <a:lnTo>
                  <a:pt x="1362862" y="5227955"/>
                </a:lnTo>
                <a:lnTo>
                  <a:pt x="1338834" y="5226139"/>
                </a:lnTo>
                <a:lnTo>
                  <a:pt x="1319936" y="5221300"/>
                </a:lnTo>
                <a:lnTo>
                  <a:pt x="1304302" y="5214366"/>
                </a:lnTo>
                <a:lnTo>
                  <a:pt x="1275270" y="5197792"/>
                </a:lnTo>
                <a:lnTo>
                  <a:pt x="1258392" y="5190312"/>
                </a:lnTo>
                <a:lnTo>
                  <a:pt x="1237754" y="5184991"/>
                </a:lnTo>
                <a:lnTo>
                  <a:pt x="1211567" y="5182959"/>
                </a:lnTo>
                <a:lnTo>
                  <a:pt x="1185379" y="5184991"/>
                </a:lnTo>
                <a:lnTo>
                  <a:pt x="1164729" y="5190312"/>
                </a:lnTo>
                <a:lnTo>
                  <a:pt x="1147864" y="5197792"/>
                </a:lnTo>
                <a:lnTo>
                  <a:pt x="1118819" y="5214366"/>
                </a:lnTo>
                <a:lnTo>
                  <a:pt x="1103185" y="5221300"/>
                </a:lnTo>
                <a:lnTo>
                  <a:pt x="1084275" y="5226139"/>
                </a:lnTo>
                <a:lnTo>
                  <a:pt x="1060259" y="5227955"/>
                </a:lnTo>
                <a:lnTo>
                  <a:pt x="1036243" y="5226139"/>
                </a:lnTo>
                <a:lnTo>
                  <a:pt x="1017346" y="5221300"/>
                </a:lnTo>
                <a:lnTo>
                  <a:pt x="1001725" y="5214366"/>
                </a:lnTo>
                <a:lnTo>
                  <a:pt x="972680" y="5197792"/>
                </a:lnTo>
                <a:lnTo>
                  <a:pt x="955802" y="5190312"/>
                </a:lnTo>
                <a:lnTo>
                  <a:pt x="935151" y="5184991"/>
                </a:lnTo>
                <a:lnTo>
                  <a:pt x="908964" y="5182959"/>
                </a:lnTo>
                <a:lnTo>
                  <a:pt x="882789" y="5184991"/>
                </a:lnTo>
                <a:lnTo>
                  <a:pt x="862139" y="5190312"/>
                </a:lnTo>
                <a:lnTo>
                  <a:pt x="845273" y="5197792"/>
                </a:lnTo>
                <a:lnTo>
                  <a:pt x="816241" y="5214366"/>
                </a:lnTo>
                <a:lnTo>
                  <a:pt x="800620" y="5221300"/>
                </a:lnTo>
                <a:lnTo>
                  <a:pt x="781710" y="5226139"/>
                </a:lnTo>
                <a:lnTo>
                  <a:pt x="757694" y="5227955"/>
                </a:lnTo>
                <a:lnTo>
                  <a:pt x="733679" y="5226139"/>
                </a:lnTo>
                <a:lnTo>
                  <a:pt x="714768" y="5221300"/>
                </a:lnTo>
                <a:lnTo>
                  <a:pt x="699147" y="5214366"/>
                </a:lnTo>
                <a:lnTo>
                  <a:pt x="670102" y="5197792"/>
                </a:lnTo>
                <a:lnTo>
                  <a:pt x="653237" y="5190312"/>
                </a:lnTo>
                <a:lnTo>
                  <a:pt x="632587" y="5184991"/>
                </a:lnTo>
                <a:lnTo>
                  <a:pt x="606399" y="5182959"/>
                </a:lnTo>
                <a:lnTo>
                  <a:pt x="580212" y="5184991"/>
                </a:lnTo>
                <a:lnTo>
                  <a:pt x="559562" y="5190312"/>
                </a:lnTo>
                <a:lnTo>
                  <a:pt x="542683" y="5197792"/>
                </a:lnTo>
                <a:lnTo>
                  <a:pt x="513651" y="5214366"/>
                </a:lnTo>
                <a:lnTo>
                  <a:pt x="498030" y="5221300"/>
                </a:lnTo>
                <a:lnTo>
                  <a:pt x="479120" y="5226139"/>
                </a:lnTo>
                <a:lnTo>
                  <a:pt x="455104" y="5227955"/>
                </a:lnTo>
                <a:lnTo>
                  <a:pt x="431088" y="5226139"/>
                </a:lnTo>
                <a:lnTo>
                  <a:pt x="412191" y="5221300"/>
                </a:lnTo>
                <a:lnTo>
                  <a:pt x="396570" y="5214366"/>
                </a:lnTo>
                <a:lnTo>
                  <a:pt x="367525" y="5197792"/>
                </a:lnTo>
                <a:lnTo>
                  <a:pt x="350659" y="5190312"/>
                </a:lnTo>
                <a:lnTo>
                  <a:pt x="330022" y="5184991"/>
                </a:lnTo>
                <a:lnTo>
                  <a:pt x="303834" y="5182959"/>
                </a:lnTo>
                <a:lnTo>
                  <a:pt x="277647" y="5184991"/>
                </a:lnTo>
                <a:lnTo>
                  <a:pt x="257009" y="5190312"/>
                </a:lnTo>
                <a:lnTo>
                  <a:pt x="240144" y="5197792"/>
                </a:lnTo>
                <a:lnTo>
                  <a:pt x="211099" y="5214366"/>
                </a:lnTo>
                <a:lnTo>
                  <a:pt x="195478" y="5221300"/>
                </a:lnTo>
                <a:lnTo>
                  <a:pt x="176580" y="5226139"/>
                </a:lnTo>
                <a:lnTo>
                  <a:pt x="152565" y="5227955"/>
                </a:lnTo>
                <a:lnTo>
                  <a:pt x="128536" y="5226139"/>
                </a:lnTo>
                <a:lnTo>
                  <a:pt x="109626" y="5221300"/>
                </a:lnTo>
                <a:lnTo>
                  <a:pt x="94005" y="5214366"/>
                </a:lnTo>
                <a:lnTo>
                  <a:pt x="64960" y="5197792"/>
                </a:lnTo>
                <a:lnTo>
                  <a:pt x="48082" y="5190312"/>
                </a:lnTo>
                <a:lnTo>
                  <a:pt x="27432" y="5184991"/>
                </a:lnTo>
                <a:lnTo>
                  <a:pt x="1244" y="5182959"/>
                </a:lnTo>
                <a:lnTo>
                  <a:pt x="1244" y="5194211"/>
                </a:lnTo>
                <a:lnTo>
                  <a:pt x="25273" y="5196027"/>
                </a:lnTo>
                <a:lnTo>
                  <a:pt x="44170" y="5200866"/>
                </a:lnTo>
                <a:lnTo>
                  <a:pt x="59804" y="5207800"/>
                </a:lnTo>
                <a:lnTo>
                  <a:pt x="88849" y="5224386"/>
                </a:lnTo>
                <a:lnTo>
                  <a:pt x="105714" y="5231854"/>
                </a:lnTo>
                <a:lnTo>
                  <a:pt x="126377" y="5237175"/>
                </a:lnTo>
                <a:lnTo>
                  <a:pt x="152565" y="5239207"/>
                </a:lnTo>
                <a:lnTo>
                  <a:pt x="178752" y="5237175"/>
                </a:lnTo>
                <a:lnTo>
                  <a:pt x="199390" y="5231854"/>
                </a:lnTo>
                <a:lnTo>
                  <a:pt x="216255" y="5224386"/>
                </a:lnTo>
                <a:lnTo>
                  <a:pt x="245300" y="5207800"/>
                </a:lnTo>
                <a:lnTo>
                  <a:pt x="260921" y="5200866"/>
                </a:lnTo>
                <a:lnTo>
                  <a:pt x="279819" y="5196027"/>
                </a:lnTo>
                <a:lnTo>
                  <a:pt x="303834" y="5194211"/>
                </a:lnTo>
                <a:lnTo>
                  <a:pt x="327850" y="5196027"/>
                </a:lnTo>
                <a:lnTo>
                  <a:pt x="346760" y="5200866"/>
                </a:lnTo>
                <a:lnTo>
                  <a:pt x="362381" y="5207800"/>
                </a:lnTo>
                <a:lnTo>
                  <a:pt x="391414" y="5224386"/>
                </a:lnTo>
                <a:lnTo>
                  <a:pt x="408279" y="5231854"/>
                </a:lnTo>
                <a:lnTo>
                  <a:pt x="428929" y="5237175"/>
                </a:lnTo>
                <a:lnTo>
                  <a:pt x="455104" y="5239207"/>
                </a:lnTo>
                <a:lnTo>
                  <a:pt x="481291" y="5237175"/>
                </a:lnTo>
                <a:lnTo>
                  <a:pt x="501942" y="5231854"/>
                </a:lnTo>
                <a:lnTo>
                  <a:pt x="518807" y="5224386"/>
                </a:lnTo>
                <a:lnTo>
                  <a:pt x="547852" y="5207800"/>
                </a:lnTo>
                <a:lnTo>
                  <a:pt x="563473" y="5200866"/>
                </a:lnTo>
                <a:lnTo>
                  <a:pt x="582383" y="5196027"/>
                </a:lnTo>
                <a:lnTo>
                  <a:pt x="606399" y="5194211"/>
                </a:lnTo>
                <a:lnTo>
                  <a:pt x="630428" y="5196027"/>
                </a:lnTo>
                <a:lnTo>
                  <a:pt x="649325" y="5200866"/>
                </a:lnTo>
                <a:lnTo>
                  <a:pt x="664959" y="5207800"/>
                </a:lnTo>
                <a:lnTo>
                  <a:pt x="693991" y="5224386"/>
                </a:lnTo>
                <a:lnTo>
                  <a:pt x="710857" y="5231854"/>
                </a:lnTo>
                <a:lnTo>
                  <a:pt x="731507" y="5237175"/>
                </a:lnTo>
                <a:lnTo>
                  <a:pt x="757694" y="5239207"/>
                </a:lnTo>
                <a:lnTo>
                  <a:pt x="783882" y="5237175"/>
                </a:lnTo>
                <a:lnTo>
                  <a:pt x="804532" y="5231854"/>
                </a:lnTo>
                <a:lnTo>
                  <a:pt x="821397" y="5224386"/>
                </a:lnTo>
                <a:lnTo>
                  <a:pt x="850430" y="5207800"/>
                </a:lnTo>
                <a:lnTo>
                  <a:pt x="866051" y="5200866"/>
                </a:lnTo>
                <a:lnTo>
                  <a:pt x="884948" y="5196027"/>
                </a:lnTo>
                <a:lnTo>
                  <a:pt x="908964" y="5194211"/>
                </a:lnTo>
                <a:lnTo>
                  <a:pt x="932992" y="5196027"/>
                </a:lnTo>
                <a:lnTo>
                  <a:pt x="951890" y="5200866"/>
                </a:lnTo>
                <a:lnTo>
                  <a:pt x="967524" y="5207800"/>
                </a:lnTo>
                <a:lnTo>
                  <a:pt x="996569" y="5224386"/>
                </a:lnTo>
                <a:lnTo>
                  <a:pt x="1013434" y="5231854"/>
                </a:lnTo>
                <a:lnTo>
                  <a:pt x="1034072" y="5237175"/>
                </a:lnTo>
                <a:lnTo>
                  <a:pt x="1060259" y="5239207"/>
                </a:lnTo>
                <a:lnTo>
                  <a:pt x="1086459" y="5237175"/>
                </a:lnTo>
                <a:lnTo>
                  <a:pt x="1107097" y="5231854"/>
                </a:lnTo>
                <a:lnTo>
                  <a:pt x="1123975" y="5224386"/>
                </a:lnTo>
                <a:lnTo>
                  <a:pt x="1153020" y="5207800"/>
                </a:lnTo>
                <a:lnTo>
                  <a:pt x="1168641" y="5200866"/>
                </a:lnTo>
                <a:lnTo>
                  <a:pt x="1187551" y="5196027"/>
                </a:lnTo>
                <a:lnTo>
                  <a:pt x="1211567" y="5194211"/>
                </a:lnTo>
                <a:lnTo>
                  <a:pt x="1235583" y="5196027"/>
                </a:lnTo>
                <a:lnTo>
                  <a:pt x="1254493" y="5200866"/>
                </a:lnTo>
                <a:lnTo>
                  <a:pt x="1270127" y="5207800"/>
                </a:lnTo>
                <a:lnTo>
                  <a:pt x="1299159" y="5224386"/>
                </a:lnTo>
                <a:lnTo>
                  <a:pt x="1316024" y="5231854"/>
                </a:lnTo>
                <a:lnTo>
                  <a:pt x="1336675" y="5237175"/>
                </a:lnTo>
                <a:lnTo>
                  <a:pt x="1362862" y="5239207"/>
                </a:lnTo>
                <a:lnTo>
                  <a:pt x="1389049" y="5237175"/>
                </a:lnTo>
                <a:lnTo>
                  <a:pt x="1409700" y="5231854"/>
                </a:lnTo>
                <a:lnTo>
                  <a:pt x="1426578" y="5224386"/>
                </a:lnTo>
                <a:lnTo>
                  <a:pt x="1455623" y="5207800"/>
                </a:lnTo>
                <a:lnTo>
                  <a:pt x="1471244" y="5200866"/>
                </a:lnTo>
                <a:lnTo>
                  <a:pt x="1490141" y="5196027"/>
                </a:lnTo>
                <a:lnTo>
                  <a:pt x="1514157" y="5194211"/>
                </a:lnTo>
                <a:lnTo>
                  <a:pt x="1538185" y="5196027"/>
                </a:lnTo>
                <a:lnTo>
                  <a:pt x="1557096" y="5200866"/>
                </a:lnTo>
                <a:lnTo>
                  <a:pt x="1572729" y="5207800"/>
                </a:lnTo>
                <a:lnTo>
                  <a:pt x="1601762" y="5224386"/>
                </a:lnTo>
                <a:lnTo>
                  <a:pt x="1618615" y="5231854"/>
                </a:lnTo>
                <a:lnTo>
                  <a:pt x="1639265" y="5237175"/>
                </a:lnTo>
                <a:lnTo>
                  <a:pt x="1665439" y="5239207"/>
                </a:lnTo>
                <a:lnTo>
                  <a:pt x="1691627" y="5237175"/>
                </a:lnTo>
                <a:lnTo>
                  <a:pt x="1712277" y="5231854"/>
                </a:lnTo>
                <a:lnTo>
                  <a:pt x="1729143" y="5224386"/>
                </a:lnTo>
                <a:lnTo>
                  <a:pt x="1758188" y="5207800"/>
                </a:lnTo>
                <a:lnTo>
                  <a:pt x="1773809" y="5200866"/>
                </a:lnTo>
                <a:lnTo>
                  <a:pt x="1792719" y="5196027"/>
                </a:lnTo>
                <a:lnTo>
                  <a:pt x="1816735" y="5194211"/>
                </a:lnTo>
                <a:lnTo>
                  <a:pt x="1840763" y="5196027"/>
                </a:lnTo>
                <a:lnTo>
                  <a:pt x="1859673" y="5200866"/>
                </a:lnTo>
                <a:lnTo>
                  <a:pt x="1875307" y="5207800"/>
                </a:lnTo>
                <a:lnTo>
                  <a:pt x="1904365" y="5224386"/>
                </a:lnTo>
                <a:lnTo>
                  <a:pt x="1921230" y="5231854"/>
                </a:lnTo>
                <a:lnTo>
                  <a:pt x="1941893" y="5237175"/>
                </a:lnTo>
                <a:lnTo>
                  <a:pt x="1968080" y="5239207"/>
                </a:lnTo>
                <a:lnTo>
                  <a:pt x="1994268" y="5237175"/>
                </a:lnTo>
                <a:lnTo>
                  <a:pt x="2014918" y="5231854"/>
                </a:lnTo>
                <a:lnTo>
                  <a:pt x="2031796" y="5224386"/>
                </a:lnTo>
                <a:lnTo>
                  <a:pt x="2060829" y="5207800"/>
                </a:lnTo>
                <a:lnTo>
                  <a:pt x="2076450" y="5200866"/>
                </a:lnTo>
                <a:lnTo>
                  <a:pt x="2095360" y="5196027"/>
                </a:lnTo>
                <a:lnTo>
                  <a:pt x="2119376" y="5194211"/>
                </a:lnTo>
                <a:lnTo>
                  <a:pt x="2143404" y="5196027"/>
                </a:lnTo>
                <a:lnTo>
                  <a:pt x="2162314" y="5200866"/>
                </a:lnTo>
                <a:lnTo>
                  <a:pt x="2177935" y="5207800"/>
                </a:lnTo>
                <a:lnTo>
                  <a:pt x="2206993" y="5224386"/>
                </a:lnTo>
                <a:lnTo>
                  <a:pt x="2223859" y="5231854"/>
                </a:lnTo>
                <a:lnTo>
                  <a:pt x="2244509" y="5237175"/>
                </a:lnTo>
                <a:lnTo>
                  <a:pt x="2270696" y="5239207"/>
                </a:lnTo>
                <a:lnTo>
                  <a:pt x="2296884" y="5237175"/>
                </a:lnTo>
                <a:lnTo>
                  <a:pt x="2317534" y="5231854"/>
                </a:lnTo>
                <a:lnTo>
                  <a:pt x="2334399" y="5224386"/>
                </a:lnTo>
                <a:lnTo>
                  <a:pt x="2363444" y="5207800"/>
                </a:lnTo>
                <a:lnTo>
                  <a:pt x="2379078" y="5200866"/>
                </a:lnTo>
                <a:lnTo>
                  <a:pt x="2397988" y="5196027"/>
                </a:lnTo>
                <a:lnTo>
                  <a:pt x="2422004" y="5194211"/>
                </a:lnTo>
                <a:lnTo>
                  <a:pt x="2446032" y="5196027"/>
                </a:lnTo>
                <a:lnTo>
                  <a:pt x="2464943" y="5200866"/>
                </a:lnTo>
                <a:lnTo>
                  <a:pt x="2480564" y="5207800"/>
                </a:lnTo>
                <a:lnTo>
                  <a:pt x="2509609" y="5224386"/>
                </a:lnTo>
                <a:lnTo>
                  <a:pt x="2526487" y="5231854"/>
                </a:lnTo>
                <a:lnTo>
                  <a:pt x="2547137" y="5237175"/>
                </a:lnTo>
                <a:lnTo>
                  <a:pt x="2573324" y="5239207"/>
                </a:lnTo>
                <a:lnTo>
                  <a:pt x="2599512" y="5237175"/>
                </a:lnTo>
                <a:lnTo>
                  <a:pt x="2620149" y="5231854"/>
                </a:lnTo>
                <a:lnTo>
                  <a:pt x="2637028" y="5224386"/>
                </a:lnTo>
                <a:lnTo>
                  <a:pt x="2666060" y="5207800"/>
                </a:lnTo>
                <a:lnTo>
                  <a:pt x="2681694" y="5200866"/>
                </a:lnTo>
                <a:lnTo>
                  <a:pt x="2700604" y="5196027"/>
                </a:lnTo>
                <a:lnTo>
                  <a:pt x="2724620" y="5194211"/>
                </a:lnTo>
                <a:lnTo>
                  <a:pt x="2748648" y="5196027"/>
                </a:lnTo>
                <a:lnTo>
                  <a:pt x="2767558" y="5200866"/>
                </a:lnTo>
                <a:lnTo>
                  <a:pt x="2783192" y="5207800"/>
                </a:lnTo>
                <a:lnTo>
                  <a:pt x="2812237" y="5224386"/>
                </a:lnTo>
                <a:lnTo>
                  <a:pt x="2829102" y="5231854"/>
                </a:lnTo>
                <a:lnTo>
                  <a:pt x="2849765" y="5237175"/>
                </a:lnTo>
                <a:lnTo>
                  <a:pt x="2875953" y="5239207"/>
                </a:lnTo>
                <a:lnTo>
                  <a:pt x="2902140" y="5237175"/>
                </a:lnTo>
                <a:lnTo>
                  <a:pt x="2922790" y="5231854"/>
                </a:lnTo>
                <a:lnTo>
                  <a:pt x="2939656" y="5224386"/>
                </a:lnTo>
                <a:lnTo>
                  <a:pt x="2968701" y="5207800"/>
                </a:lnTo>
                <a:lnTo>
                  <a:pt x="2984322" y="5200866"/>
                </a:lnTo>
                <a:lnTo>
                  <a:pt x="3003232" y="5196027"/>
                </a:lnTo>
                <a:lnTo>
                  <a:pt x="3027261" y="5194211"/>
                </a:lnTo>
                <a:lnTo>
                  <a:pt x="3051289" y="5196027"/>
                </a:lnTo>
                <a:lnTo>
                  <a:pt x="3070199" y="5200866"/>
                </a:lnTo>
                <a:lnTo>
                  <a:pt x="3085833" y="5207800"/>
                </a:lnTo>
                <a:lnTo>
                  <a:pt x="3114891" y="5224386"/>
                </a:lnTo>
                <a:lnTo>
                  <a:pt x="3131756" y="5231854"/>
                </a:lnTo>
                <a:lnTo>
                  <a:pt x="3152406" y="5237175"/>
                </a:lnTo>
                <a:lnTo>
                  <a:pt x="3178594" y="5239207"/>
                </a:lnTo>
                <a:lnTo>
                  <a:pt x="3204781" y="5237175"/>
                </a:lnTo>
                <a:lnTo>
                  <a:pt x="3225431" y="5231854"/>
                </a:lnTo>
                <a:lnTo>
                  <a:pt x="3242297" y="5224386"/>
                </a:lnTo>
                <a:lnTo>
                  <a:pt x="3271342" y="5207800"/>
                </a:lnTo>
                <a:lnTo>
                  <a:pt x="3286976" y="5200866"/>
                </a:lnTo>
                <a:lnTo>
                  <a:pt x="3305886" y="5196027"/>
                </a:lnTo>
                <a:lnTo>
                  <a:pt x="3329902" y="5194211"/>
                </a:lnTo>
                <a:lnTo>
                  <a:pt x="3353930" y="5196027"/>
                </a:lnTo>
                <a:lnTo>
                  <a:pt x="3372828" y="5200866"/>
                </a:lnTo>
                <a:lnTo>
                  <a:pt x="3388461" y="5207800"/>
                </a:lnTo>
                <a:lnTo>
                  <a:pt x="3417506" y="5224386"/>
                </a:lnTo>
                <a:lnTo>
                  <a:pt x="3434384" y="5231854"/>
                </a:lnTo>
                <a:lnTo>
                  <a:pt x="3455035" y="5237175"/>
                </a:lnTo>
                <a:lnTo>
                  <a:pt x="3481235" y="5239207"/>
                </a:lnTo>
                <a:lnTo>
                  <a:pt x="3507422" y="5237175"/>
                </a:lnTo>
                <a:lnTo>
                  <a:pt x="3528072" y="5231854"/>
                </a:lnTo>
                <a:lnTo>
                  <a:pt x="3544951" y="5224386"/>
                </a:lnTo>
                <a:lnTo>
                  <a:pt x="3573996" y="5207800"/>
                </a:lnTo>
                <a:lnTo>
                  <a:pt x="3589629" y="5200866"/>
                </a:lnTo>
                <a:lnTo>
                  <a:pt x="3608540" y="5196027"/>
                </a:lnTo>
                <a:lnTo>
                  <a:pt x="3632568" y="5194211"/>
                </a:lnTo>
                <a:lnTo>
                  <a:pt x="3656596" y="5196027"/>
                </a:lnTo>
                <a:lnTo>
                  <a:pt x="3675494" y="5200866"/>
                </a:lnTo>
                <a:lnTo>
                  <a:pt x="3691128" y="5207800"/>
                </a:lnTo>
                <a:lnTo>
                  <a:pt x="3720173" y="5224386"/>
                </a:lnTo>
                <a:lnTo>
                  <a:pt x="3737038" y="5231854"/>
                </a:lnTo>
                <a:lnTo>
                  <a:pt x="3757701" y="5237175"/>
                </a:lnTo>
                <a:lnTo>
                  <a:pt x="3783888" y="5239207"/>
                </a:lnTo>
                <a:lnTo>
                  <a:pt x="3810076" y="5237175"/>
                </a:lnTo>
                <a:lnTo>
                  <a:pt x="3830726" y="5231854"/>
                </a:lnTo>
                <a:lnTo>
                  <a:pt x="3847592" y="5224386"/>
                </a:lnTo>
                <a:lnTo>
                  <a:pt x="3876637" y="5207800"/>
                </a:lnTo>
                <a:lnTo>
                  <a:pt x="3892270" y="5200866"/>
                </a:lnTo>
                <a:lnTo>
                  <a:pt x="3911181" y="5196027"/>
                </a:lnTo>
                <a:lnTo>
                  <a:pt x="3935209" y="5194211"/>
                </a:lnTo>
                <a:lnTo>
                  <a:pt x="3959237" y="5196027"/>
                </a:lnTo>
                <a:lnTo>
                  <a:pt x="3978148" y="5200866"/>
                </a:lnTo>
                <a:lnTo>
                  <a:pt x="3993781" y="5207800"/>
                </a:lnTo>
                <a:lnTo>
                  <a:pt x="4022826" y="5224386"/>
                </a:lnTo>
                <a:lnTo>
                  <a:pt x="4039692" y="5231854"/>
                </a:lnTo>
                <a:lnTo>
                  <a:pt x="4060342" y="5237175"/>
                </a:lnTo>
                <a:lnTo>
                  <a:pt x="4086529" y="5239207"/>
                </a:lnTo>
                <a:lnTo>
                  <a:pt x="4112730" y="5237175"/>
                </a:lnTo>
                <a:lnTo>
                  <a:pt x="4133392" y="5231854"/>
                </a:lnTo>
                <a:lnTo>
                  <a:pt x="4150271" y="5224386"/>
                </a:lnTo>
                <a:lnTo>
                  <a:pt x="4179316" y="5207800"/>
                </a:lnTo>
                <a:lnTo>
                  <a:pt x="4194937" y="5200866"/>
                </a:lnTo>
                <a:lnTo>
                  <a:pt x="4213847" y="5196027"/>
                </a:lnTo>
                <a:lnTo>
                  <a:pt x="4237863" y="5194211"/>
                </a:lnTo>
                <a:lnTo>
                  <a:pt x="4261878" y="5196027"/>
                </a:lnTo>
                <a:lnTo>
                  <a:pt x="4280776" y="5200866"/>
                </a:lnTo>
                <a:lnTo>
                  <a:pt x="4296397" y="5207800"/>
                </a:lnTo>
                <a:lnTo>
                  <a:pt x="4325442" y="5224386"/>
                </a:lnTo>
                <a:lnTo>
                  <a:pt x="4342295" y="5231854"/>
                </a:lnTo>
                <a:lnTo>
                  <a:pt x="4362945" y="5237175"/>
                </a:lnTo>
                <a:lnTo>
                  <a:pt x="4389120" y="5239207"/>
                </a:lnTo>
                <a:lnTo>
                  <a:pt x="4415320" y="5237175"/>
                </a:lnTo>
                <a:lnTo>
                  <a:pt x="4435983" y="5231854"/>
                </a:lnTo>
                <a:lnTo>
                  <a:pt x="4452861" y="5224386"/>
                </a:lnTo>
                <a:lnTo>
                  <a:pt x="4481906" y="5207800"/>
                </a:lnTo>
                <a:lnTo>
                  <a:pt x="4497527" y="5200866"/>
                </a:lnTo>
                <a:lnTo>
                  <a:pt x="4516425" y="5196027"/>
                </a:lnTo>
                <a:lnTo>
                  <a:pt x="4540440" y="5194211"/>
                </a:lnTo>
                <a:lnTo>
                  <a:pt x="4564481" y="5196027"/>
                </a:lnTo>
                <a:lnTo>
                  <a:pt x="4583392" y="5200866"/>
                </a:lnTo>
                <a:lnTo>
                  <a:pt x="4599025" y="5207800"/>
                </a:lnTo>
                <a:lnTo>
                  <a:pt x="4628070" y="5224386"/>
                </a:lnTo>
                <a:lnTo>
                  <a:pt x="4644936" y="5231854"/>
                </a:lnTo>
                <a:lnTo>
                  <a:pt x="4665586" y="5237175"/>
                </a:lnTo>
                <a:lnTo>
                  <a:pt x="4691773" y="5239207"/>
                </a:lnTo>
                <a:lnTo>
                  <a:pt x="4717974" y="5237175"/>
                </a:lnTo>
                <a:lnTo>
                  <a:pt x="4738624" y="5231854"/>
                </a:lnTo>
                <a:lnTo>
                  <a:pt x="4755502" y="5224386"/>
                </a:lnTo>
                <a:lnTo>
                  <a:pt x="4784547" y="5207800"/>
                </a:lnTo>
                <a:lnTo>
                  <a:pt x="4800168" y="5200866"/>
                </a:lnTo>
                <a:lnTo>
                  <a:pt x="4819078" y="5196027"/>
                </a:lnTo>
                <a:lnTo>
                  <a:pt x="4843094" y="5194211"/>
                </a:lnTo>
                <a:lnTo>
                  <a:pt x="4867122" y="5196027"/>
                </a:lnTo>
                <a:lnTo>
                  <a:pt x="4886020" y="5200866"/>
                </a:lnTo>
                <a:lnTo>
                  <a:pt x="4901641" y="5207800"/>
                </a:lnTo>
                <a:lnTo>
                  <a:pt x="4930686" y="5224386"/>
                </a:lnTo>
                <a:lnTo>
                  <a:pt x="4947564" y="5231854"/>
                </a:lnTo>
                <a:lnTo>
                  <a:pt x="4968214" y="5237175"/>
                </a:lnTo>
                <a:lnTo>
                  <a:pt x="4994402" y="5239207"/>
                </a:lnTo>
                <a:lnTo>
                  <a:pt x="5020602" y="5237175"/>
                </a:lnTo>
                <a:lnTo>
                  <a:pt x="5041265" y="5231854"/>
                </a:lnTo>
                <a:lnTo>
                  <a:pt x="5058143" y="5224386"/>
                </a:lnTo>
                <a:lnTo>
                  <a:pt x="5087188" y="5207800"/>
                </a:lnTo>
                <a:lnTo>
                  <a:pt x="5102822" y="5200866"/>
                </a:lnTo>
                <a:lnTo>
                  <a:pt x="5121732" y="5196027"/>
                </a:lnTo>
                <a:lnTo>
                  <a:pt x="5145760" y="5194211"/>
                </a:lnTo>
                <a:lnTo>
                  <a:pt x="5169789" y="5196027"/>
                </a:lnTo>
                <a:lnTo>
                  <a:pt x="5188699" y="5200866"/>
                </a:lnTo>
                <a:lnTo>
                  <a:pt x="5204333" y="5207800"/>
                </a:lnTo>
                <a:lnTo>
                  <a:pt x="5233390" y="5224386"/>
                </a:lnTo>
                <a:lnTo>
                  <a:pt x="5250269" y="5231854"/>
                </a:lnTo>
                <a:lnTo>
                  <a:pt x="5270932" y="5237175"/>
                </a:lnTo>
                <a:lnTo>
                  <a:pt x="5297132" y="5239207"/>
                </a:lnTo>
                <a:lnTo>
                  <a:pt x="5323319" y="5237175"/>
                </a:lnTo>
                <a:lnTo>
                  <a:pt x="5343969" y="5231854"/>
                </a:lnTo>
                <a:lnTo>
                  <a:pt x="5360835" y="5224386"/>
                </a:lnTo>
                <a:lnTo>
                  <a:pt x="5389880" y="5207800"/>
                </a:lnTo>
                <a:lnTo>
                  <a:pt x="5405513" y="5200866"/>
                </a:lnTo>
                <a:lnTo>
                  <a:pt x="5424424" y="5196027"/>
                </a:lnTo>
                <a:lnTo>
                  <a:pt x="5448439" y="5194211"/>
                </a:lnTo>
                <a:lnTo>
                  <a:pt x="5472481" y="5196027"/>
                </a:lnTo>
                <a:lnTo>
                  <a:pt x="5491391" y="5200866"/>
                </a:lnTo>
                <a:lnTo>
                  <a:pt x="5507037" y="5207800"/>
                </a:lnTo>
                <a:lnTo>
                  <a:pt x="5536082" y="5224386"/>
                </a:lnTo>
                <a:lnTo>
                  <a:pt x="5552960" y="5231854"/>
                </a:lnTo>
                <a:lnTo>
                  <a:pt x="5573611" y="5237175"/>
                </a:lnTo>
                <a:lnTo>
                  <a:pt x="5599798" y="5239207"/>
                </a:lnTo>
                <a:lnTo>
                  <a:pt x="5625998" y="5237175"/>
                </a:lnTo>
                <a:lnTo>
                  <a:pt x="5646661" y="5231854"/>
                </a:lnTo>
                <a:lnTo>
                  <a:pt x="5663539" y="5224386"/>
                </a:lnTo>
                <a:lnTo>
                  <a:pt x="5692584" y="5207800"/>
                </a:lnTo>
                <a:lnTo>
                  <a:pt x="5708218" y="5200866"/>
                </a:lnTo>
                <a:lnTo>
                  <a:pt x="5727128" y="5196027"/>
                </a:lnTo>
                <a:lnTo>
                  <a:pt x="5751157" y="5194211"/>
                </a:lnTo>
                <a:lnTo>
                  <a:pt x="5775185" y="5196027"/>
                </a:lnTo>
                <a:lnTo>
                  <a:pt x="5794083" y="5200866"/>
                </a:lnTo>
                <a:lnTo>
                  <a:pt x="5809716" y="5207800"/>
                </a:lnTo>
                <a:lnTo>
                  <a:pt x="5838761" y="5224386"/>
                </a:lnTo>
                <a:lnTo>
                  <a:pt x="5855627" y="5231854"/>
                </a:lnTo>
                <a:lnTo>
                  <a:pt x="5876277" y="5237175"/>
                </a:lnTo>
                <a:lnTo>
                  <a:pt x="5902464" y="5239207"/>
                </a:lnTo>
                <a:lnTo>
                  <a:pt x="5928665" y="5237175"/>
                </a:lnTo>
                <a:lnTo>
                  <a:pt x="5949315" y="5231854"/>
                </a:lnTo>
                <a:lnTo>
                  <a:pt x="5966193" y="5224386"/>
                </a:lnTo>
                <a:lnTo>
                  <a:pt x="5995238" y="5207800"/>
                </a:lnTo>
                <a:lnTo>
                  <a:pt x="6010872" y="5200866"/>
                </a:lnTo>
                <a:lnTo>
                  <a:pt x="6029782" y="5196027"/>
                </a:lnTo>
                <a:lnTo>
                  <a:pt x="6053810" y="5194211"/>
                </a:lnTo>
                <a:lnTo>
                  <a:pt x="6077851" y="5196027"/>
                </a:lnTo>
                <a:lnTo>
                  <a:pt x="6096774" y="5200866"/>
                </a:lnTo>
                <a:lnTo>
                  <a:pt x="6112408" y="5207800"/>
                </a:lnTo>
                <a:lnTo>
                  <a:pt x="6141466" y="5224386"/>
                </a:lnTo>
                <a:lnTo>
                  <a:pt x="6158344" y="5231854"/>
                </a:lnTo>
                <a:lnTo>
                  <a:pt x="6179007" y="5237175"/>
                </a:lnTo>
                <a:lnTo>
                  <a:pt x="6205207" y="5239207"/>
                </a:lnTo>
                <a:lnTo>
                  <a:pt x="6231407" y="5237175"/>
                </a:lnTo>
                <a:lnTo>
                  <a:pt x="6252057" y="5231854"/>
                </a:lnTo>
                <a:lnTo>
                  <a:pt x="6268936" y="5224386"/>
                </a:lnTo>
                <a:lnTo>
                  <a:pt x="6297981" y="5207800"/>
                </a:lnTo>
                <a:lnTo>
                  <a:pt x="6313614" y="5200866"/>
                </a:lnTo>
                <a:lnTo>
                  <a:pt x="6332525" y="5196027"/>
                </a:lnTo>
                <a:lnTo>
                  <a:pt x="6356553" y="5194211"/>
                </a:lnTo>
                <a:lnTo>
                  <a:pt x="6380620" y="5196040"/>
                </a:lnTo>
                <a:lnTo>
                  <a:pt x="6399555" y="5200878"/>
                </a:lnTo>
                <a:lnTo>
                  <a:pt x="6415189" y="5207813"/>
                </a:lnTo>
                <a:lnTo>
                  <a:pt x="6444259" y="5224386"/>
                </a:lnTo>
                <a:lnTo>
                  <a:pt x="6461150" y="5231854"/>
                </a:lnTo>
                <a:lnTo>
                  <a:pt x="6481813" y="5237175"/>
                </a:lnTo>
                <a:lnTo>
                  <a:pt x="6508013" y="5239207"/>
                </a:lnTo>
                <a:lnTo>
                  <a:pt x="6534239" y="5237175"/>
                </a:lnTo>
                <a:lnTo>
                  <a:pt x="6554914" y="5231854"/>
                </a:lnTo>
                <a:lnTo>
                  <a:pt x="6571793" y="5224386"/>
                </a:lnTo>
                <a:lnTo>
                  <a:pt x="6600863" y="5207800"/>
                </a:lnTo>
                <a:lnTo>
                  <a:pt x="6616509" y="5200866"/>
                </a:lnTo>
                <a:lnTo>
                  <a:pt x="6635432" y="5196027"/>
                </a:lnTo>
                <a:lnTo>
                  <a:pt x="6659473" y="5194211"/>
                </a:lnTo>
                <a:lnTo>
                  <a:pt x="6659473" y="5182959"/>
                </a:lnTo>
                <a:close/>
              </a:path>
              <a:path w="6660515" h="7380605">
                <a:moveTo>
                  <a:pt x="6659499" y="5295633"/>
                </a:moveTo>
                <a:lnTo>
                  <a:pt x="6633286" y="5297665"/>
                </a:lnTo>
                <a:lnTo>
                  <a:pt x="6612623" y="5302986"/>
                </a:lnTo>
                <a:lnTo>
                  <a:pt x="6595745" y="5310467"/>
                </a:lnTo>
                <a:lnTo>
                  <a:pt x="6566675" y="5327040"/>
                </a:lnTo>
                <a:lnTo>
                  <a:pt x="6551028" y="5333974"/>
                </a:lnTo>
                <a:lnTo>
                  <a:pt x="6532105" y="5338813"/>
                </a:lnTo>
                <a:lnTo>
                  <a:pt x="6508051" y="5340629"/>
                </a:lnTo>
                <a:lnTo>
                  <a:pt x="6484010" y="5338813"/>
                </a:lnTo>
                <a:lnTo>
                  <a:pt x="6465075" y="5333974"/>
                </a:lnTo>
                <a:lnTo>
                  <a:pt x="6449441" y="5327040"/>
                </a:lnTo>
                <a:lnTo>
                  <a:pt x="6420358" y="5310467"/>
                </a:lnTo>
                <a:lnTo>
                  <a:pt x="6403467" y="5302986"/>
                </a:lnTo>
                <a:lnTo>
                  <a:pt x="6382804" y="5297665"/>
                </a:lnTo>
                <a:lnTo>
                  <a:pt x="6356591" y="5295633"/>
                </a:lnTo>
                <a:lnTo>
                  <a:pt x="6330391" y="5297665"/>
                </a:lnTo>
                <a:lnTo>
                  <a:pt x="6309728" y="5302986"/>
                </a:lnTo>
                <a:lnTo>
                  <a:pt x="6292850" y="5310467"/>
                </a:lnTo>
                <a:lnTo>
                  <a:pt x="6263805" y="5327040"/>
                </a:lnTo>
                <a:lnTo>
                  <a:pt x="6248171" y="5333974"/>
                </a:lnTo>
                <a:lnTo>
                  <a:pt x="6229261" y="5338813"/>
                </a:lnTo>
                <a:lnTo>
                  <a:pt x="6205232" y="5340629"/>
                </a:lnTo>
                <a:lnTo>
                  <a:pt x="6181204" y="5338813"/>
                </a:lnTo>
                <a:lnTo>
                  <a:pt x="6162281" y="5333974"/>
                </a:lnTo>
                <a:lnTo>
                  <a:pt x="6146647" y="5327040"/>
                </a:lnTo>
                <a:lnTo>
                  <a:pt x="6117577" y="5310467"/>
                </a:lnTo>
                <a:lnTo>
                  <a:pt x="6100699" y="5302986"/>
                </a:lnTo>
                <a:lnTo>
                  <a:pt x="6080049" y="5297665"/>
                </a:lnTo>
                <a:lnTo>
                  <a:pt x="6053848" y="5295633"/>
                </a:lnTo>
                <a:lnTo>
                  <a:pt x="6027648" y="5297665"/>
                </a:lnTo>
                <a:lnTo>
                  <a:pt x="6006998" y="5302986"/>
                </a:lnTo>
                <a:lnTo>
                  <a:pt x="5990107" y="5310467"/>
                </a:lnTo>
                <a:lnTo>
                  <a:pt x="5961062" y="5327040"/>
                </a:lnTo>
                <a:lnTo>
                  <a:pt x="5945429" y="5333974"/>
                </a:lnTo>
                <a:lnTo>
                  <a:pt x="5926518" y="5338813"/>
                </a:lnTo>
                <a:lnTo>
                  <a:pt x="5902490" y="5340629"/>
                </a:lnTo>
                <a:lnTo>
                  <a:pt x="5878474" y="5338813"/>
                </a:lnTo>
                <a:lnTo>
                  <a:pt x="5859577" y="5333974"/>
                </a:lnTo>
                <a:lnTo>
                  <a:pt x="5843943" y="5327040"/>
                </a:lnTo>
                <a:lnTo>
                  <a:pt x="5814898" y="5310467"/>
                </a:lnTo>
                <a:lnTo>
                  <a:pt x="5798032" y="5302986"/>
                </a:lnTo>
                <a:lnTo>
                  <a:pt x="5777382" y="5297665"/>
                </a:lnTo>
                <a:lnTo>
                  <a:pt x="5751182" y="5295633"/>
                </a:lnTo>
                <a:lnTo>
                  <a:pt x="5724995" y="5297665"/>
                </a:lnTo>
                <a:lnTo>
                  <a:pt x="5704344" y="5302986"/>
                </a:lnTo>
                <a:lnTo>
                  <a:pt x="5687466" y="5310467"/>
                </a:lnTo>
                <a:lnTo>
                  <a:pt x="5658421" y="5327040"/>
                </a:lnTo>
                <a:lnTo>
                  <a:pt x="5642788" y="5333974"/>
                </a:lnTo>
                <a:lnTo>
                  <a:pt x="5623865" y="5338813"/>
                </a:lnTo>
                <a:lnTo>
                  <a:pt x="5599836" y="5340629"/>
                </a:lnTo>
                <a:lnTo>
                  <a:pt x="5575808" y="5338813"/>
                </a:lnTo>
                <a:lnTo>
                  <a:pt x="5556897" y="5333974"/>
                </a:lnTo>
                <a:lnTo>
                  <a:pt x="5541264" y="5327040"/>
                </a:lnTo>
                <a:lnTo>
                  <a:pt x="5512219" y="5310467"/>
                </a:lnTo>
                <a:lnTo>
                  <a:pt x="5495341" y="5302986"/>
                </a:lnTo>
                <a:lnTo>
                  <a:pt x="5474678" y="5297665"/>
                </a:lnTo>
                <a:lnTo>
                  <a:pt x="5448478" y="5295633"/>
                </a:lnTo>
                <a:lnTo>
                  <a:pt x="5422290" y="5297665"/>
                </a:lnTo>
                <a:lnTo>
                  <a:pt x="5401640" y="5302986"/>
                </a:lnTo>
                <a:lnTo>
                  <a:pt x="5384762" y="5310467"/>
                </a:lnTo>
                <a:lnTo>
                  <a:pt x="5355717" y="5327040"/>
                </a:lnTo>
                <a:lnTo>
                  <a:pt x="5340083" y="5333974"/>
                </a:lnTo>
                <a:lnTo>
                  <a:pt x="5321173" y="5338813"/>
                </a:lnTo>
                <a:lnTo>
                  <a:pt x="5297144" y="5340629"/>
                </a:lnTo>
                <a:lnTo>
                  <a:pt x="5273116" y="5338813"/>
                </a:lnTo>
                <a:lnTo>
                  <a:pt x="5254206" y="5333974"/>
                </a:lnTo>
                <a:lnTo>
                  <a:pt x="5238572" y="5327040"/>
                </a:lnTo>
                <a:lnTo>
                  <a:pt x="5209514" y="5310467"/>
                </a:lnTo>
                <a:lnTo>
                  <a:pt x="5192636" y="5302986"/>
                </a:lnTo>
                <a:lnTo>
                  <a:pt x="5171973" y="5297665"/>
                </a:lnTo>
                <a:lnTo>
                  <a:pt x="5145773" y="5295633"/>
                </a:lnTo>
                <a:lnTo>
                  <a:pt x="5119586" y="5297665"/>
                </a:lnTo>
                <a:lnTo>
                  <a:pt x="5098935" y="5302986"/>
                </a:lnTo>
                <a:lnTo>
                  <a:pt x="5082057" y="5310467"/>
                </a:lnTo>
                <a:lnTo>
                  <a:pt x="5053012" y="5327040"/>
                </a:lnTo>
                <a:lnTo>
                  <a:pt x="5037379" y="5333974"/>
                </a:lnTo>
                <a:lnTo>
                  <a:pt x="5018468" y="5338813"/>
                </a:lnTo>
                <a:lnTo>
                  <a:pt x="4994440" y="5340629"/>
                </a:lnTo>
                <a:lnTo>
                  <a:pt x="4970411" y="5338813"/>
                </a:lnTo>
                <a:lnTo>
                  <a:pt x="4951501" y="5333974"/>
                </a:lnTo>
                <a:lnTo>
                  <a:pt x="4935880" y="5327040"/>
                </a:lnTo>
                <a:lnTo>
                  <a:pt x="4906835" y="5310467"/>
                </a:lnTo>
                <a:lnTo>
                  <a:pt x="4889957" y="5302986"/>
                </a:lnTo>
                <a:lnTo>
                  <a:pt x="4869319" y="5297665"/>
                </a:lnTo>
                <a:lnTo>
                  <a:pt x="4843119" y="5295633"/>
                </a:lnTo>
                <a:lnTo>
                  <a:pt x="4816932" y="5297665"/>
                </a:lnTo>
                <a:lnTo>
                  <a:pt x="4796282" y="5302986"/>
                </a:lnTo>
                <a:lnTo>
                  <a:pt x="4779416" y="5310467"/>
                </a:lnTo>
                <a:lnTo>
                  <a:pt x="4750371" y="5327040"/>
                </a:lnTo>
                <a:lnTo>
                  <a:pt x="4734750" y="5333974"/>
                </a:lnTo>
                <a:lnTo>
                  <a:pt x="4715840" y="5338813"/>
                </a:lnTo>
                <a:lnTo>
                  <a:pt x="4691812" y="5340629"/>
                </a:lnTo>
                <a:lnTo>
                  <a:pt x="4667783" y="5338813"/>
                </a:lnTo>
                <a:lnTo>
                  <a:pt x="4648873" y="5333974"/>
                </a:lnTo>
                <a:lnTo>
                  <a:pt x="4633252" y="5327040"/>
                </a:lnTo>
                <a:lnTo>
                  <a:pt x="4604207" y="5310467"/>
                </a:lnTo>
                <a:lnTo>
                  <a:pt x="4587329" y="5302986"/>
                </a:lnTo>
                <a:lnTo>
                  <a:pt x="4566666" y="5297665"/>
                </a:lnTo>
                <a:lnTo>
                  <a:pt x="4540466" y="5295633"/>
                </a:lnTo>
                <a:lnTo>
                  <a:pt x="4514278" y="5297665"/>
                </a:lnTo>
                <a:lnTo>
                  <a:pt x="4493628" y="5302986"/>
                </a:lnTo>
                <a:lnTo>
                  <a:pt x="4476762" y="5310467"/>
                </a:lnTo>
                <a:lnTo>
                  <a:pt x="4447718" y="5327040"/>
                </a:lnTo>
                <a:lnTo>
                  <a:pt x="4432097" y="5333974"/>
                </a:lnTo>
                <a:lnTo>
                  <a:pt x="4413186" y="5338813"/>
                </a:lnTo>
                <a:lnTo>
                  <a:pt x="4389158" y="5340629"/>
                </a:lnTo>
                <a:lnTo>
                  <a:pt x="4365142" y="5338813"/>
                </a:lnTo>
                <a:lnTo>
                  <a:pt x="4346232" y="5333974"/>
                </a:lnTo>
                <a:lnTo>
                  <a:pt x="4330611" y="5327040"/>
                </a:lnTo>
                <a:lnTo>
                  <a:pt x="4301579" y="5310467"/>
                </a:lnTo>
                <a:lnTo>
                  <a:pt x="4284713" y="5302986"/>
                </a:lnTo>
                <a:lnTo>
                  <a:pt x="4264076" y="5297665"/>
                </a:lnTo>
                <a:lnTo>
                  <a:pt x="4237888" y="5295633"/>
                </a:lnTo>
                <a:lnTo>
                  <a:pt x="4211701" y="5297665"/>
                </a:lnTo>
                <a:lnTo>
                  <a:pt x="4191050" y="5302986"/>
                </a:lnTo>
                <a:lnTo>
                  <a:pt x="4174185" y="5310467"/>
                </a:lnTo>
                <a:lnTo>
                  <a:pt x="4145140" y="5327040"/>
                </a:lnTo>
                <a:lnTo>
                  <a:pt x="4129506" y="5333974"/>
                </a:lnTo>
                <a:lnTo>
                  <a:pt x="4110596" y="5338813"/>
                </a:lnTo>
                <a:lnTo>
                  <a:pt x="4086568" y="5340629"/>
                </a:lnTo>
                <a:lnTo>
                  <a:pt x="4062539" y="5338813"/>
                </a:lnTo>
                <a:lnTo>
                  <a:pt x="4043629" y="5333974"/>
                </a:lnTo>
                <a:lnTo>
                  <a:pt x="4028008" y="5327040"/>
                </a:lnTo>
                <a:lnTo>
                  <a:pt x="3998963" y="5310467"/>
                </a:lnTo>
                <a:lnTo>
                  <a:pt x="3982085" y="5302986"/>
                </a:lnTo>
                <a:lnTo>
                  <a:pt x="3961434" y="5297665"/>
                </a:lnTo>
                <a:lnTo>
                  <a:pt x="3935234" y="5295633"/>
                </a:lnTo>
                <a:lnTo>
                  <a:pt x="3909047" y="5297665"/>
                </a:lnTo>
                <a:lnTo>
                  <a:pt x="3888397" y="5302986"/>
                </a:lnTo>
                <a:lnTo>
                  <a:pt x="3871518" y="5310467"/>
                </a:lnTo>
                <a:lnTo>
                  <a:pt x="3842474" y="5327040"/>
                </a:lnTo>
                <a:lnTo>
                  <a:pt x="3826853" y="5333974"/>
                </a:lnTo>
                <a:lnTo>
                  <a:pt x="3807942" y="5338813"/>
                </a:lnTo>
                <a:lnTo>
                  <a:pt x="3783927" y="5340629"/>
                </a:lnTo>
                <a:lnTo>
                  <a:pt x="3759898" y="5338813"/>
                </a:lnTo>
                <a:lnTo>
                  <a:pt x="3740988" y="5333974"/>
                </a:lnTo>
                <a:lnTo>
                  <a:pt x="3725354" y="5327040"/>
                </a:lnTo>
                <a:lnTo>
                  <a:pt x="3696309" y="5310467"/>
                </a:lnTo>
                <a:lnTo>
                  <a:pt x="3679431" y="5302986"/>
                </a:lnTo>
                <a:lnTo>
                  <a:pt x="3658781" y="5297665"/>
                </a:lnTo>
                <a:lnTo>
                  <a:pt x="3632593" y="5295633"/>
                </a:lnTo>
                <a:lnTo>
                  <a:pt x="3606406" y="5297665"/>
                </a:lnTo>
                <a:lnTo>
                  <a:pt x="3585756" y="5302986"/>
                </a:lnTo>
                <a:lnTo>
                  <a:pt x="3568877" y="5310467"/>
                </a:lnTo>
                <a:lnTo>
                  <a:pt x="3539833" y="5327040"/>
                </a:lnTo>
                <a:lnTo>
                  <a:pt x="3524212" y="5333974"/>
                </a:lnTo>
                <a:lnTo>
                  <a:pt x="3505301" y="5338813"/>
                </a:lnTo>
                <a:lnTo>
                  <a:pt x="3481273" y="5340629"/>
                </a:lnTo>
                <a:lnTo>
                  <a:pt x="3457244" y="5338813"/>
                </a:lnTo>
                <a:lnTo>
                  <a:pt x="3438321" y="5333974"/>
                </a:lnTo>
                <a:lnTo>
                  <a:pt x="3422688" y="5327040"/>
                </a:lnTo>
                <a:lnTo>
                  <a:pt x="3393643" y="5310467"/>
                </a:lnTo>
                <a:lnTo>
                  <a:pt x="3376765" y="5302986"/>
                </a:lnTo>
                <a:lnTo>
                  <a:pt x="3356114" y="5297665"/>
                </a:lnTo>
                <a:lnTo>
                  <a:pt x="3329927" y="5295633"/>
                </a:lnTo>
                <a:lnTo>
                  <a:pt x="3303740" y="5297665"/>
                </a:lnTo>
                <a:lnTo>
                  <a:pt x="3283089" y="5302986"/>
                </a:lnTo>
                <a:lnTo>
                  <a:pt x="3266211" y="5310467"/>
                </a:lnTo>
                <a:lnTo>
                  <a:pt x="3237166" y="5327040"/>
                </a:lnTo>
                <a:lnTo>
                  <a:pt x="3221545" y="5333974"/>
                </a:lnTo>
                <a:lnTo>
                  <a:pt x="3202635" y="5338813"/>
                </a:lnTo>
                <a:lnTo>
                  <a:pt x="3178619" y="5340629"/>
                </a:lnTo>
                <a:lnTo>
                  <a:pt x="3154603" y="5338813"/>
                </a:lnTo>
                <a:lnTo>
                  <a:pt x="3135693" y="5333974"/>
                </a:lnTo>
                <a:lnTo>
                  <a:pt x="3120059" y="5327040"/>
                </a:lnTo>
                <a:lnTo>
                  <a:pt x="3091015" y="5310467"/>
                </a:lnTo>
                <a:lnTo>
                  <a:pt x="3074136" y="5302986"/>
                </a:lnTo>
                <a:lnTo>
                  <a:pt x="3053486" y="5297665"/>
                </a:lnTo>
                <a:lnTo>
                  <a:pt x="3027299" y="5295633"/>
                </a:lnTo>
                <a:lnTo>
                  <a:pt x="3001111" y="5297665"/>
                </a:lnTo>
                <a:lnTo>
                  <a:pt x="2980448" y="5302986"/>
                </a:lnTo>
                <a:lnTo>
                  <a:pt x="2963583" y="5310467"/>
                </a:lnTo>
                <a:lnTo>
                  <a:pt x="2934538" y="5327040"/>
                </a:lnTo>
                <a:lnTo>
                  <a:pt x="2918904" y="5333974"/>
                </a:lnTo>
                <a:lnTo>
                  <a:pt x="2899994" y="5338813"/>
                </a:lnTo>
                <a:lnTo>
                  <a:pt x="2875978" y="5340629"/>
                </a:lnTo>
                <a:lnTo>
                  <a:pt x="2851950" y="5338813"/>
                </a:lnTo>
                <a:lnTo>
                  <a:pt x="2833039" y="5333974"/>
                </a:lnTo>
                <a:lnTo>
                  <a:pt x="2817418" y="5327040"/>
                </a:lnTo>
                <a:lnTo>
                  <a:pt x="2788374" y="5310467"/>
                </a:lnTo>
                <a:lnTo>
                  <a:pt x="2771495" y="5302986"/>
                </a:lnTo>
                <a:lnTo>
                  <a:pt x="2750845" y="5297665"/>
                </a:lnTo>
                <a:lnTo>
                  <a:pt x="2724658" y="5295633"/>
                </a:lnTo>
                <a:lnTo>
                  <a:pt x="2698470" y="5297665"/>
                </a:lnTo>
                <a:lnTo>
                  <a:pt x="2677820" y="5302986"/>
                </a:lnTo>
                <a:lnTo>
                  <a:pt x="2660954" y="5310467"/>
                </a:lnTo>
                <a:lnTo>
                  <a:pt x="2631910" y="5327040"/>
                </a:lnTo>
                <a:lnTo>
                  <a:pt x="2616289" y="5333974"/>
                </a:lnTo>
                <a:lnTo>
                  <a:pt x="2597378" y="5338813"/>
                </a:lnTo>
                <a:lnTo>
                  <a:pt x="2573363" y="5340629"/>
                </a:lnTo>
                <a:lnTo>
                  <a:pt x="2549334" y="5338813"/>
                </a:lnTo>
                <a:lnTo>
                  <a:pt x="2530424" y="5333974"/>
                </a:lnTo>
                <a:lnTo>
                  <a:pt x="2514803" y="5327040"/>
                </a:lnTo>
                <a:lnTo>
                  <a:pt x="2485758" y="5310467"/>
                </a:lnTo>
                <a:lnTo>
                  <a:pt x="2468880" y="5302986"/>
                </a:lnTo>
                <a:lnTo>
                  <a:pt x="2448229" y="5297665"/>
                </a:lnTo>
                <a:lnTo>
                  <a:pt x="2422029" y="5295633"/>
                </a:lnTo>
                <a:lnTo>
                  <a:pt x="2395842" y="5297665"/>
                </a:lnTo>
                <a:lnTo>
                  <a:pt x="2375192" y="5302986"/>
                </a:lnTo>
                <a:lnTo>
                  <a:pt x="2358313" y="5310467"/>
                </a:lnTo>
                <a:lnTo>
                  <a:pt x="2329281" y="5327040"/>
                </a:lnTo>
                <a:lnTo>
                  <a:pt x="2313660" y="5333974"/>
                </a:lnTo>
                <a:lnTo>
                  <a:pt x="2294750" y="5338813"/>
                </a:lnTo>
                <a:lnTo>
                  <a:pt x="2270734" y="5340629"/>
                </a:lnTo>
                <a:lnTo>
                  <a:pt x="2246706" y="5338813"/>
                </a:lnTo>
                <a:lnTo>
                  <a:pt x="2227796" y="5333974"/>
                </a:lnTo>
                <a:lnTo>
                  <a:pt x="2212162" y="5327040"/>
                </a:lnTo>
                <a:lnTo>
                  <a:pt x="2183117" y="5310467"/>
                </a:lnTo>
                <a:lnTo>
                  <a:pt x="2166239" y="5302986"/>
                </a:lnTo>
                <a:lnTo>
                  <a:pt x="2145588" y="5297665"/>
                </a:lnTo>
                <a:lnTo>
                  <a:pt x="2119401" y="5295633"/>
                </a:lnTo>
                <a:lnTo>
                  <a:pt x="2093214" y="5297665"/>
                </a:lnTo>
                <a:lnTo>
                  <a:pt x="2072576" y="5302986"/>
                </a:lnTo>
                <a:lnTo>
                  <a:pt x="2055710" y="5310467"/>
                </a:lnTo>
                <a:lnTo>
                  <a:pt x="2026666" y="5327040"/>
                </a:lnTo>
                <a:lnTo>
                  <a:pt x="2011032" y="5333974"/>
                </a:lnTo>
                <a:lnTo>
                  <a:pt x="1992122" y="5338813"/>
                </a:lnTo>
                <a:lnTo>
                  <a:pt x="1968093" y="5340629"/>
                </a:lnTo>
                <a:lnTo>
                  <a:pt x="1944077" y="5338813"/>
                </a:lnTo>
                <a:lnTo>
                  <a:pt x="1925167" y="5333974"/>
                </a:lnTo>
                <a:lnTo>
                  <a:pt x="1909546" y="5327040"/>
                </a:lnTo>
                <a:lnTo>
                  <a:pt x="1880501" y="5310467"/>
                </a:lnTo>
                <a:lnTo>
                  <a:pt x="1863623" y="5302986"/>
                </a:lnTo>
                <a:lnTo>
                  <a:pt x="1842973" y="5297665"/>
                </a:lnTo>
                <a:lnTo>
                  <a:pt x="1816773" y="5295633"/>
                </a:lnTo>
                <a:lnTo>
                  <a:pt x="1790585" y="5297665"/>
                </a:lnTo>
                <a:lnTo>
                  <a:pt x="1769935" y="5302986"/>
                </a:lnTo>
                <a:lnTo>
                  <a:pt x="1753069" y="5310467"/>
                </a:lnTo>
                <a:lnTo>
                  <a:pt x="1724037" y="5327040"/>
                </a:lnTo>
                <a:lnTo>
                  <a:pt x="1708404" y="5333974"/>
                </a:lnTo>
                <a:lnTo>
                  <a:pt x="1689506" y="5338813"/>
                </a:lnTo>
                <a:lnTo>
                  <a:pt x="1665478" y="5340629"/>
                </a:lnTo>
                <a:lnTo>
                  <a:pt x="1641462" y="5338813"/>
                </a:lnTo>
                <a:lnTo>
                  <a:pt x="1622552" y="5333974"/>
                </a:lnTo>
                <a:lnTo>
                  <a:pt x="1606931" y="5327040"/>
                </a:lnTo>
                <a:lnTo>
                  <a:pt x="1577898" y="5310467"/>
                </a:lnTo>
                <a:lnTo>
                  <a:pt x="1561020" y="5302986"/>
                </a:lnTo>
                <a:lnTo>
                  <a:pt x="1540383" y="5297665"/>
                </a:lnTo>
                <a:lnTo>
                  <a:pt x="1514182" y="5295633"/>
                </a:lnTo>
                <a:lnTo>
                  <a:pt x="1487995" y="5297665"/>
                </a:lnTo>
                <a:lnTo>
                  <a:pt x="1467345" y="5302986"/>
                </a:lnTo>
                <a:lnTo>
                  <a:pt x="1450479" y="5310467"/>
                </a:lnTo>
                <a:lnTo>
                  <a:pt x="1421434" y="5327040"/>
                </a:lnTo>
                <a:lnTo>
                  <a:pt x="1405813" y="5333974"/>
                </a:lnTo>
                <a:lnTo>
                  <a:pt x="1386903" y="5338813"/>
                </a:lnTo>
                <a:lnTo>
                  <a:pt x="1362887" y="5340629"/>
                </a:lnTo>
                <a:lnTo>
                  <a:pt x="1338872" y="5338813"/>
                </a:lnTo>
                <a:lnTo>
                  <a:pt x="1319961" y="5333974"/>
                </a:lnTo>
                <a:lnTo>
                  <a:pt x="1304340" y="5327040"/>
                </a:lnTo>
                <a:lnTo>
                  <a:pt x="1275295" y="5310467"/>
                </a:lnTo>
                <a:lnTo>
                  <a:pt x="1258430" y="5302986"/>
                </a:lnTo>
                <a:lnTo>
                  <a:pt x="1237792" y="5297665"/>
                </a:lnTo>
                <a:lnTo>
                  <a:pt x="1211605" y="5295633"/>
                </a:lnTo>
                <a:lnTo>
                  <a:pt x="1185418" y="5297665"/>
                </a:lnTo>
                <a:lnTo>
                  <a:pt x="1164767" y="5302986"/>
                </a:lnTo>
                <a:lnTo>
                  <a:pt x="1147902" y="5310467"/>
                </a:lnTo>
                <a:lnTo>
                  <a:pt x="1118857" y="5327040"/>
                </a:lnTo>
                <a:lnTo>
                  <a:pt x="1103223" y="5333974"/>
                </a:lnTo>
                <a:lnTo>
                  <a:pt x="1084313" y="5338813"/>
                </a:lnTo>
                <a:lnTo>
                  <a:pt x="1060284" y="5340629"/>
                </a:lnTo>
                <a:lnTo>
                  <a:pt x="1036269" y="5338813"/>
                </a:lnTo>
                <a:lnTo>
                  <a:pt x="1017371" y="5333974"/>
                </a:lnTo>
                <a:lnTo>
                  <a:pt x="1001750" y="5327040"/>
                </a:lnTo>
                <a:lnTo>
                  <a:pt x="972705" y="5310467"/>
                </a:lnTo>
                <a:lnTo>
                  <a:pt x="955840" y="5302986"/>
                </a:lnTo>
                <a:lnTo>
                  <a:pt x="935189" y="5297665"/>
                </a:lnTo>
                <a:lnTo>
                  <a:pt x="909002" y="5295633"/>
                </a:lnTo>
                <a:lnTo>
                  <a:pt x="882815" y="5297665"/>
                </a:lnTo>
                <a:lnTo>
                  <a:pt x="862164" y="5302986"/>
                </a:lnTo>
                <a:lnTo>
                  <a:pt x="845299" y="5310467"/>
                </a:lnTo>
                <a:lnTo>
                  <a:pt x="816267" y="5327040"/>
                </a:lnTo>
                <a:lnTo>
                  <a:pt x="800646" y="5333974"/>
                </a:lnTo>
                <a:lnTo>
                  <a:pt x="781748" y="5338813"/>
                </a:lnTo>
                <a:lnTo>
                  <a:pt x="757732" y="5340629"/>
                </a:lnTo>
                <a:lnTo>
                  <a:pt x="733717" y="5338813"/>
                </a:lnTo>
                <a:lnTo>
                  <a:pt x="714806" y="5333974"/>
                </a:lnTo>
                <a:lnTo>
                  <a:pt x="699185" y="5327040"/>
                </a:lnTo>
                <a:lnTo>
                  <a:pt x="670140" y="5310467"/>
                </a:lnTo>
                <a:lnTo>
                  <a:pt x="653262" y="5302986"/>
                </a:lnTo>
                <a:lnTo>
                  <a:pt x="632612" y="5297665"/>
                </a:lnTo>
                <a:lnTo>
                  <a:pt x="606425" y="5295633"/>
                </a:lnTo>
                <a:lnTo>
                  <a:pt x="580237" y="5297665"/>
                </a:lnTo>
                <a:lnTo>
                  <a:pt x="559587" y="5302986"/>
                </a:lnTo>
                <a:lnTo>
                  <a:pt x="542721" y="5310467"/>
                </a:lnTo>
                <a:lnTo>
                  <a:pt x="513689" y="5327040"/>
                </a:lnTo>
                <a:lnTo>
                  <a:pt x="498055" y="5333974"/>
                </a:lnTo>
                <a:lnTo>
                  <a:pt x="479158" y="5338813"/>
                </a:lnTo>
                <a:lnTo>
                  <a:pt x="455129" y="5340629"/>
                </a:lnTo>
                <a:lnTo>
                  <a:pt x="431114" y="5338813"/>
                </a:lnTo>
                <a:lnTo>
                  <a:pt x="412216" y="5333974"/>
                </a:lnTo>
                <a:lnTo>
                  <a:pt x="396595" y="5327040"/>
                </a:lnTo>
                <a:lnTo>
                  <a:pt x="367563" y="5310467"/>
                </a:lnTo>
                <a:lnTo>
                  <a:pt x="350697" y="5302986"/>
                </a:lnTo>
                <a:lnTo>
                  <a:pt x="330047" y="5297665"/>
                </a:lnTo>
                <a:lnTo>
                  <a:pt x="303860" y="5295633"/>
                </a:lnTo>
                <a:lnTo>
                  <a:pt x="277685" y="5297665"/>
                </a:lnTo>
                <a:lnTo>
                  <a:pt x="257035" y="5302986"/>
                </a:lnTo>
                <a:lnTo>
                  <a:pt x="240169" y="5310467"/>
                </a:lnTo>
                <a:lnTo>
                  <a:pt x="211137" y="5327040"/>
                </a:lnTo>
                <a:lnTo>
                  <a:pt x="195503" y="5333974"/>
                </a:lnTo>
                <a:lnTo>
                  <a:pt x="176606" y="5338813"/>
                </a:lnTo>
                <a:lnTo>
                  <a:pt x="152577" y="5340629"/>
                </a:lnTo>
                <a:lnTo>
                  <a:pt x="128562" y="5338813"/>
                </a:lnTo>
                <a:lnTo>
                  <a:pt x="109651" y="5333974"/>
                </a:lnTo>
                <a:lnTo>
                  <a:pt x="94030" y="5327040"/>
                </a:lnTo>
                <a:lnTo>
                  <a:pt x="64985" y="5310467"/>
                </a:lnTo>
                <a:lnTo>
                  <a:pt x="48120" y="5302986"/>
                </a:lnTo>
                <a:lnTo>
                  <a:pt x="27470" y="5297665"/>
                </a:lnTo>
                <a:lnTo>
                  <a:pt x="1270" y="5295633"/>
                </a:lnTo>
                <a:lnTo>
                  <a:pt x="1270" y="5306885"/>
                </a:lnTo>
                <a:lnTo>
                  <a:pt x="25298" y="5308701"/>
                </a:lnTo>
                <a:lnTo>
                  <a:pt x="44208" y="5313553"/>
                </a:lnTo>
                <a:lnTo>
                  <a:pt x="59842" y="5320487"/>
                </a:lnTo>
                <a:lnTo>
                  <a:pt x="88874" y="5337060"/>
                </a:lnTo>
                <a:lnTo>
                  <a:pt x="105752" y="5344528"/>
                </a:lnTo>
                <a:lnTo>
                  <a:pt x="126403" y="5349862"/>
                </a:lnTo>
                <a:lnTo>
                  <a:pt x="152577" y="5351894"/>
                </a:lnTo>
                <a:lnTo>
                  <a:pt x="178765" y="5349862"/>
                </a:lnTo>
                <a:lnTo>
                  <a:pt x="199415" y="5344528"/>
                </a:lnTo>
                <a:lnTo>
                  <a:pt x="216281" y="5337060"/>
                </a:lnTo>
                <a:lnTo>
                  <a:pt x="245325" y="5320487"/>
                </a:lnTo>
                <a:lnTo>
                  <a:pt x="260946" y="5313553"/>
                </a:lnTo>
                <a:lnTo>
                  <a:pt x="279844" y="5308701"/>
                </a:lnTo>
                <a:lnTo>
                  <a:pt x="303860" y="5306885"/>
                </a:lnTo>
                <a:lnTo>
                  <a:pt x="327875" y="5308701"/>
                </a:lnTo>
                <a:lnTo>
                  <a:pt x="346786" y="5313553"/>
                </a:lnTo>
                <a:lnTo>
                  <a:pt x="362407" y="5320487"/>
                </a:lnTo>
                <a:lnTo>
                  <a:pt x="391439" y="5337060"/>
                </a:lnTo>
                <a:lnTo>
                  <a:pt x="408305" y="5344528"/>
                </a:lnTo>
                <a:lnTo>
                  <a:pt x="428955" y="5349862"/>
                </a:lnTo>
                <a:lnTo>
                  <a:pt x="455129" y="5351894"/>
                </a:lnTo>
                <a:lnTo>
                  <a:pt x="481317" y="5349862"/>
                </a:lnTo>
                <a:lnTo>
                  <a:pt x="501967" y="5344528"/>
                </a:lnTo>
                <a:lnTo>
                  <a:pt x="518845" y="5337060"/>
                </a:lnTo>
                <a:lnTo>
                  <a:pt x="547890" y="5320487"/>
                </a:lnTo>
                <a:lnTo>
                  <a:pt x="563511" y="5313553"/>
                </a:lnTo>
                <a:lnTo>
                  <a:pt x="582409" y="5308701"/>
                </a:lnTo>
                <a:lnTo>
                  <a:pt x="606425" y="5306885"/>
                </a:lnTo>
                <a:lnTo>
                  <a:pt x="630440" y="5308701"/>
                </a:lnTo>
                <a:lnTo>
                  <a:pt x="649351" y="5313553"/>
                </a:lnTo>
                <a:lnTo>
                  <a:pt x="664984" y="5320487"/>
                </a:lnTo>
                <a:lnTo>
                  <a:pt x="694016" y="5337060"/>
                </a:lnTo>
                <a:lnTo>
                  <a:pt x="710895" y="5344528"/>
                </a:lnTo>
                <a:lnTo>
                  <a:pt x="731545" y="5349862"/>
                </a:lnTo>
                <a:lnTo>
                  <a:pt x="757732" y="5351894"/>
                </a:lnTo>
                <a:lnTo>
                  <a:pt x="783920" y="5349862"/>
                </a:lnTo>
                <a:lnTo>
                  <a:pt x="804557" y="5344528"/>
                </a:lnTo>
                <a:lnTo>
                  <a:pt x="821423" y="5337060"/>
                </a:lnTo>
                <a:lnTo>
                  <a:pt x="850455" y="5320487"/>
                </a:lnTo>
                <a:lnTo>
                  <a:pt x="866076" y="5313553"/>
                </a:lnTo>
                <a:lnTo>
                  <a:pt x="884986" y="5308701"/>
                </a:lnTo>
                <a:lnTo>
                  <a:pt x="909002" y="5306885"/>
                </a:lnTo>
                <a:lnTo>
                  <a:pt x="933018" y="5308701"/>
                </a:lnTo>
                <a:lnTo>
                  <a:pt x="951928" y="5313553"/>
                </a:lnTo>
                <a:lnTo>
                  <a:pt x="967549" y="5320487"/>
                </a:lnTo>
                <a:lnTo>
                  <a:pt x="996581" y="5337060"/>
                </a:lnTo>
                <a:lnTo>
                  <a:pt x="1013447" y="5344528"/>
                </a:lnTo>
                <a:lnTo>
                  <a:pt x="1034097" y="5349862"/>
                </a:lnTo>
                <a:lnTo>
                  <a:pt x="1060284" y="5351894"/>
                </a:lnTo>
                <a:lnTo>
                  <a:pt x="1086485" y="5349862"/>
                </a:lnTo>
                <a:lnTo>
                  <a:pt x="1107135" y="5344528"/>
                </a:lnTo>
                <a:lnTo>
                  <a:pt x="1124000" y="5337060"/>
                </a:lnTo>
                <a:lnTo>
                  <a:pt x="1153045" y="5320487"/>
                </a:lnTo>
                <a:lnTo>
                  <a:pt x="1168679" y="5313553"/>
                </a:lnTo>
                <a:lnTo>
                  <a:pt x="1187589" y="5308701"/>
                </a:lnTo>
                <a:lnTo>
                  <a:pt x="1211605" y="5306885"/>
                </a:lnTo>
                <a:lnTo>
                  <a:pt x="1235621" y="5308701"/>
                </a:lnTo>
                <a:lnTo>
                  <a:pt x="1254531" y="5313553"/>
                </a:lnTo>
                <a:lnTo>
                  <a:pt x="1270152" y="5320487"/>
                </a:lnTo>
                <a:lnTo>
                  <a:pt x="1299184" y="5337060"/>
                </a:lnTo>
                <a:lnTo>
                  <a:pt x="1316050" y="5344528"/>
                </a:lnTo>
                <a:lnTo>
                  <a:pt x="1336700" y="5349862"/>
                </a:lnTo>
                <a:lnTo>
                  <a:pt x="1362887" y="5351894"/>
                </a:lnTo>
                <a:lnTo>
                  <a:pt x="1389075" y="5349862"/>
                </a:lnTo>
                <a:lnTo>
                  <a:pt x="1409725" y="5344528"/>
                </a:lnTo>
                <a:lnTo>
                  <a:pt x="1426591" y="5337060"/>
                </a:lnTo>
                <a:lnTo>
                  <a:pt x="1455635" y="5320487"/>
                </a:lnTo>
                <a:lnTo>
                  <a:pt x="1471269" y="5313553"/>
                </a:lnTo>
                <a:lnTo>
                  <a:pt x="1490167" y="5308701"/>
                </a:lnTo>
                <a:lnTo>
                  <a:pt x="1514182" y="5306885"/>
                </a:lnTo>
                <a:lnTo>
                  <a:pt x="1538211" y="5308701"/>
                </a:lnTo>
                <a:lnTo>
                  <a:pt x="1557121" y="5313553"/>
                </a:lnTo>
                <a:lnTo>
                  <a:pt x="1572755" y="5320487"/>
                </a:lnTo>
                <a:lnTo>
                  <a:pt x="1601787" y="5337060"/>
                </a:lnTo>
                <a:lnTo>
                  <a:pt x="1618653" y="5344528"/>
                </a:lnTo>
                <a:lnTo>
                  <a:pt x="1639303" y="5349862"/>
                </a:lnTo>
                <a:lnTo>
                  <a:pt x="1665478" y="5351894"/>
                </a:lnTo>
                <a:lnTo>
                  <a:pt x="1691665" y="5349862"/>
                </a:lnTo>
                <a:lnTo>
                  <a:pt x="1712315" y="5344528"/>
                </a:lnTo>
                <a:lnTo>
                  <a:pt x="1729181" y="5337060"/>
                </a:lnTo>
                <a:lnTo>
                  <a:pt x="1758213" y="5320487"/>
                </a:lnTo>
                <a:lnTo>
                  <a:pt x="1773847" y="5313553"/>
                </a:lnTo>
                <a:lnTo>
                  <a:pt x="1792757" y="5308701"/>
                </a:lnTo>
                <a:lnTo>
                  <a:pt x="1816773" y="5306885"/>
                </a:lnTo>
                <a:lnTo>
                  <a:pt x="1840801" y="5308701"/>
                </a:lnTo>
                <a:lnTo>
                  <a:pt x="1859711" y="5313553"/>
                </a:lnTo>
                <a:lnTo>
                  <a:pt x="1875345" y="5320487"/>
                </a:lnTo>
                <a:lnTo>
                  <a:pt x="1904390" y="5337060"/>
                </a:lnTo>
                <a:lnTo>
                  <a:pt x="1921268" y="5344528"/>
                </a:lnTo>
                <a:lnTo>
                  <a:pt x="1941918" y="5349862"/>
                </a:lnTo>
                <a:lnTo>
                  <a:pt x="1968093" y="5351894"/>
                </a:lnTo>
                <a:lnTo>
                  <a:pt x="1994293" y="5349862"/>
                </a:lnTo>
                <a:lnTo>
                  <a:pt x="2014943" y="5344528"/>
                </a:lnTo>
                <a:lnTo>
                  <a:pt x="2031809" y="5337060"/>
                </a:lnTo>
                <a:lnTo>
                  <a:pt x="2060854" y="5320487"/>
                </a:lnTo>
                <a:lnTo>
                  <a:pt x="2076475" y="5313553"/>
                </a:lnTo>
                <a:lnTo>
                  <a:pt x="2095385" y="5308701"/>
                </a:lnTo>
                <a:lnTo>
                  <a:pt x="2119401" y="5306885"/>
                </a:lnTo>
                <a:lnTo>
                  <a:pt x="2143429" y="5308701"/>
                </a:lnTo>
                <a:lnTo>
                  <a:pt x="2162340" y="5313553"/>
                </a:lnTo>
                <a:lnTo>
                  <a:pt x="2177973" y="5320487"/>
                </a:lnTo>
                <a:lnTo>
                  <a:pt x="2207018" y="5337060"/>
                </a:lnTo>
                <a:lnTo>
                  <a:pt x="2223884" y="5344528"/>
                </a:lnTo>
                <a:lnTo>
                  <a:pt x="2244547" y="5349862"/>
                </a:lnTo>
                <a:lnTo>
                  <a:pt x="2270734" y="5351894"/>
                </a:lnTo>
                <a:lnTo>
                  <a:pt x="2296922" y="5349862"/>
                </a:lnTo>
                <a:lnTo>
                  <a:pt x="2317559" y="5344528"/>
                </a:lnTo>
                <a:lnTo>
                  <a:pt x="2334425" y="5337060"/>
                </a:lnTo>
                <a:lnTo>
                  <a:pt x="2363470" y="5320487"/>
                </a:lnTo>
                <a:lnTo>
                  <a:pt x="2379091" y="5313553"/>
                </a:lnTo>
                <a:lnTo>
                  <a:pt x="2398001" y="5308701"/>
                </a:lnTo>
                <a:lnTo>
                  <a:pt x="2422029" y="5306885"/>
                </a:lnTo>
                <a:lnTo>
                  <a:pt x="2446058" y="5308701"/>
                </a:lnTo>
                <a:lnTo>
                  <a:pt x="2464968" y="5313553"/>
                </a:lnTo>
                <a:lnTo>
                  <a:pt x="2480602" y="5320487"/>
                </a:lnTo>
                <a:lnTo>
                  <a:pt x="2509647" y="5337060"/>
                </a:lnTo>
                <a:lnTo>
                  <a:pt x="2526512" y="5344528"/>
                </a:lnTo>
                <a:lnTo>
                  <a:pt x="2547175" y="5349862"/>
                </a:lnTo>
                <a:lnTo>
                  <a:pt x="2573363" y="5351894"/>
                </a:lnTo>
                <a:lnTo>
                  <a:pt x="2599550" y="5349862"/>
                </a:lnTo>
                <a:lnTo>
                  <a:pt x="2620187" y="5344528"/>
                </a:lnTo>
                <a:lnTo>
                  <a:pt x="2637053" y="5337060"/>
                </a:lnTo>
                <a:lnTo>
                  <a:pt x="2666098" y="5320487"/>
                </a:lnTo>
                <a:lnTo>
                  <a:pt x="2681719" y="5313553"/>
                </a:lnTo>
                <a:lnTo>
                  <a:pt x="2700629" y="5308701"/>
                </a:lnTo>
                <a:lnTo>
                  <a:pt x="2724658" y="5306885"/>
                </a:lnTo>
                <a:lnTo>
                  <a:pt x="2748686" y="5308701"/>
                </a:lnTo>
                <a:lnTo>
                  <a:pt x="2767596" y="5313553"/>
                </a:lnTo>
                <a:lnTo>
                  <a:pt x="2783217" y="5320487"/>
                </a:lnTo>
                <a:lnTo>
                  <a:pt x="2812262" y="5337060"/>
                </a:lnTo>
                <a:lnTo>
                  <a:pt x="2829141" y="5344528"/>
                </a:lnTo>
                <a:lnTo>
                  <a:pt x="2849791" y="5349862"/>
                </a:lnTo>
                <a:lnTo>
                  <a:pt x="2875978" y="5351894"/>
                </a:lnTo>
                <a:lnTo>
                  <a:pt x="2902166" y="5349862"/>
                </a:lnTo>
                <a:lnTo>
                  <a:pt x="2922816" y="5344528"/>
                </a:lnTo>
                <a:lnTo>
                  <a:pt x="2939694" y="5337060"/>
                </a:lnTo>
                <a:lnTo>
                  <a:pt x="2968739" y="5320487"/>
                </a:lnTo>
                <a:lnTo>
                  <a:pt x="2984360" y="5313553"/>
                </a:lnTo>
                <a:lnTo>
                  <a:pt x="3003270" y="5308701"/>
                </a:lnTo>
                <a:lnTo>
                  <a:pt x="3027299" y="5306885"/>
                </a:lnTo>
                <a:lnTo>
                  <a:pt x="3051327" y="5308701"/>
                </a:lnTo>
                <a:lnTo>
                  <a:pt x="3070237" y="5313553"/>
                </a:lnTo>
                <a:lnTo>
                  <a:pt x="3085871" y="5320487"/>
                </a:lnTo>
                <a:lnTo>
                  <a:pt x="3114903" y="5337060"/>
                </a:lnTo>
                <a:lnTo>
                  <a:pt x="3131782" y="5344528"/>
                </a:lnTo>
                <a:lnTo>
                  <a:pt x="3152432" y="5349862"/>
                </a:lnTo>
                <a:lnTo>
                  <a:pt x="3178619" y="5351894"/>
                </a:lnTo>
                <a:lnTo>
                  <a:pt x="3204807" y="5349862"/>
                </a:lnTo>
                <a:lnTo>
                  <a:pt x="3225457" y="5344528"/>
                </a:lnTo>
                <a:lnTo>
                  <a:pt x="3242322" y="5337060"/>
                </a:lnTo>
                <a:lnTo>
                  <a:pt x="3271367" y="5320487"/>
                </a:lnTo>
                <a:lnTo>
                  <a:pt x="3286988" y="5313553"/>
                </a:lnTo>
                <a:lnTo>
                  <a:pt x="3305899" y="5308701"/>
                </a:lnTo>
                <a:lnTo>
                  <a:pt x="3329927" y="5306885"/>
                </a:lnTo>
                <a:lnTo>
                  <a:pt x="3353955" y="5308701"/>
                </a:lnTo>
                <a:lnTo>
                  <a:pt x="3372866" y="5313553"/>
                </a:lnTo>
                <a:lnTo>
                  <a:pt x="3388499" y="5320487"/>
                </a:lnTo>
                <a:lnTo>
                  <a:pt x="3417544" y="5337060"/>
                </a:lnTo>
                <a:lnTo>
                  <a:pt x="3434423" y="5344528"/>
                </a:lnTo>
                <a:lnTo>
                  <a:pt x="3455073" y="5349862"/>
                </a:lnTo>
                <a:lnTo>
                  <a:pt x="3481273" y="5351894"/>
                </a:lnTo>
                <a:lnTo>
                  <a:pt x="3507460" y="5349862"/>
                </a:lnTo>
                <a:lnTo>
                  <a:pt x="3528110" y="5344528"/>
                </a:lnTo>
                <a:lnTo>
                  <a:pt x="3544989" y="5337060"/>
                </a:lnTo>
                <a:lnTo>
                  <a:pt x="3574034" y="5320487"/>
                </a:lnTo>
                <a:lnTo>
                  <a:pt x="3589655" y="5313553"/>
                </a:lnTo>
                <a:lnTo>
                  <a:pt x="3608565" y="5308701"/>
                </a:lnTo>
                <a:lnTo>
                  <a:pt x="3632593" y="5306885"/>
                </a:lnTo>
                <a:lnTo>
                  <a:pt x="3656622" y="5308701"/>
                </a:lnTo>
                <a:lnTo>
                  <a:pt x="3675532" y="5313553"/>
                </a:lnTo>
                <a:lnTo>
                  <a:pt x="3691166" y="5320487"/>
                </a:lnTo>
                <a:lnTo>
                  <a:pt x="3720211" y="5337060"/>
                </a:lnTo>
                <a:lnTo>
                  <a:pt x="3737076" y="5344528"/>
                </a:lnTo>
                <a:lnTo>
                  <a:pt x="3757739" y="5349862"/>
                </a:lnTo>
                <a:lnTo>
                  <a:pt x="3783927" y="5351894"/>
                </a:lnTo>
                <a:lnTo>
                  <a:pt x="3810114" y="5349862"/>
                </a:lnTo>
                <a:lnTo>
                  <a:pt x="3830764" y="5344528"/>
                </a:lnTo>
                <a:lnTo>
                  <a:pt x="3847630" y="5337060"/>
                </a:lnTo>
                <a:lnTo>
                  <a:pt x="3876675" y="5320487"/>
                </a:lnTo>
                <a:lnTo>
                  <a:pt x="3892308" y="5313553"/>
                </a:lnTo>
                <a:lnTo>
                  <a:pt x="3911219" y="5308701"/>
                </a:lnTo>
                <a:lnTo>
                  <a:pt x="3935234" y="5306885"/>
                </a:lnTo>
                <a:lnTo>
                  <a:pt x="3959263" y="5308701"/>
                </a:lnTo>
                <a:lnTo>
                  <a:pt x="3978173" y="5313553"/>
                </a:lnTo>
                <a:lnTo>
                  <a:pt x="3993807" y="5320487"/>
                </a:lnTo>
                <a:lnTo>
                  <a:pt x="4022852" y="5337060"/>
                </a:lnTo>
                <a:lnTo>
                  <a:pt x="4039730" y="5344528"/>
                </a:lnTo>
                <a:lnTo>
                  <a:pt x="4060380" y="5349862"/>
                </a:lnTo>
                <a:lnTo>
                  <a:pt x="4086568" y="5351894"/>
                </a:lnTo>
                <a:lnTo>
                  <a:pt x="4112768" y="5349862"/>
                </a:lnTo>
                <a:lnTo>
                  <a:pt x="4133418" y="5344528"/>
                </a:lnTo>
                <a:lnTo>
                  <a:pt x="4150296" y="5337060"/>
                </a:lnTo>
                <a:lnTo>
                  <a:pt x="4179341" y="5320487"/>
                </a:lnTo>
                <a:lnTo>
                  <a:pt x="4194962" y="5313553"/>
                </a:lnTo>
                <a:lnTo>
                  <a:pt x="4213872" y="5308701"/>
                </a:lnTo>
                <a:lnTo>
                  <a:pt x="4237888" y="5306885"/>
                </a:lnTo>
                <a:lnTo>
                  <a:pt x="4261904" y="5308701"/>
                </a:lnTo>
                <a:lnTo>
                  <a:pt x="4280801" y="5313553"/>
                </a:lnTo>
                <a:lnTo>
                  <a:pt x="4296422" y="5320487"/>
                </a:lnTo>
                <a:lnTo>
                  <a:pt x="4325455" y="5337060"/>
                </a:lnTo>
                <a:lnTo>
                  <a:pt x="4342320" y="5344528"/>
                </a:lnTo>
                <a:lnTo>
                  <a:pt x="4362970" y="5349862"/>
                </a:lnTo>
                <a:lnTo>
                  <a:pt x="4389158" y="5351894"/>
                </a:lnTo>
                <a:lnTo>
                  <a:pt x="4415345" y="5349862"/>
                </a:lnTo>
                <a:lnTo>
                  <a:pt x="4435995" y="5344528"/>
                </a:lnTo>
                <a:lnTo>
                  <a:pt x="4452874" y="5337060"/>
                </a:lnTo>
                <a:lnTo>
                  <a:pt x="4481919" y="5320487"/>
                </a:lnTo>
                <a:lnTo>
                  <a:pt x="4497552" y="5313553"/>
                </a:lnTo>
                <a:lnTo>
                  <a:pt x="4516450" y="5308701"/>
                </a:lnTo>
                <a:lnTo>
                  <a:pt x="4540466" y="5306885"/>
                </a:lnTo>
                <a:lnTo>
                  <a:pt x="4564507" y="5308701"/>
                </a:lnTo>
                <a:lnTo>
                  <a:pt x="4583417" y="5313553"/>
                </a:lnTo>
                <a:lnTo>
                  <a:pt x="4599051" y="5320487"/>
                </a:lnTo>
                <a:lnTo>
                  <a:pt x="4628096" y="5337060"/>
                </a:lnTo>
                <a:lnTo>
                  <a:pt x="4644974" y="5344528"/>
                </a:lnTo>
                <a:lnTo>
                  <a:pt x="4665624" y="5349862"/>
                </a:lnTo>
                <a:lnTo>
                  <a:pt x="4691812" y="5351894"/>
                </a:lnTo>
                <a:lnTo>
                  <a:pt x="4717999" y="5349862"/>
                </a:lnTo>
                <a:lnTo>
                  <a:pt x="4738649" y="5344528"/>
                </a:lnTo>
                <a:lnTo>
                  <a:pt x="4755527" y="5337060"/>
                </a:lnTo>
                <a:lnTo>
                  <a:pt x="4784572" y="5320487"/>
                </a:lnTo>
                <a:lnTo>
                  <a:pt x="4800206" y="5313553"/>
                </a:lnTo>
                <a:lnTo>
                  <a:pt x="4819104" y="5308701"/>
                </a:lnTo>
                <a:lnTo>
                  <a:pt x="4843119" y="5306885"/>
                </a:lnTo>
                <a:lnTo>
                  <a:pt x="4867148" y="5308701"/>
                </a:lnTo>
                <a:lnTo>
                  <a:pt x="4886058" y="5313553"/>
                </a:lnTo>
                <a:lnTo>
                  <a:pt x="4901679" y="5320487"/>
                </a:lnTo>
                <a:lnTo>
                  <a:pt x="4930724" y="5337060"/>
                </a:lnTo>
                <a:lnTo>
                  <a:pt x="4947602" y="5344528"/>
                </a:lnTo>
                <a:lnTo>
                  <a:pt x="4968252" y="5349862"/>
                </a:lnTo>
                <a:lnTo>
                  <a:pt x="4994440" y="5351894"/>
                </a:lnTo>
                <a:lnTo>
                  <a:pt x="5020640" y="5349862"/>
                </a:lnTo>
                <a:lnTo>
                  <a:pt x="5041290" y="5344528"/>
                </a:lnTo>
                <a:lnTo>
                  <a:pt x="5058168" y="5337060"/>
                </a:lnTo>
                <a:lnTo>
                  <a:pt x="5087213" y="5320487"/>
                </a:lnTo>
                <a:lnTo>
                  <a:pt x="5102834" y="5313553"/>
                </a:lnTo>
                <a:lnTo>
                  <a:pt x="5121745" y="5308701"/>
                </a:lnTo>
                <a:lnTo>
                  <a:pt x="5145773" y="5306885"/>
                </a:lnTo>
                <a:lnTo>
                  <a:pt x="5169814" y="5308701"/>
                </a:lnTo>
                <a:lnTo>
                  <a:pt x="5188737" y="5313553"/>
                </a:lnTo>
                <a:lnTo>
                  <a:pt x="5204371" y="5320487"/>
                </a:lnTo>
                <a:lnTo>
                  <a:pt x="5233416" y="5337060"/>
                </a:lnTo>
                <a:lnTo>
                  <a:pt x="5250294" y="5344528"/>
                </a:lnTo>
                <a:lnTo>
                  <a:pt x="5270957" y="5349862"/>
                </a:lnTo>
                <a:lnTo>
                  <a:pt x="5297144" y="5351894"/>
                </a:lnTo>
                <a:lnTo>
                  <a:pt x="5323344" y="5349862"/>
                </a:lnTo>
                <a:lnTo>
                  <a:pt x="5343995" y="5344528"/>
                </a:lnTo>
                <a:lnTo>
                  <a:pt x="5360873" y="5337060"/>
                </a:lnTo>
                <a:lnTo>
                  <a:pt x="5389918" y="5320487"/>
                </a:lnTo>
                <a:lnTo>
                  <a:pt x="5405552" y="5313553"/>
                </a:lnTo>
                <a:lnTo>
                  <a:pt x="5424462" y="5308701"/>
                </a:lnTo>
                <a:lnTo>
                  <a:pt x="5448478" y="5306885"/>
                </a:lnTo>
                <a:lnTo>
                  <a:pt x="5472506" y="5308701"/>
                </a:lnTo>
                <a:lnTo>
                  <a:pt x="5491429" y="5313553"/>
                </a:lnTo>
                <a:lnTo>
                  <a:pt x="5507063" y="5320487"/>
                </a:lnTo>
                <a:lnTo>
                  <a:pt x="5536108" y="5337060"/>
                </a:lnTo>
                <a:lnTo>
                  <a:pt x="5552986" y="5344528"/>
                </a:lnTo>
                <a:lnTo>
                  <a:pt x="5573636" y="5349862"/>
                </a:lnTo>
                <a:lnTo>
                  <a:pt x="5599836" y="5351894"/>
                </a:lnTo>
                <a:lnTo>
                  <a:pt x="5626036" y="5349862"/>
                </a:lnTo>
                <a:lnTo>
                  <a:pt x="5646699" y="5344528"/>
                </a:lnTo>
                <a:lnTo>
                  <a:pt x="5663577" y="5337060"/>
                </a:lnTo>
                <a:lnTo>
                  <a:pt x="5692622" y="5320487"/>
                </a:lnTo>
                <a:lnTo>
                  <a:pt x="5708243" y="5313553"/>
                </a:lnTo>
                <a:lnTo>
                  <a:pt x="5727154" y="5308701"/>
                </a:lnTo>
                <a:lnTo>
                  <a:pt x="5751182" y="5306885"/>
                </a:lnTo>
                <a:lnTo>
                  <a:pt x="5775210" y="5308701"/>
                </a:lnTo>
                <a:lnTo>
                  <a:pt x="5794121" y="5313553"/>
                </a:lnTo>
                <a:lnTo>
                  <a:pt x="5809742" y="5320487"/>
                </a:lnTo>
                <a:lnTo>
                  <a:pt x="5838787" y="5337060"/>
                </a:lnTo>
                <a:lnTo>
                  <a:pt x="5855652" y="5344528"/>
                </a:lnTo>
                <a:lnTo>
                  <a:pt x="5876302" y="5349862"/>
                </a:lnTo>
                <a:lnTo>
                  <a:pt x="5902490" y="5351894"/>
                </a:lnTo>
                <a:lnTo>
                  <a:pt x="5928690" y="5349862"/>
                </a:lnTo>
                <a:lnTo>
                  <a:pt x="5949340" y="5344528"/>
                </a:lnTo>
                <a:lnTo>
                  <a:pt x="5966218" y="5337060"/>
                </a:lnTo>
                <a:lnTo>
                  <a:pt x="5995263" y="5320487"/>
                </a:lnTo>
                <a:lnTo>
                  <a:pt x="6010897" y="5313553"/>
                </a:lnTo>
                <a:lnTo>
                  <a:pt x="6029820" y="5308701"/>
                </a:lnTo>
                <a:lnTo>
                  <a:pt x="6053848" y="5306885"/>
                </a:lnTo>
                <a:lnTo>
                  <a:pt x="6077890" y="5308701"/>
                </a:lnTo>
                <a:lnTo>
                  <a:pt x="6096800" y="5313553"/>
                </a:lnTo>
                <a:lnTo>
                  <a:pt x="6112434" y="5320487"/>
                </a:lnTo>
                <a:lnTo>
                  <a:pt x="6141491" y="5337060"/>
                </a:lnTo>
                <a:lnTo>
                  <a:pt x="6158369" y="5344528"/>
                </a:lnTo>
                <a:lnTo>
                  <a:pt x="6179032" y="5349862"/>
                </a:lnTo>
                <a:lnTo>
                  <a:pt x="6205232" y="5351894"/>
                </a:lnTo>
                <a:lnTo>
                  <a:pt x="6231433" y="5349862"/>
                </a:lnTo>
                <a:lnTo>
                  <a:pt x="6252083" y="5344528"/>
                </a:lnTo>
                <a:lnTo>
                  <a:pt x="6268961" y="5337060"/>
                </a:lnTo>
                <a:lnTo>
                  <a:pt x="6298006" y="5320487"/>
                </a:lnTo>
                <a:lnTo>
                  <a:pt x="6313640" y="5313553"/>
                </a:lnTo>
                <a:lnTo>
                  <a:pt x="6332563" y="5308701"/>
                </a:lnTo>
                <a:lnTo>
                  <a:pt x="6356591" y="5306885"/>
                </a:lnTo>
                <a:lnTo>
                  <a:pt x="6380645" y="5308701"/>
                </a:lnTo>
                <a:lnTo>
                  <a:pt x="6399568" y="5313553"/>
                </a:lnTo>
                <a:lnTo>
                  <a:pt x="6415214" y="5320487"/>
                </a:lnTo>
                <a:lnTo>
                  <a:pt x="6444285" y="5337060"/>
                </a:lnTo>
                <a:lnTo>
                  <a:pt x="6461176" y="5344528"/>
                </a:lnTo>
                <a:lnTo>
                  <a:pt x="6481839" y="5349862"/>
                </a:lnTo>
                <a:lnTo>
                  <a:pt x="6508051" y="5351894"/>
                </a:lnTo>
                <a:lnTo>
                  <a:pt x="6534264" y="5349862"/>
                </a:lnTo>
                <a:lnTo>
                  <a:pt x="6554927" y="5344528"/>
                </a:lnTo>
                <a:lnTo>
                  <a:pt x="6571818" y="5337060"/>
                </a:lnTo>
                <a:lnTo>
                  <a:pt x="6600888" y="5320487"/>
                </a:lnTo>
                <a:lnTo>
                  <a:pt x="6616535" y="5313553"/>
                </a:lnTo>
                <a:lnTo>
                  <a:pt x="6635458" y="5308701"/>
                </a:lnTo>
                <a:lnTo>
                  <a:pt x="6659499" y="5306885"/>
                </a:lnTo>
                <a:lnTo>
                  <a:pt x="6659499" y="5295633"/>
                </a:lnTo>
                <a:close/>
              </a:path>
              <a:path w="6660515" h="7380605">
                <a:moveTo>
                  <a:pt x="6659524" y="5408307"/>
                </a:moveTo>
                <a:lnTo>
                  <a:pt x="6633311" y="5410339"/>
                </a:lnTo>
                <a:lnTo>
                  <a:pt x="6612649" y="5415661"/>
                </a:lnTo>
                <a:lnTo>
                  <a:pt x="6595758" y="5423141"/>
                </a:lnTo>
                <a:lnTo>
                  <a:pt x="6566700" y="5439715"/>
                </a:lnTo>
                <a:lnTo>
                  <a:pt x="6551054" y="5446649"/>
                </a:lnTo>
                <a:lnTo>
                  <a:pt x="6532131" y="5451487"/>
                </a:lnTo>
                <a:lnTo>
                  <a:pt x="6508089" y="5453304"/>
                </a:lnTo>
                <a:lnTo>
                  <a:pt x="6484036" y="5451487"/>
                </a:lnTo>
                <a:lnTo>
                  <a:pt x="6465100" y="5446636"/>
                </a:lnTo>
                <a:lnTo>
                  <a:pt x="6449466" y="5439702"/>
                </a:lnTo>
                <a:lnTo>
                  <a:pt x="6420383" y="5423141"/>
                </a:lnTo>
                <a:lnTo>
                  <a:pt x="6403492" y="5415661"/>
                </a:lnTo>
                <a:lnTo>
                  <a:pt x="6382829" y="5410339"/>
                </a:lnTo>
                <a:lnTo>
                  <a:pt x="6356617" y="5408307"/>
                </a:lnTo>
                <a:lnTo>
                  <a:pt x="6330429" y="5410339"/>
                </a:lnTo>
                <a:lnTo>
                  <a:pt x="6309766" y="5415661"/>
                </a:lnTo>
                <a:lnTo>
                  <a:pt x="6292888" y="5423141"/>
                </a:lnTo>
                <a:lnTo>
                  <a:pt x="6263843" y="5439715"/>
                </a:lnTo>
                <a:lnTo>
                  <a:pt x="6248209" y="5446649"/>
                </a:lnTo>
                <a:lnTo>
                  <a:pt x="6229286" y="5451487"/>
                </a:lnTo>
                <a:lnTo>
                  <a:pt x="6205258" y="5453304"/>
                </a:lnTo>
                <a:lnTo>
                  <a:pt x="6181229" y="5451487"/>
                </a:lnTo>
                <a:lnTo>
                  <a:pt x="6162306" y="5446649"/>
                </a:lnTo>
                <a:lnTo>
                  <a:pt x="6146673" y="5439715"/>
                </a:lnTo>
                <a:lnTo>
                  <a:pt x="6117615" y="5423141"/>
                </a:lnTo>
                <a:lnTo>
                  <a:pt x="6100737" y="5415661"/>
                </a:lnTo>
                <a:lnTo>
                  <a:pt x="6080074" y="5410339"/>
                </a:lnTo>
                <a:lnTo>
                  <a:pt x="6053874" y="5408307"/>
                </a:lnTo>
                <a:lnTo>
                  <a:pt x="6027686" y="5410339"/>
                </a:lnTo>
                <a:lnTo>
                  <a:pt x="6007024" y="5415661"/>
                </a:lnTo>
                <a:lnTo>
                  <a:pt x="5990145" y="5423141"/>
                </a:lnTo>
                <a:lnTo>
                  <a:pt x="5961088" y="5439715"/>
                </a:lnTo>
                <a:lnTo>
                  <a:pt x="5945454" y="5446649"/>
                </a:lnTo>
                <a:lnTo>
                  <a:pt x="5926544" y="5451487"/>
                </a:lnTo>
                <a:lnTo>
                  <a:pt x="5902515" y="5453304"/>
                </a:lnTo>
                <a:lnTo>
                  <a:pt x="5878500" y="5451487"/>
                </a:lnTo>
                <a:lnTo>
                  <a:pt x="5859589" y="5446649"/>
                </a:lnTo>
                <a:lnTo>
                  <a:pt x="5843968" y="5439715"/>
                </a:lnTo>
                <a:lnTo>
                  <a:pt x="5814936" y="5423141"/>
                </a:lnTo>
                <a:lnTo>
                  <a:pt x="5798058" y="5415661"/>
                </a:lnTo>
                <a:lnTo>
                  <a:pt x="5777420" y="5410339"/>
                </a:lnTo>
                <a:lnTo>
                  <a:pt x="5751220" y="5408307"/>
                </a:lnTo>
                <a:lnTo>
                  <a:pt x="5725020" y="5410339"/>
                </a:lnTo>
                <a:lnTo>
                  <a:pt x="5704370" y="5415661"/>
                </a:lnTo>
                <a:lnTo>
                  <a:pt x="5687492" y="5423141"/>
                </a:lnTo>
                <a:lnTo>
                  <a:pt x="5658434" y="5439715"/>
                </a:lnTo>
                <a:lnTo>
                  <a:pt x="5642813" y="5446649"/>
                </a:lnTo>
                <a:lnTo>
                  <a:pt x="5623903" y="5451487"/>
                </a:lnTo>
                <a:lnTo>
                  <a:pt x="5599874" y="5453304"/>
                </a:lnTo>
                <a:lnTo>
                  <a:pt x="5575833" y="5451487"/>
                </a:lnTo>
                <a:lnTo>
                  <a:pt x="5556910" y="5446649"/>
                </a:lnTo>
                <a:lnTo>
                  <a:pt x="5541276" y="5439715"/>
                </a:lnTo>
                <a:lnTo>
                  <a:pt x="5512219" y="5423141"/>
                </a:lnTo>
                <a:lnTo>
                  <a:pt x="5495341" y="5415661"/>
                </a:lnTo>
                <a:lnTo>
                  <a:pt x="5474690" y="5410339"/>
                </a:lnTo>
                <a:lnTo>
                  <a:pt x="5448503" y="5408307"/>
                </a:lnTo>
                <a:lnTo>
                  <a:pt x="5422316" y="5410339"/>
                </a:lnTo>
                <a:lnTo>
                  <a:pt x="5401665" y="5415661"/>
                </a:lnTo>
                <a:lnTo>
                  <a:pt x="5384800" y="5423141"/>
                </a:lnTo>
                <a:lnTo>
                  <a:pt x="5355755" y="5439715"/>
                </a:lnTo>
                <a:lnTo>
                  <a:pt x="5340121" y="5446649"/>
                </a:lnTo>
                <a:lnTo>
                  <a:pt x="5321198" y="5451487"/>
                </a:lnTo>
                <a:lnTo>
                  <a:pt x="5297170" y="5453304"/>
                </a:lnTo>
                <a:lnTo>
                  <a:pt x="5273141" y="5451487"/>
                </a:lnTo>
                <a:lnTo>
                  <a:pt x="5254218" y="5446649"/>
                </a:lnTo>
                <a:lnTo>
                  <a:pt x="5238597" y="5439715"/>
                </a:lnTo>
                <a:lnTo>
                  <a:pt x="5209540" y="5423141"/>
                </a:lnTo>
                <a:lnTo>
                  <a:pt x="5192661" y="5415661"/>
                </a:lnTo>
                <a:lnTo>
                  <a:pt x="5171999" y="5410339"/>
                </a:lnTo>
                <a:lnTo>
                  <a:pt x="5145798" y="5408307"/>
                </a:lnTo>
                <a:lnTo>
                  <a:pt x="5119598" y="5410339"/>
                </a:lnTo>
                <a:lnTo>
                  <a:pt x="5098948" y="5415661"/>
                </a:lnTo>
                <a:lnTo>
                  <a:pt x="5082083" y="5423141"/>
                </a:lnTo>
                <a:lnTo>
                  <a:pt x="5053025" y="5439715"/>
                </a:lnTo>
                <a:lnTo>
                  <a:pt x="5037404" y="5446649"/>
                </a:lnTo>
                <a:lnTo>
                  <a:pt x="5018506" y="5451487"/>
                </a:lnTo>
                <a:lnTo>
                  <a:pt x="4994478" y="5453304"/>
                </a:lnTo>
                <a:lnTo>
                  <a:pt x="4970450" y="5451487"/>
                </a:lnTo>
                <a:lnTo>
                  <a:pt x="4951539" y="5446649"/>
                </a:lnTo>
                <a:lnTo>
                  <a:pt x="4935906" y="5439715"/>
                </a:lnTo>
                <a:lnTo>
                  <a:pt x="4906861" y="5423141"/>
                </a:lnTo>
                <a:lnTo>
                  <a:pt x="4889982" y="5415661"/>
                </a:lnTo>
                <a:lnTo>
                  <a:pt x="4869345" y="5410339"/>
                </a:lnTo>
                <a:lnTo>
                  <a:pt x="4843145" y="5408307"/>
                </a:lnTo>
                <a:lnTo>
                  <a:pt x="4816957" y="5410339"/>
                </a:lnTo>
                <a:lnTo>
                  <a:pt x="4796307" y="5415661"/>
                </a:lnTo>
                <a:lnTo>
                  <a:pt x="4779442" y="5423141"/>
                </a:lnTo>
                <a:lnTo>
                  <a:pt x="4750397" y="5439715"/>
                </a:lnTo>
                <a:lnTo>
                  <a:pt x="4734763" y="5446649"/>
                </a:lnTo>
                <a:lnTo>
                  <a:pt x="4715865" y="5451487"/>
                </a:lnTo>
                <a:lnTo>
                  <a:pt x="4691837" y="5453304"/>
                </a:lnTo>
                <a:lnTo>
                  <a:pt x="4667809" y="5451487"/>
                </a:lnTo>
                <a:lnTo>
                  <a:pt x="4648898" y="5446649"/>
                </a:lnTo>
                <a:lnTo>
                  <a:pt x="4633277" y="5439715"/>
                </a:lnTo>
                <a:lnTo>
                  <a:pt x="4604232" y="5423141"/>
                </a:lnTo>
                <a:lnTo>
                  <a:pt x="4587354" y="5415661"/>
                </a:lnTo>
                <a:lnTo>
                  <a:pt x="4566691" y="5410339"/>
                </a:lnTo>
                <a:lnTo>
                  <a:pt x="4540491" y="5408307"/>
                </a:lnTo>
                <a:lnTo>
                  <a:pt x="4514304" y="5410339"/>
                </a:lnTo>
                <a:lnTo>
                  <a:pt x="4493653" y="5415661"/>
                </a:lnTo>
                <a:lnTo>
                  <a:pt x="4476788" y="5423141"/>
                </a:lnTo>
                <a:lnTo>
                  <a:pt x="4447743" y="5439715"/>
                </a:lnTo>
                <a:lnTo>
                  <a:pt x="4432109" y="5446649"/>
                </a:lnTo>
                <a:lnTo>
                  <a:pt x="4413212" y="5451487"/>
                </a:lnTo>
                <a:lnTo>
                  <a:pt x="4389183" y="5453304"/>
                </a:lnTo>
                <a:lnTo>
                  <a:pt x="4365168" y="5451487"/>
                </a:lnTo>
                <a:lnTo>
                  <a:pt x="4346257" y="5446649"/>
                </a:lnTo>
                <a:lnTo>
                  <a:pt x="4330636" y="5439715"/>
                </a:lnTo>
                <a:lnTo>
                  <a:pt x="4301591" y="5423141"/>
                </a:lnTo>
                <a:lnTo>
                  <a:pt x="4284726" y="5415661"/>
                </a:lnTo>
                <a:lnTo>
                  <a:pt x="4264088" y="5410339"/>
                </a:lnTo>
                <a:lnTo>
                  <a:pt x="4237901" y="5408307"/>
                </a:lnTo>
                <a:lnTo>
                  <a:pt x="4211726" y="5410339"/>
                </a:lnTo>
                <a:lnTo>
                  <a:pt x="4191076" y="5415661"/>
                </a:lnTo>
                <a:lnTo>
                  <a:pt x="4174210" y="5423141"/>
                </a:lnTo>
                <a:lnTo>
                  <a:pt x="4145165" y="5439715"/>
                </a:lnTo>
                <a:lnTo>
                  <a:pt x="4129532" y="5446649"/>
                </a:lnTo>
                <a:lnTo>
                  <a:pt x="4110621" y="5451487"/>
                </a:lnTo>
                <a:lnTo>
                  <a:pt x="4086593" y="5453304"/>
                </a:lnTo>
                <a:lnTo>
                  <a:pt x="4062565" y="5451487"/>
                </a:lnTo>
                <a:lnTo>
                  <a:pt x="4043654" y="5446649"/>
                </a:lnTo>
                <a:lnTo>
                  <a:pt x="4028033" y="5439715"/>
                </a:lnTo>
                <a:lnTo>
                  <a:pt x="3998988" y="5423141"/>
                </a:lnTo>
                <a:lnTo>
                  <a:pt x="3982110" y="5415661"/>
                </a:lnTo>
                <a:lnTo>
                  <a:pt x="3961460" y="5410339"/>
                </a:lnTo>
                <a:lnTo>
                  <a:pt x="3935260" y="5408307"/>
                </a:lnTo>
                <a:lnTo>
                  <a:pt x="3909072" y="5410339"/>
                </a:lnTo>
                <a:lnTo>
                  <a:pt x="3888422" y="5415661"/>
                </a:lnTo>
                <a:lnTo>
                  <a:pt x="3871544" y="5423141"/>
                </a:lnTo>
                <a:lnTo>
                  <a:pt x="3842499" y="5439715"/>
                </a:lnTo>
                <a:lnTo>
                  <a:pt x="3826878" y="5446649"/>
                </a:lnTo>
                <a:lnTo>
                  <a:pt x="3807968" y="5451487"/>
                </a:lnTo>
                <a:lnTo>
                  <a:pt x="3783952" y="5453304"/>
                </a:lnTo>
                <a:lnTo>
                  <a:pt x="3759924" y="5451487"/>
                </a:lnTo>
                <a:lnTo>
                  <a:pt x="3741026" y="5446649"/>
                </a:lnTo>
                <a:lnTo>
                  <a:pt x="3725392" y="5439715"/>
                </a:lnTo>
                <a:lnTo>
                  <a:pt x="3696347" y="5423141"/>
                </a:lnTo>
                <a:lnTo>
                  <a:pt x="3679469" y="5415661"/>
                </a:lnTo>
                <a:lnTo>
                  <a:pt x="3658819" y="5410339"/>
                </a:lnTo>
                <a:lnTo>
                  <a:pt x="3632619" y="5408307"/>
                </a:lnTo>
                <a:lnTo>
                  <a:pt x="3606419" y="5410339"/>
                </a:lnTo>
                <a:lnTo>
                  <a:pt x="3585768" y="5415661"/>
                </a:lnTo>
                <a:lnTo>
                  <a:pt x="3568903" y="5423141"/>
                </a:lnTo>
                <a:lnTo>
                  <a:pt x="3539845" y="5439715"/>
                </a:lnTo>
                <a:lnTo>
                  <a:pt x="3524224" y="5446649"/>
                </a:lnTo>
                <a:lnTo>
                  <a:pt x="3505314" y="5451487"/>
                </a:lnTo>
                <a:lnTo>
                  <a:pt x="3481298" y="5453304"/>
                </a:lnTo>
                <a:lnTo>
                  <a:pt x="3457270" y="5451487"/>
                </a:lnTo>
                <a:lnTo>
                  <a:pt x="3438347" y="5446649"/>
                </a:lnTo>
                <a:lnTo>
                  <a:pt x="3422713" y="5439715"/>
                </a:lnTo>
                <a:lnTo>
                  <a:pt x="3393668" y="5423141"/>
                </a:lnTo>
                <a:lnTo>
                  <a:pt x="3376790" y="5415661"/>
                </a:lnTo>
                <a:lnTo>
                  <a:pt x="3356140" y="5410339"/>
                </a:lnTo>
                <a:lnTo>
                  <a:pt x="3329952" y="5408307"/>
                </a:lnTo>
                <a:lnTo>
                  <a:pt x="3303752" y="5410339"/>
                </a:lnTo>
                <a:lnTo>
                  <a:pt x="3283102" y="5415661"/>
                </a:lnTo>
                <a:lnTo>
                  <a:pt x="3266236" y="5423141"/>
                </a:lnTo>
                <a:lnTo>
                  <a:pt x="3237192" y="5439715"/>
                </a:lnTo>
                <a:lnTo>
                  <a:pt x="3221558" y="5446649"/>
                </a:lnTo>
                <a:lnTo>
                  <a:pt x="3202660" y="5451487"/>
                </a:lnTo>
                <a:lnTo>
                  <a:pt x="3178632" y="5453304"/>
                </a:lnTo>
                <a:lnTo>
                  <a:pt x="3154616" y="5451487"/>
                </a:lnTo>
                <a:lnTo>
                  <a:pt x="3135706" y="5446649"/>
                </a:lnTo>
                <a:lnTo>
                  <a:pt x="3120085" y="5439715"/>
                </a:lnTo>
                <a:lnTo>
                  <a:pt x="3091040" y="5423141"/>
                </a:lnTo>
                <a:lnTo>
                  <a:pt x="3074162" y="5415661"/>
                </a:lnTo>
                <a:lnTo>
                  <a:pt x="3053511" y="5410339"/>
                </a:lnTo>
                <a:lnTo>
                  <a:pt x="3027324" y="5408307"/>
                </a:lnTo>
                <a:lnTo>
                  <a:pt x="3001124" y="5410339"/>
                </a:lnTo>
                <a:lnTo>
                  <a:pt x="2980474" y="5415661"/>
                </a:lnTo>
                <a:lnTo>
                  <a:pt x="2963608" y="5423141"/>
                </a:lnTo>
                <a:lnTo>
                  <a:pt x="2934551" y="5439715"/>
                </a:lnTo>
                <a:lnTo>
                  <a:pt x="2918930" y="5446649"/>
                </a:lnTo>
                <a:lnTo>
                  <a:pt x="2900019" y="5451487"/>
                </a:lnTo>
                <a:lnTo>
                  <a:pt x="2876004" y="5453304"/>
                </a:lnTo>
                <a:lnTo>
                  <a:pt x="2851988" y="5451487"/>
                </a:lnTo>
                <a:lnTo>
                  <a:pt x="2833078" y="5446649"/>
                </a:lnTo>
                <a:lnTo>
                  <a:pt x="2817457" y="5439715"/>
                </a:lnTo>
                <a:lnTo>
                  <a:pt x="2788399" y="5423141"/>
                </a:lnTo>
                <a:lnTo>
                  <a:pt x="2771533" y="5415661"/>
                </a:lnTo>
                <a:lnTo>
                  <a:pt x="2750870" y="5410339"/>
                </a:lnTo>
                <a:lnTo>
                  <a:pt x="2724683" y="5408307"/>
                </a:lnTo>
                <a:lnTo>
                  <a:pt x="2698496" y="5410339"/>
                </a:lnTo>
                <a:lnTo>
                  <a:pt x="2677845" y="5415661"/>
                </a:lnTo>
                <a:lnTo>
                  <a:pt x="2660967" y="5423141"/>
                </a:lnTo>
                <a:lnTo>
                  <a:pt x="2631935" y="5439715"/>
                </a:lnTo>
                <a:lnTo>
                  <a:pt x="2616301" y="5446649"/>
                </a:lnTo>
                <a:lnTo>
                  <a:pt x="2597404" y="5451487"/>
                </a:lnTo>
                <a:lnTo>
                  <a:pt x="2573388" y="5453304"/>
                </a:lnTo>
                <a:lnTo>
                  <a:pt x="2549360" y="5451487"/>
                </a:lnTo>
                <a:lnTo>
                  <a:pt x="2530449" y="5446649"/>
                </a:lnTo>
                <a:lnTo>
                  <a:pt x="2514816" y="5439715"/>
                </a:lnTo>
                <a:lnTo>
                  <a:pt x="2485771" y="5423141"/>
                </a:lnTo>
                <a:lnTo>
                  <a:pt x="2468892" y="5415661"/>
                </a:lnTo>
                <a:lnTo>
                  <a:pt x="2448242" y="5410339"/>
                </a:lnTo>
                <a:lnTo>
                  <a:pt x="2422042" y="5408307"/>
                </a:lnTo>
                <a:lnTo>
                  <a:pt x="2395855" y="5410339"/>
                </a:lnTo>
                <a:lnTo>
                  <a:pt x="2375204" y="5415661"/>
                </a:lnTo>
                <a:lnTo>
                  <a:pt x="2358339" y="5423141"/>
                </a:lnTo>
                <a:lnTo>
                  <a:pt x="2329307" y="5439715"/>
                </a:lnTo>
                <a:lnTo>
                  <a:pt x="2313673" y="5446649"/>
                </a:lnTo>
                <a:lnTo>
                  <a:pt x="2294775" y="5451487"/>
                </a:lnTo>
                <a:lnTo>
                  <a:pt x="2270760" y="5453304"/>
                </a:lnTo>
                <a:lnTo>
                  <a:pt x="2246731" y="5451487"/>
                </a:lnTo>
                <a:lnTo>
                  <a:pt x="2227821" y="5446649"/>
                </a:lnTo>
                <a:lnTo>
                  <a:pt x="2212187" y="5439715"/>
                </a:lnTo>
                <a:lnTo>
                  <a:pt x="2183142" y="5423141"/>
                </a:lnTo>
                <a:lnTo>
                  <a:pt x="2166264" y="5415661"/>
                </a:lnTo>
                <a:lnTo>
                  <a:pt x="2145627" y="5410339"/>
                </a:lnTo>
                <a:lnTo>
                  <a:pt x="2119439" y="5408307"/>
                </a:lnTo>
                <a:lnTo>
                  <a:pt x="2093252" y="5410339"/>
                </a:lnTo>
                <a:lnTo>
                  <a:pt x="2072601" y="5415661"/>
                </a:lnTo>
                <a:lnTo>
                  <a:pt x="2055723" y="5423141"/>
                </a:lnTo>
                <a:lnTo>
                  <a:pt x="2026678" y="5439715"/>
                </a:lnTo>
                <a:lnTo>
                  <a:pt x="2011045" y="5446649"/>
                </a:lnTo>
                <a:lnTo>
                  <a:pt x="1992147" y="5451487"/>
                </a:lnTo>
                <a:lnTo>
                  <a:pt x="1968119" y="5453304"/>
                </a:lnTo>
                <a:lnTo>
                  <a:pt x="1944090" y="5451487"/>
                </a:lnTo>
                <a:lnTo>
                  <a:pt x="1925193" y="5446649"/>
                </a:lnTo>
                <a:lnTo>
                  <a:pt x="1909559" y="5439715"/>
                </a:lnTo>
                <a:lnTo>
                  <a:pt x="1880514" y="5423141"/>
                </a:lnTo>
                <a:lnTo>
                  <a:pt x="1863636" y="5415661"/>
                </a:lnTo>
                <a:lnTo>
                  <a:pt x="1842985" y="5410339"/>
                </a:lnTo>
                <a:lnTo>
                  <a:pt x="1816798" y="5408307"/>
                </a:lnTo>
                <a:lnTo>
                  <a:pt x="1790611" y="5410339"/>
                </a:lnTo>
                <a:lnTo>
                  <a:pt x="1769973" y="5415661"/>
                </a:lnTo>
                <a:lnTo>
                  <a:pt x="1753095" y="5423141"/>
                </a:lnTo>
                <a:lnTo>
                  <a:pt x="1724050" y="5439715"/>
                </a:lnTo>
                <a:lnTo>
                  <a:pt x="1708429" y="5446649"/>
                </a:lnTo>
                <a:lnTo>
                  <a:pt x="1689531" y="5451487"/>
                </a:lnTo>
                <a:lnTo>
                  <a:pt x="1665503" y="5453304"/>
                </a:lnTo>
                <a:lnTo>
                  <a:pt x="1641487" y="5451487"/>
                </a:lnTo>
                <a:lnTo>
                  <a:pt x="1622577" y="5446649"/>
                </a:lnTo>
                <a:lnTo>
                  <a:pt x="1606956" y="5439715"/>
                </a:lnTo>
                <a:lnTo>
                  <a:pt x="1577924" y="5423141"/>
                </a:lnTo>
                <a:lnTo>
                  <a:pt x="1561045" y="5415661"/>
                </a:lnTo>
                <a:lnTo>
                  <a:pt x="1540408" y="5410339"/>
                </a:lnTo>
                <a:lnTo>
                  <a:pt x="1514208" y="5408307"/>
                </a:lnTo>
                <a:lnTo>
                  <a:pt x="1488020" y="5410339"/>
                </a:lnTo>
                <a:lnTo>
                  <a:pt x="1467370" y="5415661"/>
                </a:lnTo>
                <a:lnTo>
                  <a:pt x="1450505" y="5423141"/>
                </a:lnTo>
                <a:lnTo>
                  <a:pt x="1421460" y="5439715"/>
                </a:lnTo>
                <a:lnTo>
                  <a:pt x="1405839" y="5446649"/>
                </a:lnTo>
                <a:lnTo>
                  <a:pt x="1386928" y="5451487"/>
                </a:lnTo>
                <a:lnTo>
                  <a:pt x="1362913" y="5453304"/>
                </a:lnTo>
                <a:lnTo>
                  <a:pt x="1338897" y="5451487"/>
                </a:lnTo>
                <a:lnTo>
                  <a:pt x="1319987" y="5446649"/>
                </a:lnTo>
                <a:lnTo>
                  <a:pt x="1304366" y="5439715"/>
                </a:lnTo>
                <a:lnTo>
                  <a:pt x="1275321" y="5423141"/>
                </a:lnTo>
                <a:lnTo>
                  <a:pt x="1258455" y="5415661"/>
                </a:lnTo>
                <a:lnTo>
                  <a:pt x="1237818" y="5410339"/>
                </a:lnTo>
                <a:lnTo>
                  <a:pt x="1211630" y="5408307"/>
                </a:lnTo>
                <a:lnTo>
                  <a:pt x="1185430" y="5410339"/>
                </a:lnTo>
                <a:lnTo>
                  <a:pt x="1164780" y="5415661"/>
                </a:lnTo>
                <a:lnTo>
                  <a:pt x="1147914" y="5423141"/>
                </a:lnTo>
                <a:lnTo>
                  <a:pt x="1118870" y="5439715"/>
                </a:lnTo>
                <a:lnTo>
                  <a:pt x="1103249" y="5446649"/>
                </a:lnTo>
                <a:lnTo>
                  <a:pt x="1084338" y="5451487"/>
                </a:lnTo>
                <a:lnTo>
                  <a:pt x="1060323" y="5453304"/>
                </a:lnTo>
                <a:lnTo>
                  <a:pt x="1036307" y="5451487"/>
                </a:lnTo>
                <a:lnTo>
                  <a:pt x="1017397" y="5446649"/>
                </a:lnTo>
                <a:lnTo>
                  <a:pt x="1001776" y="5439715"/>
                </a:lnTo>
                <a:lnTo>
                  <a:pt x="972731" y="5423141"/>
                </a:lnTo>
                <a:lnTo>
                  <a:pt x="955865" y="5415661"/>
                </a:lnTo>
                <a:lnTo>
                  <a:pt x="935215" y="5410339"/>
                </a:lnTo>
                <a:lnTo>
                  <a:pt x="909015" y="5408307"/>
                </a:lnTo>
                <a:lnTo>
                  <a:pt x="882840" y="5410339"/>
                </a:lnTo>
                <a:lnTo>
                  <a:pt x="862190" y="5415661"/>
                </a:lnTo>
                <a:lnTo>
                  <a:pt x="845324" y="5423141"/>
                </a:lnTo>
                <a:lnTo>
                  <a:pt x="816292" y="5439715"/>
                </a:lnTo>
                <a:lnTo>
                  <a:pt x="800671" y="5446649"/>
                </a:lnTo>
                <a:lnTo>
                  <a:pt x="781773" y="5451487"/>
                </a:lnTo>
                <a:lnTo>
                  <a:pt x="757758" y="5453304"/>
                </a:lnTo>
                <a:lnTo>
                  <a:pt x="733729" y="5451487"/>
                </a:lnTo>
                <a:lnTo>
                  <a:pt x="714819" y="5446649"/>
                </a:lnTo>
                <a:lnTo>
                  <a:pt x="699198" y="5439715"/>
                </a:lnTo>
                <a:lnTo>
                  <a:pt x="670153" y="5423141"/>
                </a:lnTo>
                <a:lnTo>
                  <a:pt x="653288" y="5415661"/>
                </a:lnTo>
                <a:lnTo>
                  <a:pt x="632650" y="5410339"/>
                </a:lnTo>
                <a:lnTo>
                  <a:pt x="606463" y="5408307"/>
                </a:lnTo>
                <a:lnTo>
                  <a:pt x="580275" y="5410339"/>
                </a:lnTo>
                <a:lnTo>
                  <a:pt x="559625" y="5415661"/>
                </a:lnTo>
                <a:lnTo>
                  <a:pt x="542747" y="5423141"/>
                </a:lnTo>
                <a:lnTo>
                  <a:pt x="513715" y="5439715"/>
                </a:lnTo>
                <a:lnTo>
                  <a:pt x="498081" y="5446649"/>
                </a:lnTo>
                <a:lnTo>
                  <a:pt x="479183" y="5451487"/>
                </a:lnTo>
                <a:lnTo>
                  <a:pt x="455155" y="5453304"/>
                </a:lnTo>
                <a:lnTo>
                  <a:pt x="431152" y="5451487"/>
                </a:lnTo>
                <a:lnTo>
                  <a:pt x="412254" y="5446649"/>
                </a:lnTo>
                <a:lnTo>
                  <a:pt x="396633" y="5439715"/>
                </a:lnTo>
                <a:lnTo>
                  <a:pt x="367588" y="5423141"/>
                </a:lnTo>
                <a:lnTo>
                  <a:pt x="350723" y="5415661"/>
                </a:lnTo>
                <a:lnTo>
                  <a:pt x="330085" y="5410339"/>
                </a:lnTo>
                <a:lnTo>
                  <a:pt x="303898" y="5408307"/>
                </a:lnTo>
                <a:lnTo>
                  <a:pt x="277710" y="5410339"/>
                </a:lnTo>
                <a:lnTo>
                  <a:pt x="257060" y="5415661"/>
                </a:lnTo>
                <a:lnTo>
                  <a:pt x="240182" y="5423141"/>
                </a:lnTo>
                <a:lnTo>
                  <a:pt x="211150" y="5439715"/>
                </a:lnTo>
                <a:lnTo>
                  <a:pt x="195529" y="5446649"/>
                </a:lnTo>
                <a:lnTo>
                  <a:pt x="176631" y="5451487"/>
                </a:lnTo>
                <a:lnTo>
                  <a:pt x="152615" y="5453304"/>
                </a:lnTo>
                <a:lnTo>
                  <a:pt x="128587" y="5451487"/>
                </a:lnTo>
                <a:lnTo>
                  <a:pt x="109677" y="5446649"/>
                </a:lnTo>
                <a:lnTo>
                  <a:pt x="94056" y="5439715"/>
                </a:lnTo>
                <a:lnTo>
                  <a:pt x="65011" y="5423141"/>
                </a:lnTo>
                <a:lnTo>
                  <a:pt x="48133" y="5415661"/>
                </a:lnTo>
                <a:lnTo>
                  <a:pt x="27482" y="5410339"/>
                </a:lnTo>
                <a:lnTo>
                  <a:pt x="1295" y="5408307"/>
                </a:lnTo>
                <a:lnTo>
                  <a:pt x="1295" y="5419560"/>
                </a:lnTo>
                <a:lnTo>
                  <a:pt x="25323" y="5421376"/>
                </a:lnTo>
                <a:lnTo>
                  <a:pt x="44234" y="5426227"/>
                </a:lnTo>
                <a:lnTo>
                  <a:pt x="59855" y="5433161"/>
                </a:lnTo>
                <a:lnTo>
                  <a:pt x="88900" y="5449735"/>
                </a:lnTo>
                <a:lnTo>
                  <a:pt x="105765" y="5457215"/>
                </a:lnTo>
                <a:lnTo>
                  <a:pt x="126415" y="5462536"/>
                </a:lnTo>
                <a:lnTo>
                  <a:pt x="152615" y="5464568"/>
                </a:lnTo>
                <a:lnTo>
                  <a:pt x="178803" y="5462536"/>
                </a:lnTo>
                <a:lnTo>
                  <a:pt x="199440" y="5457215"/>
                </a:lnTo>
                <a:lnTo>
                  <a:pt x="216306" y="5449735"/>
                </a:lnTo>
                <a:lnTo>
                  <a:pt x="245351" y="5433161"/>
                </a:lnTo>
                <a:lnTo>
                  <a:pt x="260972" y="5426227"/>
                </a:lnTo>
                <a:lnTo>
                  <a:pt x="279882" y="5421376"/>
                </a:lnTo>
                <a:lnTo>
                  <a:pt x="303898" y="5419560"/>
                </a:lnTo>
                <a:lnTo>
                  <a:pt x="327914" y="5421376"/>
                </a:lnTo>
                <a:lnTo>
                  <a:pt x="346811" y="5426227"/>
                </a:lnTo>
                <a:lnTo>
                  <a:pt x="362432" y="5433161"/>
                </a:lnTo>
                <a:lnTo>
                  <a:pt x="391464" y="5449735"/>
                </a:lnTo>
                <a:lnTo>
                  <a:pt x="408330" y="5457215"/>
                </a:lnTo>
                <a:lnTo>
                  <a:pt x="428980" y="5462536"/>
                </a:lnTo>
                <a:lnTo>
                  <a:pt x="455155" y="5464568"/>
                </a:lnTo>
                <a:lnTo>
                  <a:pt x="481355" y="5462536"/>
                </a:lnTo>
                <a:lnTo>
                  <a:pt x="501992" y="5457215"/>
                </a:lnTo>
                <a:lnTo>
                  <a:pt x="518871" y="5449735"/>
                </a:lnTo>
                <a:lnTo>
                  <a:pt x="547916" y="5433161"/>
                </a:lnTo>
                <a:lnTo>
                  <a:pt x="563537" y="5426227"/>
                </a:lnTo>
                <a:lnTo>
                  <a:pt x="582447" y="5421376"/>
                </a:lnTo>
                <a:lnTo>
                  <a:pt x="606463" y="5419560"/>
                </a:lnTo>
                <a:lnTo>
                  <a:pt x="630478" y="5421376"/>
                </a:lnTo>
                <a:lnTo>
                  <a:pt x="649376" y="5426227"/>
                </a:lnTo>
                <a:lnTo>
                  <a:pt x="665010" y="5433161"/>
                </a:lnTo>
                <a:lnTo>
                  <a:pt x="694042" y="5449735"/>
                </a:lnTo>
                <a:lnTo>
                  <a:pt x="710907" y="5457215"/>
                </a:lnTo>
                <a:lnTo>
                  <a:pt x="731558" y="5462536"/>
                </a:lnTo>
                <a:lnTo>
                  <a:pt x="757758" y="5464568"/>
                </a:lnTo>
                <a:lnTo>
                  <a:pt x="783945" y="5462536"/>
                </a:lnTo>
                <a:lnTo>
                  <a:pt x="804583" y="5457215"/>
                </a:lnTo>
                <a:lnTo>
                  <a:pt x="821448" y="5449735"/>
                </a:lnTo>
                <a:lnTo>
                  <a:pt x="850480" y="5433161"/>
                </a:lnTo>
                <a:lnTo>
                  <a:pt x="866101" y="5426227"/>
                </a:lnTo>
                <a:lnTo>
                  <a:pt x="884999" y="5421376"/>
                </a:lnTo>
                <a:lnTo>
                  <a:pt x="909015" y="5419560"/>
                </a:lnTo>
                <a:lnTo>
                  <a:pt x="933043" y="5421376"/>
                </a:lnTo>
                <a:lnTo>
                  <a:pt x="951941" y="5426227"/>
                </a:lnTo>
                <a:lnTo>
                  <a:pt x="967574" y="5433161"/>
                </a:lnTo>
                <a:lnTo>
                  <a:pt x="996619" y="5449735"/>
                </a:lnTo>
                <a:lnTo>
                  <a:pt x="1013485" y="5457215"/>
                </a:lnTo>
                <a:lnTo>
                  <a:pt x="1034135" y="5462536"/>
                </a:lnTo>
                <a:lnTo>
                  <a:pt x="1060323" y="5464568"/>
                </a:lnTo>
                <a:lnTo>
                  <a:pt x="1086510" y="5462536"/>
                </a:lnTo>
                <a:lnTo>
                  <a:pt x="1107160" y="5457215"/>
                </a:lnTo>
                <a:lnTo>
                  <a:pt x="1124026" y="5449735"/>
                </a:lnTo>
                <a:lnTo>
                  <a:pt x="1153083" y="5433161"/>
                </a:lnTo>
                <a:lnTo>
                  <a:pt x="1168704" y="5426227"/>
                </a:lnTo>
                <a:lnTo>
                  <a:pt x="1187615" y="5421376"/>
                </a:lnTo>
                <a:lnTo>
                  <a:pt x="1211630" y="5419560"/>
                </a:lnTo>
                <a:lnTo>
                  <a:pt x="1235646" y="5421376"/>
                </a:lnTo>
                <a:lnTo>
                  <a:pt x="1254544" y="5426227"/>
                </a:lnTo>
                <a:lnTo>
                  <a:pt x="1270177" y="5433161"/>
                </a:lnTo>
                <a:lnTo>
                  <a:pt x="1299210" y="5449735"/>
                </a:lnTo>
                <a:lnTo>
                  <a:pt x="1316075" y="5457215"/>
                </a:lnTo>
                <a:lnTo>
                  <a:pt x="1336725" y="5462536"/>
                </a:lnTo>
                <a:lnTo>
                  <a:pt x="1362913" y="5464568"/>
                </a:lnTo>
                <a:lnTo>
                  <a:pt x="1389100" y="5462536"/>
                </a:lnTo>
                <a:lnTo>
                  <a:pt x="1409750" y="5457215"/>
                </a:lnTo>
                <a:lnTo>
                  <a:pt x="1426616" y="5449735"/>
                </a:lnTo>
                <a:lnTo>
                  <a:pt x="1455661" y="5433161"/>
                </a:lnTo>
                <a:lnTo>
                  <a:pt x="1471282" y="5426227"/>
                </a:lnTo>
                <a:lnTo>
                  <a:pt x="1490192" y="5421376"/>
                </a:lnTo>
                <a:lnTo>
                  <a:pt x="1514208" y="5419560"/>
                </a:lnTo>
                <a:lnTo>
                  <a:pt x="1538236" y="5421376"/>
                </a:lnTo>
                <a:lnTo>
                  <a:pt x="1557147" y="5426227"/>
                </a:lnTo>
                <a:lnTo>
                  <a:pt x="1572768" y="5433161"/>
                </a:lnTo>
                <a:lnTo>
                  <a:pt x="1601812" y="5449735"/>
                </a:lnTo>
                <a:lnTo>
                  <a:pt x="1618678" y="5457215"/>
                </a:lnTo>
                <a:lnTo>
                  <a:pt x="1639328" y="5462536"/>
                </a:lnTo>
                <a:lnTo>
                  <a:pt x="1665503" y="5464568"/>
                </a:lnTo>
                <a:lnTo>
                  <a:pt x="1691690" y="5462536"/>
                </a:lnTo>
                <a:lnTo>
                  <a:pt x="1712328" y="5457215"/>
                </a:lnTo>
                <a:lnTo>
                  <a:pt x="1729206" y="5449735"/>
                </a:lnTo>
                <a:lnTo>
                  <a:pt x="1758238" y="5433161"/>
                </a:lnTo>
                <a:lnTo>
                  <a:pt x="1773872" y="5426227"/>
                </a:lnTo>
                <a:lnTo>
                  <a:pt x="1792782" y="5421376"/>
                </a:lnTo>
                <a:lnTo>
                  <a:pt x="1816798" y="5419560"/>
                </a:lnTo>
                <a:lnTo>
                  <a:pt x="1840826" y="5421376"/>
                </a:lnTo>
                <a:lnTo>
                  <a:pt x="1859737" y="5426227"/>
                </a:lnTo>
                <a:lnTo>
                  <a:pt x="1875370" y="5433161"/>
                </a:lnTo>
                <a:lnTo>
                  <a:pt x="1904415" y="5449735"/>
                </a:lnTo>
                <a:lnTo>
                  <a:pt x="1921281" y="5457215"/>
                </a:lnTo>
                <a:lnTo>
                  <a:pt x="1941931" y="5462536"/>
                </a:lnTo>
                <a:lnTo>
                  <a:pt x="1968119" y="5464568"/>
                </a:lnTo>
                <a:lnTo>
                  <a:pt x="1994319" y="5462536"/>
                </a:lnTo>
                <a:lnTo>
                  <a:pt x="2014956" y="5457215"/>
                </a:lnTo>
                <a:lnTo>
                  <a:pt x="2031834" y="5449735"/>
                </a:lnTo>
                <a:lnTo>
                  <a:pt x="2060879" y="5433161"/>
                </a:lnTo>
                <a:lnTo>
                  <a:pt x="2076513" y="5426227"/>
                </a:lnTo>
                <a:lnTo>
                  <a:pt x="2095411" y="5421376"/>
                </a:lnTo>
                <a:lnTo>
                  <a:pt x="2119439" y="5419560"/>
                </a:lnTo>
                <a:lnTo>
                  <a:pt x="2143455" y="5421376"/>
                </a:lnTo>
                <a:lnTo>
                  <a:pt x="2162365" y="5426227"/>
                </a:lnTo>
                <a:lnTo>
                  <a:pt x="2177986" y="5433161"/>
                </a:lnTo>
                <a:lnTo>
                  <a:pt x="2207044" y="5449735"/>
                </a:lnTo>
                <a:lnTo>
                  <a:pt x="2223909" y="5457215"/>
                </a:lnTo>
                <a:lnTo>
                  <a:pt x="2244560" y="5462536"/>
                </a:lnTo>
                <a:lnTo>
                  <a:pt x="2270760" y="5464568"/>
                </a:lnTo>
                <a:lnTo>
                  <a:pt x="2296934" y="5462536"/>
                </a:lnTo>
                <a:lnTo>
                  <a:pt x="2317572" y="5457215"/>
                </a:lnTo>
                <a:lnTo>
                  <a:pt x="2334450" y="5449735"/>
                </a:lnTo>
                <a:lnTo>
                  <a:pt x="2363482" y="5433161"/>
                </a:lnTo>
                <a:lnTo>
                  <a:pt x="2379116" y="5426227"/>
                </a:lnTo>
                <a:lnTo>
                  <a:pt x="2398014" y="5421376"/>
                </a:lnTo>
                <a:lnTo>
                  <a:pt x="2422042" y="5419560"/>
                </a:lnTo>
                <a:lnTo>
                  <a:pt x="2446070" y="5421376"/>
                </a:lnTo>
                <a:lnTo>
                  <a:pt x="2464981" y="5426227"/>
                </a:lnTo>
                <a:lnTo>
                  <a:pt x="2480614" y="5433161"/>
                </a:lnTo>
                <a:lnTo>
                  <a:pt x="2509672" y="5449735"/>
                </a:lnTo>
                <a:lnTo>
                  <a:pt x="2526538" y="5457215"/>
                </a:lnTo>
                <a:lnTo>
                  <a:pt x="2547188" y="5462536"/>
                </a:lnTo>
                <a:lnTo>
                  <a:pt x="2573388" y="5464568"/>
                </a:lnTo>
                <a:lnTo>
                  <a:pt x="2599575" y="5462536"/>
                </a:lnTo>
                <a:lnTo>
                  <a:pt x="2620213" y="5457215"/>
                </a:lnTo>
                <a:lnTo>
                  <a:pt x="2637078" y="5449735"/>
                </a:lnTo>
                <a:lnTo>
                  <a:pt x="2666123" y="5433161"/>
                </a:lnTo>
                <a:lnTo>
                  <a:pt x="2681744" y="5426227"/>
                </a:lnTo>
                <a:lnTo>
                  <a:pt x="2700655" y="5421376"/>
                </a:lnTo>
                <a:lnTo>
                  <a:pt x="2724683" y="5419560"/>
                </a:lnTo>
                <a:lnTo>
                  <a:pt x="2748711" y="5421376"/>
                </a:lnTo>
                <a:lnTo>
                  <a:pt x="2767622" y="5426227"/>
                </a:lnTo>
                <a:lnTo>
                  <a:pt x="2783243" y="5433161"/>
                </a:lnTo>
                <a:lnTo>
                  <a:pt x="2812288" y="5449735"/>
                </a:lnTo>
                <a:lnTo>
                  <a:pt x="2829166" y="5457215"/>
                </a:lnTo>
                <a:lnTo>
                  <a:pt x="2849816" y="5462536"/>
                </a:lnTo>
                <a:lnTo>
                  <a:pt x="2876004" y="5464568"/>
                </a:lnTo>
                <a:lnTo>
                  <a:pt x="2902191" y="5462536"/>
                </a:lnTo>
                <a:lnTo>
                  <a:pt x="2922841" y="5457215"/>
                </a:lnTo>
                <a:lnTo>
                  <a:pt x="2939707" y="5449735"/>
                </a:lnTo>
                <a:lnTo>
                  <a:pt x="2968752" y="5433161"/>
                </a:lnTo>
                <a:lnTo>
                  <a:pt x="2984385" y="5426227"/>
                </a:lnTo>
                <a:lnTo>
                  <a:pt x="3003296" y="5421376"/>
                </a:lnTo>
                <a:lnTo>
                  <a:pt x="3027324" y="5419560"/>
                </a:lnTo>
                <a:lnTo>
                  <a:pt x="3051352" y="5421376"/>
                </a:lnTo>
                <a:lnTo>
                  <a:pt x="3070250" y="5426227"/>
                </a:lnTo>
                <a:lnTo>
                  <a:pt x="3085884" y="5433161"/>
                </a:lnTo>
                <a:lnTo>
                  <a:pt x="3114929" y="5449735"/>
                </a:lnTo>
                <a:lnTo>
                  <a:pt x="3131794" y="5457215"/>
                </a:lnTo>
                <a:lnTo>
                  <a:pt x="3152444" y="5462536"/>
                </a:lnTo>
                <a:lnTo>
                  <a:pt x="3178632" y="5464568"/>
                </a:lnTo>
                <a:lnTo>
                  <a:pt x="3204819" y="5462536"/>
                </a:lnTo>
                <a:lnTo>
                  <a:pt x="3225469" y="5457215"/>
                </a:lnTo>
                <a:lnTo>
                  <a:pt x="3242348" y="5449735"/>
                </a:lnTo>
                <a:lnTo>
                  <a:pt x="3271393" y="5433161"/>
                </a:lnTo>
                <a:lnTo>
                  <a:pt x="3287014" y="5426227"/>
                </a:lnTo>
                <a:lnTo>
                  <a:pt x="3305924" y="5421376"/>
                </a:lnTo>
                <a:lnTo>
                  <a:pt x="3329952" y="5419560"/>
                </a:lnTo>
                <a:lnTo>
                  <a:pt x="3353981" y="5421376"/>
                </a:lnTo>
                <a:lnTo>
                  <a:pt x="3372891" y="5426227"/>
                </a:lnTo>
                <a:lnTo>
                  <a:pt x="3388512" y="5433161"/>
                </a:lnTo>
                <a:lnTo>
                  <a:pt x="3417570" y="5449735"/>
                </a:lnTo>
                <a:lnTo>
                  <a:pt x="3434435" y="5457215"/>
                </a:lnTo>
                <a:lnTo>
                  <a:pt x="3455098" y="5462536"/>
                </a:lnTo>
                <a:lnTo>
                  <a:pt x="3481298" y="5464568"/>
                </a:lnTo>
                <a:lnTo>
                  <a:pt x="3507486" y="5462536"/>
                </a:lnTo>
                <a:lnTo>
                  <a:pt x="3528136" y="5457215"/>
                </a:lnTo>
                <a:lnTo>
                  <a:pt x="3545001" y="5449735"/>
                </a:lnTo>
                <a:lnTo>
                  <a:pt x="3574059" y="5433161"/>
                </a:lnTo>
                <a:lnTo>
                  <a:pt x="3589680" y="5426227"/>
                </a:lnTo>
                <a:lnTo>
                  <a:pt x="3608590" y="5421376"/>
                </a:lnTo>
                <a:lnTo>
                  <a:pt x="3632619" y="5419560"/>
                </a:lnTo>
                <a:lnTo>
                  <a:pt x="3656647" y="5421376"/>
                </a:lnTo>
                <a:lnTo>
                  <a:pt x="3675557" y="5426227"/>
                </a:lnTo>
                <a:lnTo>
                  <a:pt x="3691191" y="5433161"/>
                </a:lnTo>
                <a:lnTo>
                  <a:pt x="3720236" y="5449735"/>
                </a:lnTo>
                <a:lnTo>
                  <a:pt x="3737102" y="5457215"/>
                </a:lnTo>
                <a:lnTo>
                  <a:pt x="3757752" y="5462536"/>
                </a:lnTo>
                <a:lnTo>
                  <a:pt x="3783952" y="5464568"/>
                </a:lnTo>
                <a:lnTo>
                  <a:pt x="3810139" y="5462536"/>
                </a:lnTo>
                <a:lnTo>
                  <a:pt x="3830790" y="5457215"/>
                </a:lnTo>
                <a:lnTo>
                  <a:pt x="3847655" y="5449735"/>
                </a:lnTo>
                <a:lnTo>
                  <a:pt x="3876700" y="5433161"/>
                </a:lnTo>
                <a:lnTo>
                  <a:pt x="3892334" y="5426227"/>
                </a:lnTo>
                <a:lnTo>
                  <a:pt x="3911231" y="5421376"/>
                </a:lnTo>
                <a:lnTo>
                  <a:pt x="3935260" y="5419560"/>
                </a:lnTo>
                <a:lnTo>
                  <a:pt x="3959288" y="5421376"/>
                </a:lnTo>
                <a:lnTo>
                  <a:pt x="3978198" y="5426227"/>
                </a:lnTo>
                <a:lnTo>
                  <a:pt x="3993832" y="5433161"/>
                </a:lnTo>
                <a:lnTo>
                  <a:pt x="4022877" y="5449735"/>
                </a:lnTo>
                <a:lnTo>
                  <a:pt x="4039755" y="5457215"/>
                </a:lnTo>
                <a:lnTo>
                  <a:pt x="4060406" y="5462536"/>
                </a:lnTo>
                <a:lnTo>
                  <a:pt x="4086593" y="5464568"/>
                </a:lnTo>
                <a:lnTo>
                  <a:pt x="4112780" y="5462536"/>
                </a:lnTo>
                <a:lnTo>
                  <a:pt x="4133431" y="5457215"/>
                </a:lnTo>
                <a:lnTo>
                  <a:pt x="4150309" y="5449735"/>
                </a:lnTo>
                <a:lnTo>
                  <a:pt x="4179354" y="5433161"/>
                </a:lnTo>
                <a:lnTo>
                  <a:pt x="4194987" y="5426227"/>
                </a:lnTo>
                <a:lnTo>
                  <a:pt x="4213885" y="5421376"/>
                </a:lnTo>
                <a:lnTo>
                  <a:pt x="4237901" y="5419560"/>
                </a:lnTo>
                <a:lnTo>
                  <a:pt x="4261917" y="5421376"/>
                </a:lnTo>
                <a:lnTo>
                  <a:pt x="4280814" y="5426227"/>
                </a:lnTo>
                <a:lnTo>
                  <a:pt x="4296448" y="5433161"/>
                </a:lnTo>
                <a:lnTo>
                  <a:pt x="4325480" y="5449735"/>
                </a:lnTo>
                <a:lnTo>
                  <a:pt x="4342346" y="5457215"/>
                </a:lnTo>
                <a:lnTo>
                  <a:pt x="4362996" y="5462536"/>
                </a:lnTo>
                <a:lnTo>
                  <a:pt x="4389183" y="5464568"/>
                </a:lnTo>
                <a:lnTo>
                  <a:pt x="4415383" y="5462536"/>
                </a:lnTo>
                <a:lnTo>
                  <a:pt x="4436021" y="5457215"/>
                </a:lnTo>
                <a:lnTo>
                  <a:pt x="4452899" y="5449735"/>
                </a:lnTo>
                <a:lnTo>
                  <a:pt x="4481944" y="5433161"/>
                </a:lnTo>
                <a:lnTo>
                  <a:pt x="4497565" y="5426227"/>
                </a:lnTo>
                <a:lnTo>
                  <a:pt x="4516475" y="5421376"/>
                </a:lnTo>
                <a:lnTo>
                  <a:pt x="4540491" y="5419560"/>
                </a:lnTo>
                <a:lnTo>
                  <a:pt x="4564519" y="5421376"/>
                </a:lnTo>
                <a:lnTo>
                  <a:pt x="4583430" y="5426227"/>
                </a:lnTo>
                <a:lnTo>
                  <a:pt x="4599063" y="5433161"/>
                </a:lnTo>
                <a:lnTo>
                  <a:pt x="4628121" y="5449735"/>
                </a:lnTo>
                <a:lnTo>
                  <a:pt x="4644987" y="5457215"/>
                </a:lnTo>
                <a:lnTo>
                  <a:pt x="4665650" y="5462536"/>
                </a:lnTo>
                <a:lnTo>
                  <a:pt x="4691837" y="5464568"/>
                </a:lnTo>
                <a:lnTo>
                  <a:pt x="4718037" y="5462536"/>
                </a:lnTo>
                <a:lnTo>
                  <a:pt x="4738675" y="5457215"/>
                </a:lnTo>
                <a:lnTo>
                  <a:pt x="4755553" y="5449735"/>
                </a:lnTo>
                <a:lnTo>
                  <a:pt x="4784598" y="5433161"/>
                </a:lnTo>
                <a:lnTo>
                  <a:pt x="4800231" y="5426227"/>
                </a:lnTo>
                <a:lnTo>
                  <a:pt x="4819129" y="5421376"/>
                </a:lnTo>
                <a:lnTo>
                  <a:pt x="4843145" y="5419560"/>
                </a:lnTo>
                <a:lnTo>
                  <a:pt x="4867173" y="5421376"/>
                </a:lnTo>
                <a:lnTo>
                  <a:pt x="4886071" y="5426227"/>
                </a:lnTo>
                <a:lnTo>
                  <a:pt x="4901704" y="5433161"/>
                </a:lnTo>
                <a:lnTo>
                  <a:pt x="4930749" y="5449735"/>
                </a:lnTo>
                <a:lnTo>
                  <a:pt x="4947628" y="5457215"/>
                </a:lnTo>
                <a:lnTo>
                  <a:pt x="4968278" y="5462536"/>
                </a:lnTo>
                <a:lnTo>
                  <a:pt x="4994478" y="5464568"/>
                </a:lnTo>
                <a:lnTo>
                  <a:pt x="5020665" y="5462536"/>
                </a:lnTo>
                <a:lnTo>
                  <a:pt x="5041316" y="5457215"/>
                </a:lnTo>
                <a:lnTo>
                  <a:pt x="5058181" y="5449735"/>
                </a:lnTo>
                <a:lnTo>
                  <a:pt x="5087226" y="5433161"/>
                </a:lnTo>
                <a:lnTo>
                  <a:pt x="5102860" y="5426227"/>
                </a:lnTo>
                <a:lnTo>
                  <a:pt x="5121770" y="5421376"/>
                </a:lnTo>
                <a:lnTo>
                  <a:pt x="5145798" y="5419560"/>
                </a:lnTo>
                <a:lnTo>
                  <a:pt x="5169840" y="5421376"/>
                </a:lnTo>
                <a:lnTo>
                  <a:pt x="5188750" y="5426227"/>
                </a:lnTo>
                <a:lnTo>
                  <a:pt x="5204384" y="5433161"/>
                </a:lnTo>
                <a:lnTo>
                  <a:pt x="5233441" y="5449735"/>
                </a:lnTo>
                <a:lnTo>
                  <a:pt x="5250319" y="5457215"/>
                </a:lnTo>
                <a:lnTo>
                  <a:pt x="5270970" y="5462536"/>
                </a:lnTo>
                <a:lnTo>
                  <a:pt x="5297170" y="5464568"/>
                </a:lnTo>
                <a:lnTo>
                  <a:pt x="5323370" y="5462536"/>
                </a:lnTo>
                <a:lnTo>
                  <a:pt x="5344033" y="5457215"/>
                </a:lnTo>
                <a:lnTo>
                  <a:pt x="5360911" y="5449735"/>
                </a:lnTo>
                <a:lnTo>
                  <a:pt x="5389956" y="5433161"/>
                </a:lnTo>
                <a:lnTo>
                  <a:pt x="5405577" y="5426227"/>
                </a:lnTo>
                <a:lnTo>
                  <a:pt x="5424487" y="5421376"/>
                </a:lnTo>
                <a:lnTo>
                  <a:pt x="5448503" y="5419560"/>
                </a:lnTo>
                <a:lnTo>
                  <a:pt x="5472531" y="5421376"/>
                </a:lnTo>
                <a:lnTo>
                  <a:pt x="5491442" y="5426227"/>
                </a:lnTo>
                <a:lnTo>
                  <a:pt x="5507075" y="5433161"/>
                </a:lnTo>
                <a:lnTo>
                  <a:pt x="5536133" y="5449735"/>
                </a:lnTo>
                <a:lnTo>
                  <a:pt x="5553011" y="5457215"/>
                </a:lnTo>
                <a:lnTo>
                  <a:pt x="5573674" y="5462536"/>
                </a:lnTo>
                <a:lnTo>
                  <a:pt x="5599874" y="5464568"/>
                </a:lnTo>
                <a:lnTo>
                  <a:pt x="5626074" y="5462536"/>
                </a:lnTo>
                <a:lnTo>
                  <a:pt x="5646725" y="5457215"/>
                </a:lnTo>
                <a:lnTo>
                  <a:pt x="5663590" y="5449735"/>
                </a:lnTo>
                <a:lnTo>
                  <a:pt x="5692635" y="5433161"/>
                </a:lnTo>
                <a:lnTo>
                  <a:pt x="5708269" y="5426227"/>
                </a:lnTo>
                <a:lnTo>
                  <a:pt x="5727192" y="5421376"/>
                </a:lnTo>
                <a:lnTo>
                  <a:pt x="5751220" y="5419560"/>
                </a:lnTo>
                <a:lnTo>
                  <a:pt x="5775249" y="5421376"/>
                </a:lnTo>
                <a:lnTo>
                  <a:pt x="5794159" y="5426227"/>
                </a:lnTo>
                <a:lnTo>
                  <a:pt x="5809780" y="5433161"/>
                </a:lnTo>
                <a:lnTo>
                  <a:pt x="5838825" y="5449735"/>
                </a:lnTo>
                <a:lnTo>
                  <a:pt x="5855690" y="5457215"/>
                </a:lnTo>
                <a:lnTo>
                  <a:pt x="5876341" y="5462536"/>
                </a:lnTo>
                <a:lnTo>
                  <a:pt x="5902515" y="5464568"/>
                </a:lnTo>
                <a:lnTo>
                  <a:pt x="5928715" y="5462536"/>
                </a:lnTo>
                <a:lnTo>
                  <a:pt x="5949378" y="5457215"/>
                </a:lnTo>
                <a:lnTo>
                  <a:pt x="5966257" y="5449735"/>
                </a:lnTo>
                <a:lnTo>
                  <a:pt x="5995301" y="5433161"/>
                </a:lnTo>
                <a:lnTo>
                  <a:pt x="6010922" y="5426227"/>
                </a:lnTo>
                <a:lnTo>
                  <a:pt x="6029845" y="5421376"/>
                </a:lnTo>
                <a:lnTo>
                  <a:pt x="6053874" y="5419560"/>
                </a:lnTo>
                <a:lnTo>
                  <a:pt x="6077915" y="5421376"/>
                </a:lnTo>
                <a:lnTo>
                  <a:pt x="6096825" y="5426227"/>
                </a:lnTo>
                <a:lnTo>
                  <a:pt x="6112459" y="5433161"/>
                </a:lnTo>
                <a:lnTo>
                  <a:pt x="6141517" y="5449735"/>
                </a:lnTo>
                <a:lnTo>
                  <a:pt x="6158395" y="5457215"/>
                </a:lnTo>
                <a:lnTo>
                  <a:pt x="6179058" y="5462536"/>
                </a:lnTo>
                <a:lnTo>
                  <a:pt x="6205258" y="5464568"/>
                </a:lnTo>
                <a:lnTo>
                  <a:pt x="6231458" y="5462536"/>
                </a:lnTo>
                <a:lnTo>
                  <a:pt x="6252121" y="5457215"/>
                </a:lnTo>
                <a:lnTo>
                  <a:pt x="6268999" y="5449735"/>
                </a:lnTo>
                <a:lnTo>
                  <a:pt x="6298044" y="5433161"/>
                </a:lnTo>
                <a:lnTo>
                  <a:pt x="6313665" y="5426227"/>
                </a:lnTo>
                <a:lnTo>
                  <a:pt x="6332588" y="5421376"/>
                </a:lnTo>
                <a:lnTo>
                  <a:pt x="6356617" y="5419560"/>
                </a:lnTo>
                <a:lnTo>
                  <a:pt x="6380670" y="5421376"/>
                </a:lnTo>
                <a:lnTo>
                  <a:pt x="6399593" y="5426227"/>
                </a:lnTo>
                <a:lnTo>
                  <a:pt x="6415240" y="5433161"/>
                </a:lnTo>
                <a:lnTo>
                  <a:pt x="6444310" y="5449735"/>
                </a:lnTo>
                <a:lnTo>
                  <a:pt x="6461201" y="5457215"/>
                </a:lnTo>
                <a:lnTo>
                  <a:pt x="6481864" y="5462536"/>
                </a:lnTo>
                <a:lnTo>
                  <a:pt x="6508089" y="5464568"/>
                </a:lnTo>
                <a:lnTo>
                  <a:pt x="6534302" y="5462536"/>
                </a:lnTo>
                <a:lnTo>
                  <a:pt x="6554965" y="5457215"/>
                </a:lnTo>
                <a:lnTo>
                  <a:pt x="6571843" y="5449735"/>
                </a:lnTo>
                <a:lnTo>
                  <a:pt x="6600914" y="5433161"/>
                </a:lnTo>
                <a:lnTo>
                  <a:pt x="6616547" y="5426227"/>
                </a:lnTo>
                <a:lnTo>
                  <a:pt x="6635483" y="5421376"/>
                </a:lnTo>
                <a:lnTo>
                  <a:pt x="6659524" y="5419560"/>
                </a:lnTo>
                <a:lnTo>
                  <a:pt x="6659524" y="5408307"/>
                </a:lnTo>
                <a:close/>
              </a:path>
              <a:path w="6660515" h="7380605">
                <a:moveTo>
                  <a:pt x="6659550" y="5520969"/>
                </a:moveTo>
                <a:lnTo>
                  <a:pt x="6633337" y="5523001"/>
                </a:lnTo>
                <a:lnTo>
                  <a:pt x="6612674" y="5528335"/>
                </a:lnTo>
                <a:lnTo>
                  <a:pt x="6595796" y="5535803"/>
                </a:lnTo>
                <a:lnTo>
                  <a:pt x="6566725" y="5552376"/>
                </a:lnTo>
                <a:lnTo>
                  <a:pt x="6551079" y="5559310"/>
                </a:lnTo>
                <a:lnTo>
                  <a:pt x="6532156" y="5564162"/>
                </a:lnTo>
                <a:lnTo>
                  <a:pt x="6508102" y="5565978"/>
                </a:lnTo>
                <a:lnTo>
                  <a:pt x="6484061" y="5564162"/>
                </a:lnTo>
                <a:lnTo>
                  <a:pt x="6465125" y="5559310"/>
                </a:lnTo>
                <a:lnTo>
                  <a:pt x="6449492" y="5552376"/>
                </a:lnTo>
                <a:lnTo>
                  <a:pt x="6420421" y="5535803"/>
                </a:lnTo>
                <a:lnTo>
                  <a:pt x="6403530" y="5528335"/>
                </a:lnTo>
                <a:lnTo>
                  <a:pt x="6382867" y="5523001"/>
                </a:lnTo>
                <a:lnTo>
                  <a:pt x="6356642" y="5520969"/>
                </a:lnTo>
                <a:lnTo>
                  <a:pt x="6330442" y="5523001"/>
                </a:lnTo>
                <a:lnTo>
                  <a:pt x="6309792" y="5528335"/>
                </a:lnTo>
                <a:lnTo>
                  <a:pt x="6292926" y="5535803"/>
                </a:lnTo>
                <a:lnTo>
                  <a:pt x="6263868" y="5552376"/>
                </a:lnTo>
                <a:lnTo>
                  <a:pt x="6248235" y="5559310"/>
                </a:lnTo>
                <a:lnTo>
                  <a:pt x="6229324" y="5564162"/>
                </a:lnTo>
                <a:lnTo>
                  <a:pt x="6205296" y="5565978"/>
                </a:lnTo>
                <a:lnTo>
                  <a:pt x="6181268" y="5564162"/>
                </a:lnTo>
                <a:lnTo>
                  <a:pt x="6162345" y="5559310"/>
                </a:lnTo>
                <a:lnTo>
                  <a:pt x="6146711" y="5552376"/>
                </a:lnTo>
                <a:lnTo>
                  <a:pt x="6117653" y="5535803"/>
                </a:lnTo>
                <a:lnTo>
                  <a:pt x="6100775" y="5528335"/>
                </a:lnTo>
                <a:lnTo>
                  <a:pt x="6080112" y="5523001"/>
                </a:lnTo>
                <a:lnTo>
                  <a:pt x="6053899" y="5520969"/>
                </a:lnTo>
                <a:lnTo>
                  <a:pt x="6027699" y="5523001"/>
                </a:lnTo>
                <a:lnTo>
                  <a:pt x="6007049" y="5528335"/>
                </a:lnTo>
                <a:lnTo>
                  <a:pt x="5990171" y="5535803"/>
                </a:lnTo>
                <a:lnTo>
                  <a:pt x="5961126" y="5552376"/>
                </a:lnTo>
                <a:lnTo>
                  <a:pt x="5945492" y="5559310"/>
                </a:lnTo>
                <a:lnTo>
                  <a:pt x="5926582" y="5564162"/>
                </a:lnTo>
                <a:lnTo>
                  <a:pt x="5902553" y="5565978"/>
                </a:lnTo>
                <a:lnTo>
                  <a:pt x="5878538" y="5564162"/>
                </a:lnTo>
                <a:lnTo>
                  <a:pt x="5859627" y="5559310"/>
                </a:lnTo>
                <a:lnTo>
                  <a:pt x="5844006" y="5552376"/>
                </a:lnTo>
                <a:lnTo>
                  <a:pt x="5814961" y="5535803"/>
                </a:lnTo>
                <a:lnTo>
                  <a:pt x="5798083" y="5528335"/>
                </a:lnTo>
                <a:lnTo>
                  <a:pt x="5777446" y="5523001"/>
                </a:lnTo>
                <a:lnTo>
                  <a:pt x="5751246" y="5520969"/>
                </a:lnTo>
                <a:lnTo>
                  <a:pt x="5725045" y="5523001"/>
                </a:lnTo>
                <a:lnTo>
                  <a:pt x="5704395" y="5528335"/>
                </a:lnTo>
                <a:lnTo>
                  <a:pt x="5687517" y="5535803"/>
                </a:lnTo>
                <a:lnTo>
                  <a:pt x="5658472" y="5552376"/>
                </a:lnTo>
                <a:lnTo>
                  <a:pt x="5642838" y="5559310"/>
                </a:lnTo>
                <a:lnTo>
                  <a:pt x="5623928" y="5564162"/>
                </a:lnTo>
                <a:lnTo>
                  <a:pt x="5599900" y="5565978"/>
                </a:lnTo>
                <a:lnTo>
                  <a:pt x="5575859" y="5564162"/>
                </a:lnTo>
                <a:lnTo>
                  <a:pt x="5556936" y="5559310"/>
                </a:lnTo>
                <a:lnTo>
                  <a:pt x="5541302" y="5552376"/>
                </a:lnTo>
                <a:lnTo>
                  <a:pt x="5512257" y="5535803"/>
                </a:lnTo>
                <a:lnTo>
                  <a:pt x="5495379" y="5528335"/>
                </a:lnTo>
                <a:lnTo>
                  <a:pt x="5474728" y="5523001"/>
                </a:lnTo>
                <a:lnTo>
                  <a:pt x="5448528" y="5520969"/>
                </a:lnTo>
                <a:lnTo>
                  <a:pt x="5422341" y="5523001"/>
                </a:lnTo>
                <a:lnTo>
                  <a:pt x="5401691" y="5528335"/>
                </a:lnTo>
                <a:lnTo>
                  <a:pt x="5384825" y="5535803"/>
                </a:lnTo>
                <a:lnTo>
                  <a:pt x="5355768" y="5552376"/>
                </a:lnTo>
                <a:lnTo>
                  <a:pt x="5340134" y="5559310"/>
                </a:lnTo>
                <a:lnTo>
                  <a:pt x="5321224" y="5564162"/>
                </a:lnTo>
                <a:lnTo>
                  <a:pt x="5297195" y="5565978"/>
                </a:lnTo>
                <a:lnTo>
                  <a:pt x="5273167" y="5564162"/>
                </a:lnTo>
                <a:lnTo>
                  <a:pt x="5254256" y="5559323"/>
                </a:lnTo>
                <a:lnTo>
                  <a:pt x="5238623" y="5552389"/>
                </a:lnTo>
                <a:lnTo>
                  <a:pt x="5209565" y="5535815"/>
                </a:lnTo>
                <a:lnTo>
                  <a:pt x="5192687" y="5528335"/>
                </a:lnTo>
                <a:lnTo>
                  <a:pt x="5172024" y="5523001"/>
                </a:lnTo>
                <a:lnTo>
                  <a:pt x="5145824" y="5520969"/>
                </a:lnTo>
                <a:lnTo>
                  <a:pt x="5119636" y="5523001"/>
                </a:lnTo>
                <a:lnTo>
                  <a:pt x="5098986" y="5528335"/>
                </a:lnTo>
                <a:lnTo>
                  <a:pt x="5082108" y="5535803"/>
                </a:lnTo>
                <a:lnTo>
                  <a:pt x="5053063" y="5552376"/>
                </a:lnTo>
                <a:lnTo>
                  <a:pt x="5037429" y="5559310"/>
                </a:lnTo>
                <a:lnTo>
                  <a:pt x="5018519" y="5564162"/>
                </a:lnTo>
                <a:lnTo>
                  <a:pt x="4994491" y="5565978"/>
                </a:lnTo>
                <a:lnTo>
                  <a:pt x="4970475" y="5564162"/>
                </a:lnTo>
                <a:lnTo>
                  <a:pt x="4951565" y="5559310"/>
                </a:lnTo>
                <a:lnTo>
                  <a:pt x="4935944" y="5552376"/>
                </a:lnTo>
                <a:lnTo>
                  <a:pt x="4906899" y="5535803"/>
                </a:lnTo>
                <a:lnTo>
                  <a:pt x="4890020" y="5528335"/>
                </a:lnTo>
                <a:lnTo>
                  <a:pt x="4869383" y="5523001"/>
                </a:lnTo>
                <a:lnTo>
                  <a:pt x="4843183" y="5520969"/>
                </a:lnTo>
                <a:lnTo>
                  <a:pt x="4816995" y="5523001"/>
                </a:lnTo>
                <a:lnTo>
                  <a:pt x="4796345" y="5528335"/>
                </a:lnTo>
                <a:lnTo>
                  <a:pt x="4779480" y="5535803"/>
                </a:lnTo>
                <a:lnTo>
                  <a:pt x="4750435" y="5552376"/>
                </a:lnTo>
                <a:lnTo>
                  <a:pt x="4734801" y="5559310"/>
                </a:lnTo>
                <a:lnTo>
                  <a:pt x="4715891" y="5564162"/>
                </a:lnTo>
                <a:lnTo>
                  <a:pt x="4691862" y="5565978"/>
                </a:lnTo>
                <a:lnTo>
                  <a:pt x="4667847" y="5564162"/>
                </a:lnTo>
                <a:lnTo>
                  <a:pt x="4648936" y="5559323"/>
                </a:lnTo>
                <a:lnTo>
                  <a:pt x="4633303" y="5552389"/>
                </a:lnTo>
                <a:lnTo>
                  <a:pt x="4604258" y="5535815"/>
                </a:lnTo>
                <a:lnTo>
                  <a:pt x="4587379" y="5528335"/>
                </a:lnTo>
                <a:lnTo>
                  <a:pt x="4566717" y="5523001"/>
                </a:lnTo>
                <a:lnTo>
                  <a:pt x="4540516" y="5520969"/>
                </a:lnTo>
                <a:lnTo>
                  <a:pt x="4514329" y="5523001"/>
                </a:lnTo>
                <a:lnTo>
                  <a:pt x="4493679" y="5528335"/>
                </a:lnTo>
                <a:lnTo>
                  <a:pt x="4476813" y="5535803"/>
                </a:lnTo>
                <a:lnTo>
                  <a:pt x="4447768" y="5552376"/>
                </a:lnTo>
                <a:lnTo>
                  <a:pt x="4432135" y="5559310"/>
                </a:lnTo>
                <a:lnTo>
                  <a:pt x="4413237" y="5564162"/>
                </a:lnTo>
                <a:lnTo>
                  <a:pt x="4389209" y="5565978"/>
                </a:lnTo>
                <a:lnTo>
                  <a:pt x="4365193" y="5564162"/>
                </a:lnTo>
                <a:lnTo>
                  <a:pt x="4346295" y="5559310"/>
                </a:lnTo>
                <a:lnTo>
                  <a:pt x="4330674" y="5552376"/>
                </a:lnTo>
                <a:lnTo>
                  <a:pt x="4301629" y="5535803"/>
                </a:lnTo>
                <a:lnTo>
                  <a:pt x="4284764" y="5528335"/>
                </a:lnTo>
                <a:lnTo>
                  <a:pt x="4264126" y="5523001"/>
                </a:lnTo>
                <a:lnTo>
                  <a:pt x="4237939" y="5520969"/>
                </a:lnTo>
                <a:lnTo>
                  <a:pt x="4211752" y="5523001"/>
                </a:lnTo>
                <a:lnTo>
                  <a:pt x="4191101" y="5528335"/>
                </a:lnTo>
                <a:lnTo>
                  <a:pt x="4174223" y="5535815"/>
                </a:lnTo>
                <a:lnTo>
                  <a:pt x="4145178" y="5552389"/>
                </a:lnTo>
                <a:lnTo>
                  <a:pt x="4129544" y="5559323"/>
                </a:lnTo>
                <a:lnTo>
                  <a:pt x="4110647" y="5564162"/>
                </a:lnTo>
                <a:lnTo>
                  <a:pt x="4086618" y="5565978"/>
                </a:lnTo>
                <a:lnTo>
                  <a:pt x="4062590" y="5564162"/>
                </a:lnTo>
                <a:lnTo>
                  <a:pt x="4043692" y="5559310"/>
                </a:lnTo>
                <a:lnTo>
                  <a:pt x="4028059" y="5552376"/>
                </a:lnTo>
                <a:lnTo>
                  <a:pt x="3999014" y="5535803"/>
                </a:lnTo>
                <a:lnTo>
                  <a:pt x="3982148" y="5528335"/>
                </a:lnTo>
                <a:lnTo>
                  <a:pt x="3961498" y="5523001"/>
                </a:lnTo>
                <a:lnTo>
                  <a:pt x="3935298" y="5520969"/>
                </a:lnTo>
                <a:lnTo>
                  <a:pt x="3909098" y="5523001"/>
                </a:lnTo>
                <a:lnTo>
                  <a:pt x="3888448" y="5528335"/>
                </a:lnTo>
                <a:lnTo>
                  <a:pt x="3871582" y="5535815"/>
                </a:lnTo>
                <a:lnTo>
                  <a:pt x="3842524" y="5552389"/>
                </a:lnTo>
                <a:lnTo>
                  <a:pt x="3826903" y="5559323"/>
                </a:lnTo>
                <a:lnTo>
                  <a:pt x="3807993" y="5564162"/>
                </a:lnTo>
                <a:lnTo>
                  <a:pt x="3783977" y="5565978"/>
                </a:lnTo>
                <a:lnTo>
                  <a:pt x="3759949" y="5564162"/>
                </a:lnTo>
                <a:lnTo>
                  <a:pt x="3741039" y="5559310"/>
                </a:lnTo>
                <a:lnTo>
                  <a:pt x="3725418" y="5552376"/>
                </a:lnTo>
                <a:lnTo>
                  <a:pt x="3696373" y="5535803"/>
                </a:lnTo>
                <a:lnTo>
                  <a:pt x="3679494" y="5528335"/>
                </a:lnTo>
                <a:lnTo>
                  <a:pt x="3658844" y="5523001"/>
                </a:lnTo>
                <a:lnTo>
                  <a:pt x="3632657" y="5520969"/>
                </a:lnTo>
                <a:lnTo>
                  <a:pt x="3606457" y="5523001"/>
                </a:lnTo>
                <a:lnTo>
                  <a:pt x="3585807" y="5528335"/>
                </a:lnTo>
                <a:lnTo>
                  <a:pt x="3568941" y="5535803"/>
                </a:lnTo>
                <a:lnTo>
                  <a:pt x="3539883" y="5552376"/>
                </a:lnTo>
                <a:lnTo>
                  <a:pt x="3524250" y="5559310"/>
                </a:lnTo>
                <a:lnTo>
                  <a:pt x="3505339" y="5564162"/>
                </a:lnTo>
                <a:lnTo>
                  <a:pt x="3481311" y="5565978"/>
                </a:lnTo>
                <a:lnTo>
                  <a:pt x="3457283" y="5564162"/>
                </a:lnTo>
                <a:lnTo>
                  <a:pt x="3438372" y="5559310"/>
                </a:lnTo>
                <a:lnTo>
                  <a:pt x="3422751" y="5552376"/>
                </a:lnTo>
                <a:lnTo>
                  <a:pt x="3393706" y="5535803"/>
                </a:lnTo>
                <a:lnTo>
                  <a:pt x="3376828" y="5528335"/>
                </a:lnTo>
                <a:lnTo>
                  <a:pt x="3356178" y="5523001"/>
                </a:lnTo>
                <a:lnTo>
                  <a:pt x="3329990" y="5520969"/>
                </a:lnTo>
                <a:lnTo>
                  <a:pt x="3303790" y="5523001"/>
                </a:lnTo>
                <a:lnTo>
                  <a:pt x="3283127" y="5528335"/>
                </a:lnTo>
                <a:lnTo>
                  <a:pt x="3266249" y="5535815"/>
                </a:lnTo>
                <a:lnTo>
                  <a:pt x="3237204" y="5552389"/>
                </a:lnTo>
                <a:lnTo>
                  <a:pt x="3221583" y="5559323"/>
                </a:lnTo>
                <a:lnTo>
                  <a:pt x="3202686" y="5564162"/>
                </a:lnTo>
                <a:lnTo>
                  <a:pt x="3178670" y="5565978"/>
                </a:lnTo>
                <a:lnTo>
                  <a:pt x="3154654" y="5564162"/>
                </a:lnTo>
                <a:lnTo>
                  <a:pt x="3135744" y="5559323"/>
                </a:lnTo>
                <a:lnTo>
                  <a:pt x="3120123" y="5552389"/>
                </a:lnTo>
                <a:lnTo>
                  <a:pt x="3091078" y="5535815"/>
                </a:lnTo>
                <a:lnTo>
                  <a:pt x="3074200" y="5528335"/>
                </a:lnTo>
                <a:lnTo>
                  <a:pt x="3053537" y="5523001"/>
                </a:lnTo>
                <a:lnTo>
                  <a:pt x="3027349" y="5520969"/>
                </a:lnTo>
                <a:lnTo>
                  <a:pt x="3001162" y="5523001"/>
                </a:lnTo>
                <a:lnTo>
                  <a:pt x="2980512" y="5528335"/>
                </a:lnTo>
                <a:lnTo>
                  <a:pt x="2963634" y="5535815"/>
                </a:lnTo>
                <a:lnTo>
                  <a:pt x="2934589" y="5552389"/>
                </a:lnTo>
                <a:lnTo>
                  <a:pt x="2918968" y="5559323"/>
                </a:lnTo>
                <a:lnTo>
                  <a:pt x="2900057" y="5564162"/>
                </a:lnTo>
                <a:lnTo>
                  <a:pt x="2876042" y="5565978"/>
                </a:lnTo>
                <a:lnTo>
                  <a:pt x="2852013" y="5564162"/>
                </a:lnTo>
                <a:lnTo>
                  <a:pt x="2833103" y="5559310"/>
                </a:lnTo>
                <a:lnTo>
                  <a:pt x="2817469" y="5552376"/>
                </a:lnTo>
                <a:lnTo>
                  <a:pt x="2788424" y="5535803"/>
                </a:lnTo>
                <a:lnTo>
                  <a:pt x="2771546" y="5528335"/>
                </a:lnTo>
                <a:lnTo>
                  <a:pt x="2750896" y="5523001"/>
                </a:lnTo>
                <a:lnTo>
                  <a:pt x="2724708" y="5520969"/>
                </a:lnTo>
                <a:lnTo>
                  <a:pt x="2698521" y="5523001"/>
                </a:lnTo>
                <a:lnTo>
                  <a:pt x="2677871" y="5528335"/>
                </a:lnTo>
                <a:lnTo>
                  <a:pt x="2661005" y="5535815"/>
                </a:lnTo>
                <a:lnTo>
                  <a:pt x="2631960" y="5552389"/>
                </a:lnTo>
                <a:lnTo>
                  <a:pt x="2616339" y="5559323"/>
                </a:lnTo>
                <a:lnTo>
                  <a:pt x="2597442" y="5564162"/>
                </a:lnTo>
                <a:lnTo>
                  <a:pt x="2573426" y="5565978"/>
                </a:lnTo>
                <a:lnTo>
                  <a:pt x="2549398" y="5564162"/>
                </a:lnTo>
                <a:lnTo>
                  <a:pt x="2530475" y="5559310"/>
                </a:lnTo>
                <a:lnTo>
                  <a:pt x="2514841" y="5552376"/>
                </a:lnTo>
                <a:lnTo>
                  <a:pt x="2485796" y="5535803"/>
                </a:lnTo>
                <a:lnTo>
                  <a:pt x="2468918" y="5528335"/>
                </a:lnTo>
                <a:lnTo>
                  <a:pt x="2448268" y="5523001"/>
                </a:lnTo>
                <a:lnTo>
                  <a:pt x="2422080" y="5520969"/>
                </a:lnTo>
                <a:lnTo>
                  <a:pt x="2395893" y="5523001"/>
                </a:lnTo>
                <a:lnTo>
                  <a:pt x="2375243" y="5528335"/>
                </a:lnTo>
                <a:lnTo>
                  <a:pt x="2358364" y="5535815"/>
                </a:lnTo>
                <a:lnTo>
                  <a:pt x="2329332" y="5552389"/>
                </a:lnTo>
                <a:lnTo>
                  <a:pt x="2313711" y="5559323"/>
                </a:lnTo>
                <a:lnTo>
                  <a:pt x="2294801" y="5564162"/>
                </a:lnTo>
                <a:lnTo>
                  <a:pt x="2270785" y="5565978"/>
                </a:lnTo>
                <a:lnTo>
                  <a:pt x="2246757" y="5564162"/>
                </a:lnTo>
                <a:lnTo>
                  <a:pt x="2227846" y="5559310"/>
                </a:lnTo>
                <a:lnTo>
                  <a:pt x="2212225" y="5552376"/>
                </a:lnTo>
                <a:lnTo>
                  <a:pt x="2183168" y="5535803"/>
                </a:lnTo>
                <a:lnTo>
                  <a:pt x="2166302" y="5528335"/>
                </a:lnTo>
                <a:lnTo>
                  <a:pt x="2145652" y="5523001"/>
                </a:lnTo>
                <a:lnTo>
                  <a:pt x="2119465" y="5520969"/>
                </a:lnTo>
                <a:lnTo>
                  <a:pt x="2093277" y="5523001"/>
                </a:lnTo>
                <a:lnTo>
                  <a:pt x="2072627" y="5528335"/>
                </a:lnTo>
                <a:lnTo>
                  <a:pt x="2055761" y="5535803"/>
                </a:lnTo>
                <a:lnTo>
                  <a:pt x="2026716" y="5552376"/>
                </a:lnTo>
                <a:lnTo>
                  <a:pt x="2011083" y="5559310"/>
                </a:lnTo>
                <a:lnTo>
                  <a:pt x="1992172" y="5564162"/>
                </a:lnTo>
                <a:lnTo>
                  <a:pt x="1968144" y="5565978"/>
                </a:lnTo>
                <a:lnTo>
                  <a:pt x="1944128" y="5564162"/>
                </a:lnTo>
                <a:lnTo>
                  <a:pt x="1925218" y="5559323"/>
                </a:lnTo>
                <a:lnTo>
                  <a:pt x="1909597" y="5552389"/>
                </a:lnTo>
                <a:lnTo>
                  <a:pt x="1880552" y="5535815"/>
                </a:lnTo>
                <a:lnTo>
                  <a:pt x="1863674" y="5528335"/>
                </a:lnTo>
                <a:lnTo>
                  <a:pt x="1843024" y="5523001"/>
                </a:lnTo>
                <a:lnTo>
                  <a:pt x="1816823" y="5520969"/>
                </a:lnTo>
                <a:lnTo>
                  <a:pt x="1790636" y="5523001"/>
                </a:lnTo>
                <a:lnTo>
                  <a:pt x="1769986" y="5528335"/>
                </a:lnTo>
                <a:lnTo>
                  <a:pt x="1753120" y="5535815"/>
                </a:lnTo>
                <a:lnTo>
                  <a:pt x="1724075" y="5552389"/>
                </a:lnTo>
                <a:lnTo>
                  <a:pt x="1708454" y="5559323"/>
                </a:lnTo>
                <a:lnTo>
                  <a:pt x="1689557" y="5564162"/>
                </a:lnTo>
                <a:lnTo>
                  <a:pt x="1665541" y="5565978"/>
                </a:lnTo>
                <a:lnTo>
                  <a:pt x="1641525" y="5564162"/>
                </a:lnTo>
                <a:lnTo>
                  <a:pt x="1622615" y="5559323"/>
                </a:lnTo>
                <a:lnTo>
                  <a:pt x="1606994" y="5552389"/>
                </a:lnTo>
                <a:lnTo>
                  <a:pt x="1577962" y="5535815"/>
                </a:lnTo>
                <a:lnTo>
                  <a:pt x="1561084" y="5528335"/>
                </a:lnTo>
                <a:lnTo>
                  <a:pt x="1540433" y="5523001"/>
                </a:lnTo>
                <a:lnTo>
                  <a:pt x="1514246" y="5520969"/>
                </a:lnTo>
                <a:lnTo>
                  <a:pt x="1488046" y="5523001"/>
                </a:lnTo>
                <a:lnTo>
                  <a:pt x="1467396" y="5528335"/>
                </a:lnTo>
                <a:lnTo>
                  <a:pt x="1450530" y="5535815"/>
                </a:lnTo>
                <a:lnTo>
                  <a:pt x="1421485" y="5552389"/>
                </a:lnTo>
                <a:lnTo>
                  <a:pt x="1405851" y="5559323"/>
                </a:lnTo>
                <a:lnTo>
                  <a:pt x="1386954" y="5564162"/>
                </a:lnTo>
                <a:lnTo>
                  <a:pt x="1362938" y="5565978"/>
                </a:lnTo>
                <a:lnTo>
                  <a:pt x="1338922" y="5564162"/>
                </a:lnTo>
                <a:lnTo>
                  <a:pt x="1320025" y="5559310"/>
                </a:lnTo>
                <a:lnTo>
                  <a:pt x="1304404" y="5552376"/>
                </a:lnTo>
                <a:lnTo>
                  <a:pt x="1275359" y="5535803"/>
                </a:lnTo>
                <a:lnTo>
                  <a:pt x="1258493" y="5528335"/>
                </a:lnTo>
                <a:lnTo>
                  <a:pt x="1237843" y="5523001"/>
                </a:lnTo>
                <a:lnTo>
                  <a:pt x="1211656" y="5520969"/>
                </a:lnTo>
                <a:lnTo>
                  <a:pt x="1185468" y="5523001"/>
                </a:lnTo>
                <a:lnTo>
                  <a:pt x="1164818" y="5528335"/>
                </a:lnTo>
                <a:lnTo>
                  <a:pt x="1147953" y="5535803"/>
                </a:lnTo>
                <a:lnTo>
                  <a:pt x="1118908" y="5552376"/>
                </a:lnTo>
                <a:lnTo>
                  <a:pt x="1103274" y="5559310"/>
                </a:lnTo>
                <a:lnTo>
                  <a:pt x="1084376" y="5564162"/>
                </a:lnTo>
                <a:lnTo>
                  <a:pt x="1060348" y="5565978"/>
                </a:lnTo>
                <a:lnTo>
                  <a:pt x="1036332" y="5564162"/>
                </a:lnTo>
                <a:lnTo>
                  <a:pt x="1017422" y="5559310"/>
                </a:lnTo>
                <a:lnTo>
                  <a:pt x="1001801" y="5552376"/>
                </a:lnTo>
                <a:lnTo>
                  <a:pt x="972756" y="5535803"/>
                </a:lnTo>
                <a:lnTo>
                  <a:pt x="955890" y="5528335"/>
                </a:lnTo>
                <a:lnTo>
                  <a:pt x="935240" y="5523001"/>
                </a:lnTo>
                <a:lnTo>
                  <a:pt x="909053" y="5520969"/>
                </a:lnTo>
                <a:lnTo>
                  <a:pt x="882865" y="5523001"/>
                </a:lnTo>
                <a:lnTo>
                  <a:pt x="862215" y="5528335"/>
                </a:lnTo>
                <a:lnTo>
                  <a:pt x="845350" y="5535815"/>
                </a:lnTo>
                <a:lnTo>
                  <a:pt x="816317" y="5552389"/>
                </a:lnTo>
                <a:lnTo>
                  <a:pt x="800696" y="5559323"/>
                </a:lnTo>
                <a:lnTo>
                  <a:pt x="781799" y="5564162"/>
                </a:lnTo>
                <a:lnTo>
                  <a:pt x="757783" y="5565978"/>
                </a:lnTo>
                <a:lnTo>
                  <a:pt x="733767" y="5564162"/>
                </a:lnTo>
                <a:lnTo>
                  <a:pt x="714857" y="5559310"/>
                </a:lnTo>
                <a:lnTo>
                  <a:pt x="699236" y="5552376"/>
                </a:lnTo>
                <a:lnTo>
                  <a:pt x="670191" y="5535803"/>
                </a:lnTo>
                <a:lnTo>
                  <a:pt x="653313" y="5528335"/>
                </a:lnTo>
                <a:lnTo>
                  <a:pt x="632663" y="5523001"/>
                </a:lnTo>
                <a:lnTo>
                  <a:pt x="606475" y="5520969"/>
                </a:lnTo>
                <a:lnTo>
                  <a:pt x="580288" y="5523001"/>
                </a:lnTo>
                <a:lnTo>
                  <a:pt x="559638" y="5528335"/>
                </a:lnTo>
                <a:lnTo>
                  <a:pt x="542772" y="5535803"/>
                </a:lnTo>
                <a:lnTo>
                  <a:pt x="513740" y="5552376"/>
                </a:lnTo>
                <a:lnTo>
                  <a:pt x="498106" y="5559310"/>
                </a:lnTo>
                <a:lnTo>
                  <a:pt x="479209" y="5564162"/>
                </a:lnTo>
                <a:lnTo>
                  <a:pt x="455180" y="5565978"/>
                </a:lnTo>
                <a:lnTo>
                  <a:pt x="431177" y="5564162"/>
                </a:lnTo>
                <a:lnTo>
                  <a:pt x="412280" y="5559310"/>
                </a:lnTo>
                <a:lnTo>
                  <a:pt x="396659" y="5552376"/>
                </a:lnTo>
                <a:lnTo>
                  <a:pt x="367614" y="5535803"/>
                </a:lnTo>
                <a:lnTo>
                  <a:pt x="350748" y="5528335"/>
                </a:lnTo>
                <a:lnTo>
                  <a:pt x="330111" y="5523001"/>
                </a:lnTo>
                <a:lnTo>
                  <a:pt x="303923" y="5520969"/>
                </a:lnTo>
                <a:lnTo>
                  <a:pt x="277736" y="5523001"/>
                </a:lnTo>
                <a:lnTo>
                  <a:pt x="257098" y="5528335"/>
                </a:lnTo>
                <a:lnTo>
                  <a:pt x="240220" y="5535803"/>
                </a:lnTo>
                <a:lnTo>
                  <a:pt x="211188" y="5552376"/>
                </a:lnTo>
                <a:lnTo>
                  <a:pt x="195554" y="5559310"/>
                </a:lnTo>
                <a:lnTo>
                  <a:pt x="176657" y="5564162"/>
                </a:lnTo>
                <a:lnTo>
                  <a:pt x="152641" y="5565978"/>
                </a:lnTo>
                <a:lnTo>
                  <a:pt x="128612" y="5564162"/>
                </a:lnTo>
                <a:lnTo>
                  <a:pt x="109702" y="5559310"/>
                </a:lnTo>
                <a:lnTo>
                  <a:pt x="94081" y="5552376"/>
                </a:lnTo>
                <a:lnTo>
                  <a:pt x="65049" y="5535803"/>
                </a:lnTo>
                <a:lnTo>
                  <a:pt x="48171" y="5528335"/>
                </a:lnTo>
                <a:lnTo>
                  <a:pt x="27520" y="5523001"/>
                </a:lnTo>
                <a:lnTo>
                  <a:pt x="1320" y="5520969"/>
                </a:lnTo>
                <a:lnTo>
                  <a:pt x="1320" y="5532221"/>
                </a:lnTo>
                <a:lnTo>
                  <a:pt x="25349" y="5534050"/>
                </a:lnTo>
                <a:lnTo>
                  <a:pt x="44259" y="5538889"/>
                </a:lnTo>
                <a:lnTo>
                  <a:pt x="59880" y="5545836"/>
                </a:lnTo>
                <a:lnTo>
                  <a:pt x="88925" y="5562422"/>
                </a:lnTo>
                <a:lnTo>
                  <a:pt x="105803" y="5569890"/>
                </a:lnTo>
                <a:lnTo>
                  <a:pt x="126453" y="5575211"/>
                </a:lnTo>
                <a:lnTo>
                  <a:pt x="152641" y="5577243"/>
                </a:lnTo>
                <a:lnTo>
                  <a:pt x="178828" y="5575211"/>
                </a:lnTo>
                <a:lnTo>
                  <a:pt x="199478" y="5569890"/>
                </a:lnTo>
                <a:lnTo>
                  <a:pt x="216344" y="5562422"/>
                </a:lnTo>
                <a:lnTo>
                  <a:pt x="245389" y="5545836"/>
                </a:lnTo>
                <a:lnTo>
                  <a:pt x="261010" y="5538889"/>
                </a:lnTo>
                <a:lnTo>
                  <a:pt x="279908" y="5534050"/>
                </a:lnTo>
                <a:lnTo>
                  <a:pt x="303923" y="5532221"/>
                </a:lnTo>
                <a:lnTo>
                  <a:pt x="327939" y="5534050"/>
                </a:lnTo>
                <a:lnTo>
                  <a:pt x="346837" y="5538889"/>
                </a:lnTo>
                <a:lnTo>
                  <a:pt x="362470" y="5545836"/>
                </a:lnTo>
                <a:lnTo>
                  <a:pt x="391490" y="5562422"/>
                </a:lnTo>
                <a:lnTo>
                  <a:pt x="408355" y="5569890"/>
                </a:lnTo>
                <a:lnTo>
                  <a:pt x="429006" y="5575211"/>
                </a:lnTo>
                <a:lnTo>
                  <a:pt x="455180" y="5577243"/>
                </a:lnTo>
                <a:lnTo>
                  <a:pt x="481368" y="5575211"/>
                </a:lnTo>
                <a:lnTo>
                  <a:pt x="502018" y="5569890"/>
                </a:lnTo>
                <a:lnTo>
                  <a:pt x="518896" y="5562422"/>
                </a:lnTo>
                <a:lnTo>
                  <a:pt x="547941" y="5545836"/>
                </a:lnTo>
                <a:lnTo>
                  <a:pt x="563562" y="5538889"/>
                </a:lnTo>
                <a:lnTo>
                  <a:pt x="582460" y="5534050"/>
                </a:lnTo>
                <a:lnTo>
                  <a:pt x="606475" y="5532221"/>
                </a:lnTo>
                <a:lnTo>
                  <a:pt x="630504" y="5534050"/>
                </a:lnTo>
                <a:lnTo>
                  <a:pt x="649401" y="5538889"/>
                </a:lnTo>
                <a:lnTo>
                  <a:pt x="665035" y="5545823"/>
                </a:lnTo>
                <a:lnTo>
                  <a:pt x="694067" y="5562409"/>
                </a:lnTo>
                <a:lnTo>
                  <a:pt x="710946" y="5569890"/>
                </a:lnTo>
                <a:lnTo>
                  <a:pt x="731596" y="5575211"/>
                </a:lnTo>
                <a:lnTo>
                  <a:pt x="757783" y="5577243"/>
                </a:lnTo>
                <a:lnTo>
                  <a:pt x="783971" y="5575211"/>
                </a:lnTo>
                <a:lnTo>
                  <a:pt x="804608" y="5569890"/>
                </a:lnTo>
                <a:lnTo>
                  <a:pt x="821474" y="5562422"/>
                </a:lnTo>
                <a:lnTo>
                  <a:pt x="850519" y="5545836"/>
                </a:lnTo>
                <a:lnTo>
                  <a:pt x="866140" y="5538889"/>
                </a:lnTo>
                <a:lnTo>
                  <a:pt x="885037" y="5534050"/>
                </a:lnTo>
                <a:lnTo>
                  <a:pt x="909053" y="5532221"/>
                </a:lnTo>
                <a:lnTo>
                  <a:pt x="933069" y="5534050"/>
                </a:lnTo>
                <a:lnTo>
                  <a:pt x="951966" y="5538889"/>
                </a:lnTo>
                <a:lnTo>
                  <a:pt x="967600" y="5545836"/>
                </a:lnTo>
                <a:lnTo>
                  <a:pt x="996645" y="5562422"/>
                </a:lnTo>
                <a:lnTo>
                  <a:pt x="1013510" y="5569890"/>
                </a:lnTo>
                <a:lnTo>
                  <a:pt x="1034161" y="5575211"/>
                </a:lnTo>
                <a:lnTo>
                  <a:pt x="1060348" y="5577243"/>
                </a:lnTo>
                <a:lnTo>
                  <a:pt x="1086535" y="5575211"/>
                </a:lnTo>
                <a:lnTo>
                  <a:pt x="1107186" y="5569890"/>
                </a:lnTo>
                <a:lnTo>
                  <a:pt x="1124064" y="5562409"/>
                </a:lnTo>
                <a:lnTo>
                  <a:pt x="1153109" y="5545823"/>
                </a:lnTo>
                <a:lnTo>
                  <a:pt x="1168730" y="5538889"/>
                </a:lnTo>
                <a:lnTo>
                  <a:pt x="1187640" y="5534050"/>
                </a:lnTo>
                <a:lnTo>
                  <a:pt x="1211656" y="5532221"/>
                </a:lnTo>
                <a:lnTo>
                  <a:pt x="1235671" y="5534050"/>
                </a:lnTo>
                <a:lnTo>
                  <a:pt x="1254582" y="5538889"/>
                </a:lnTo>
                <a:lnTo>
                  <a:pt x="1270203" y="5545836"/>
                </a:lnTo>
                <a:lnTo>
                  <a:pt x="1299248" y="5562422"/>
                </a:lnTo>
                <a:lnTo>
                  <a:pt x="1316113" y="5569890"/>
                </a:lnTo>
                <a:lnTo>
                  <a:pt x="1336763" y="5575211"/>
                </a:lnTo>
                <a:lnTo>
                  <a:pt x="1362938" y="5577243"/>
                </a:lnTo>
                <a:lnTo>
                  <a:pt x="1389126" y="5575211"/>
                </a:lnTo>
                <a:lnTo>
                  <a:pt x="1409763" y="5569890"/>
                </a:lnTo>
                <a:lnTo>
                  <a:pt x="1426641" y="5562422"/>
                </a:lnTo>
                <a:lnTo>
                  <a:pt x="1455686" y="5545836"/>
                </a:lnTo>
                <a:lnTo>
                  <a:pt x="1471307" y="5538889"/>
                </a:lnTo>
                <a:lnTo>
                  <a:pt x="1490218" y="5534050"/>
                </a:lnTo>
                <a:lnTo>
                  <a:pt x="1514246" y="5532221"/>
                </a:lnTo>
                <a:lnTo>
                  <a:pt x="1538274" y="5534050"/>
                </a:lnTo>
                <a:lnTo>
                  <a:pt x="1557172" y="5538889"/>
                </a:lnTo>
                <a:lnTo>
                  <a:pt x="1572806" y="5545836"/>
                </a:lnTo>
                <a:lnTo>
                  <a:pt x="1601851" y="5562422"/>
                </a:lnTo>
                <a:lnTo>
                  <a:pt x="1618716" y="5569890"/>
                </a:lnTo>
                <a:lnTo>
                  <a:pt x="1639366" y="5575211"/>
                </a:lnTo>
                <a:lnTo>
                  <a:pt x="1665541" y="5577243"/>
                </a:lnTo>
                <a:lnTo>
                  <a:pt x="1691716" y="5575211"/>
                </a:lnTo>
                <a:lnTo>
                  <a:pt x="1712353" y="5569890"/>
                </a:lnTo>
                <a:lnTo>
                  <a:pt x="1729232" y="5562422"/>
                </a:lnTo>
                <a:lnTo>
                  <a:pt x="1758276" y="5545836"/>
                </a:lnTo>
                <a:lnTo>
                  <a:pt x="1773897" y="5538889"/>
                </a:lnTo>
                <a:lnTo>
                  <a:pt x="1792808" y="5534050"/>
                </a:lnTo>
                <a:lnTo>
                  <a:pt x="1816823" y="5532221"/>
                </a:lnTo>
                <a:lnTo>
                  <a:pt x="1840852" y="5534050"/>
                </a:lnTo>
                <a:lnTo>
                  <a:pt x="1859762" y="5538889"/>
                </a:lnTo>
                <a:lnTo>
                  <a:pt x="1875396" y="5545836"/>
                </a:lnTo>
                <a:lnTo>
                  <a:pt x="1904441" y="5562422"/>
                </a:lnTo>
                <a:lnTo>
                  <a:pt x="1921319" y="5569890"/>
                </a:lnTo>
                <a:lnTo>
                  <a:pt x="1941957" y="5575211"/>
                </a:lnTo>
                <a:lnTo>
                  <a:pt x="1968144" y="5577243"/>
                </a:lnTo>
                <a:lnTo>
                  <a:pt x="1994344" y="5575211"/>
                </a:lnTo>
                <a:lnTo>
                  <a:pt x="2014994" y="5569890"/>
                </a:lnTo>
                <a:lnTo>
                  <a:pt x="2031873" y="5562409"/>
                </a:lnTo>
                <a:lnTo>
                  <a:pt x="2060917" y="5545823"/>
                </a:lnTo>
                <a:lnTo>
                  <a:pt x="2076538" y="5538889"/>
                </a:lnTo>
                <a:lnTo>
                  <a:pt x="2095449" y="5534050"/>
                </a:lnTo>
                <a:lnTo>
                  <a:pt x="2119465" y="5532221"/>
                </a:lnTo>
                <a:lnTo>
                  <a:pt x="2143493" y="5534050"/>
                </a:lnTo>
                <a:lnTo>
                  <a:pt x="2162391" y="5538889"/>
                </a:lnTo>
                <a:lnTo>
                  <a:pt x="2178024" y="5545836"/>
                </a:lnTo>
                <a:lnTo>
                  <a:pt x="2207069" y="5562422"/>
                </a:lnTo>
                <a:lnTo>
                  <a:pt x="2223935" y="5569890"/>
                </a:lnTo>
                <a:lnTo>
                  <a:pt x="2244585" y="5575211"/>
                </a:lnTo>
                <a:lnTo>
                  <a:pt x="2270785" y="5577243"/>
                </a:lnTo>
                <a:lnTo>
                  <a:pt x="2296972" y="5575211"/>
                </a:lnTo>
                <a:lnTo>
                  <a:pt x="2317610" y="5569890"/>
                </a:lnTo>
                <a:lnTo>
                  <a:pt x="2334476" y="5562422"/>
                </a:lnTo>
                <a:lnTo>
                  <a:pt x="2363533" y="5545836"/>
                </a:lnTo>
                <a:lnTo>
                  <a:pt x="2379154" y="5538889"/>
                </a:lnTo>
                <a:lnTo>
                  <a:pt x="2398064" y="5534050"/>
                </a:lnTo>
                <a:lnTo>
                  <a:pt x="2422080" y="5532221"/>
                </a:lnTo>
                <a:lnTo>
                  <a:pt x="2446109" y="5534050"/>
                </a:lnTo>
                <a:lnTo>
                  <a:pt x="2465019" y="5538889"/>
                </a:lnTo>
                <a:lnTo>
                  <a:pt x="2480640" y="5545823"/>
                </a:lnTo>
                <a:lnTo>
                  <a:pt x="2509697" y="5562409"/>
                </a:lnTo>
                <a:lnTo>
                  <a:pt x="2526563" y="5569890"/>
                </a:lnTo>
                <a:lnTo>
                  <a:pt x="2547226" y="5575211"/>
                </a:lnTo>
                <a:lnTo>
                  <a:pt x="2573426" y="5577243"/>
                </a:lnTo>
                <a:lnTo>
                  <a:pt x="2599601" y="5575211"/>
                </a:lnTo>
                <a:lnTo>
                  <a:pt x="2620238" y="5569890"/>
                </a:lnTo>
                <a:lnTo>
                  <a:pt x="2637117" y="5562422"/>
                </a:lnTo>
                <a:lnTo>
                  <a:pt x="2666161" y="5545836"/>
                </a:lnTo>
                <a:lnTo>
                  <a:pt x="2681782" y="5538889"/>
                </a:lnTo>
                <a:lnTo>
                  <a:pt x="2700693" y="5534050"/>
                </a:lnTo>
                <a:lnTo>
                  <a:pt x="2724708" y="5532221"/>
                </a:lnTo>
                <a:lnTo>
                  <a:pt x="2748737" y="5534050"/>
                </a:lnTo>
                <a:lnTo>
                  <a:pt x="2767647" y="5538889"/>
                </a:lnTo>
                <a:lnTo>
                  <a:pt x="2783268" y="5545836"/>
                </a:lnTo>
                <a:lnTo>
                  <a:pt x="2812326" y="5562422"/>
                </a:lnTo>
                <a:lnTo>
                  <a:pt x="2829191" y="5569890"/>
                </a:lnTo>
                <a:lnTo>
                  <a:pt x="2849842" y="5575211"/>
                </a:lnTo>
                <a:lnTo>
                  <a:pt x="2876042" y="5577243"/>
                </a:lnTo>
                <a:lnTo>
                  <a:pt x="2902229" y="5575211"/>
                </a:lnTo>
                <a:lnTo>
                  <a:pt x="2922879" y="5569890"/>
                </a:lnTo>
                <a:lnTo>
                  <a:pt x="2939745" y="5562422"/>
                </a:lnTo>
                <a:lnTo>
                  <a:pt x="2968790" y="5545836"/>
                </a:lnTo>
                <a:lnTo>
                  <a:pt x="2984423" y="5538889"/>
                </a:lnTo>
                <a:lnTo>
                  <a:pt x="3003321" y="5534050"/>
                </a:lnTo>
                <a:lnTo>
                  <a:pt x="3027349" y="5532221"/>
                </a:lnTo>
                <a:lnTo>
                  <a:pt x="3051378" y="5534050"/>
                </a:lnTo>
                <a:lnTo>
                  <a:pt x="3070288" y="5538889"/>
                </a:lnTo>
                <a:lnTo>
                  <a:pt x="3085909" y="5545836"/>
                </a:lnTo>
                <a:lnTo>
                  <a:pt x="3114954" y="5562422"/>
                </a:lnTo>
                <a:lnTo>
                  <a:pt x="3131832" y="5569890"/>
                </a:lnTo>
                <a:lnTo>
                  <a:pt x="3152483" y="5575211"/>
                </a:lnTo>
                <a:lnTo>
                  <a:pt x="3178670" y="5577243"/>
                </a:lnTo>
                <a:lnTo>
                  <a:pt x="3204857" y="5575211"/>
                </a:lnTo>
                <a:lnTo>
                  <a:pt x="3225495" y="5569890"/>
                </a:lnTo>
                <a:lnTo>
                  <a:pt x="3242360" y="5562422"/>
                </a:lnTo>
                <a:lnTo>
                  <a:pt x="3271405" y="5545836"/>
                </a:lnTo>
                <a:lnTo>
                  <a:pt x="3287039" y="5538889"/>
                </a:lnTo>
                <a:lnTo>
                  <a:pt x="3305949" y="5534050"/>
                </a:lnTo>
                <a:lnTo>
                  <a:pt x="3329990" y="5532221"/>
                </a:lnTo>
                <a:lnTo>
                  <a:pt x="3354019" y="5534050"/>
                </a:lnTo>
                <a:lnTo>
                  <a:pt x="3372916" y="5538889"/>
                </a:lnTo>
                <a:lnTo>
                  <a:pt x="3388550" y="5545836"/>
                </a:lnTo>
                <a:lnTo>
                  <a:pt x="3417595" y="5562422"/>
                </a:lnTo>
                <a:lnTo>
                  <a:pt x="3434473" y="5569890"/>
                </a:lnTo>
                <a:lnTo>
                  <a:pt x="3455124" y="5575211"/>
                </a:lnTo>
                <a:lnTo>
                  <a:pt x="3481311" y="5577243"/>
                </a:lnTo>
                <a:lnTo>
                  <a:pt x="3507511" y="5575211"/>
                </a:lnTo>
                <a:lnTo>
                  <a:pt x="3528161" y="5569890"/>
                </a:lnTo>
                <a:lnTo>
                  <a:pt x="3545040" y="5562409"/>
                </a:lnTo>
                <a:lnTo>
                  <a:pt x="3574084" y="5545823"/>
                </a:lnTo>
                <a:lnTo>
                  <a:pt x="3589718" y="5538889"/>
                </a:lnTo>
                <a:lnTo>
                  <a:pt x="3608628" y="5534050"/>
                </a:lnTo>
                <a:lnTo>
                  <a:pt x="3632657" y="5532221"/>
                </a:lnTo>
                <a:lnTo>
                  <a:pt x="3656685" y="5534050"/>
                </a:lnTo>
                <a:lnTo>
                  <a:pt x="3675583" y="5538889"/>
                </a:lnTo>
                <a:lnTo>
                  <a:pt x="3691217" y="5545836"/>
                </a:lnTo>
                <a:lnTo>
                  <a:pt x="3720261" y="5562422"/>
                </a:lnTo>
                <a:lnTo>
                  <a:pt x="3737127" y="5569890"/>
                </a:lnTo>
                <a:lnTo>
                  <a:pt x="3757777" y="5575211"/>
                </a:lnTo>
                <a:lnTo>
                  <a:pt x="3783977" y="5577243"/>
                </a:lnTo>
                <a:lnTo>
                  <a:pt x="3810165" y="5575211"/>
                </a:lnTo>
                <a:lnTo>
                  <a:pt x="3830815" y="5569890"/>
                </a:lnTo>
                <a:lnTo>
                  <a:pt x="3847681" y="5562422"/>
                </a:lnTo>
                <a:lnTo>
                  <a:pt x="3876725" y="5545836"/>
                </a:lnTo>
                <a:lnTo>
                  <a:pt x="3892359" y="5538889"/>
                </a:lnTo>
                <a:lnTo>
                  <a:pt x="3911269" y="5534050"/>
                </a:lnTo>
                <a:lnTo>
                  <a:pt x="3935298" y="5532221"/>
                </a:lnTo>
                <a:lnTo>
                  <a:pt x="3959326" y="5534050"/>
                </a:lnTo>
                <a:lnTo>
                  <a:pt x="3978237" y="5538889"/>
                </a:lnTo>
                <a:lnTo>
                  <a:pt x="3993858" y="5545836"/>
                </a:lnTo>
                <a:lnTo>
                  <a:pt x="4022915" y="5562422"/>
                </a:lnTo>
                <a:lnTo>
                  <a:pt x="4039781" y="5569890"/>
                </a:lnTo>
                <a:lnTo>
                  <a:pt x="4060431" y="5575211"/>
                </a:lnTo>
                <a:lnTo>
                  <a:pt x="4086618" y="5577243"/>
                </a:lnTo>
                <a:lnTo>
                  <a:pt x="4112818" y="5575211"/>
                </a:lnTo>
                <a:lnTo>
                  <a:pt x="4133456" y="5569890"/>
                </a:lnTo>
                <a:lnTo>
                  <a:pt x="4150334" y="5562422"/>
                </a:lnTo>
                <a:lnTo>
                  <a:pt x="4179379" y="5545836"/>
                </a:lnTo>
                <a:lnTo>
                  <a:pt x="4195013" y="5538889"/>
                </a:lnTo>
                <a:lnTo>
                  <a:pt x="4213911" y="5534050"/>
                </a:lnTo>
                <a:lnTo>
                  <a:pt x="4237939" y="5532221"/>
                </a:lnTo>
                <a:lnTo>
                  <a:pt x="4261955" y="5534050"/>
                </a:lnTo>
                <a:lnTo>
                  <a:pt x="4280852" y="5538889"/>
                </a:lnTo>
                <a:lnTo>
                  <a:pt x="4296473" y="5545823"/>
                </a:lnTo>
                <a:lnTo>
                  <a:pt x="4325505" y="5562409"/>
                </a:lnTo>
                <a:lnTo>
                  <a:pt x="4342384" y="5569890"/>
                </a:lnTo>
                <a:lnTo>
                  <a:pt x="4363021" y="5575211"/>
                </a:lnTo>
                <a:lnTo>
                  <a:pt x="4389209" y="5577243"/>
                </a:lnTo>
                <a:lnTo>
                  <a:pt x="4415409" y="5575211"/>
                </a:lnTo>
                <a:lnTo>
                  <a:pt x="4436046" y="5569890"/>
                </a:lnTo>
                <a:lnTo>
                  <a:pt x="4452925" y="5562422"/>
                </a:lnTo>
                <a:lnTo>
                  <a:pt x="4481969" y="5545836"/>
                </a:lnTo>
                <a:lnTo>
                  <a:pt x="4497590" y="5538889"/>
                </a:lnTo>
                <a:lnTo>
                  <a:pt x="4516501" y="5534050"/>
                </a:lnTo>
                <a:lnTo>
                  <a:pt x="4540516" y="5532221"/>
                </a:lnTo>
                <a:lnTo>
                  <a:pt x="4564558" y="5534050"/>
                </a:lnTo>
                <a:lnTo>
                  <a:pt x="4583468" y="5538889"/>
                </a:lnTo>
                <a:lnTo>
                  <a:pt x="4599102" y="5545836"/>
                </a:lnTo>
                <a:lnTo>
                  <a:pt x="4628146" y="5562422"/>
                </a:lnTo>
                <a:lnTo>
                  <a:pt x="4645025" y="5569890"/>
                </a:lnTo>
                <a:lnTo>
                  <a:pt x="4665675" y="5575211"/>
                </a:lnTo>
                <a:lnTo>
                  <a:pt x="4691862" y="5577243"/>
                </a:lnTo>
                <a:lnTo>
                  <a:pt x="4718062" y="5575211"/>
                </a:lnTo>
                <a:lnTo>
                  <a:pt x="4738713" y="5569890"/>
                </a:lnTo>
                <a:lnTo>
                  <a:pt x="4755591" y="5562409"/>
                </a:lnTo>
                <a:lnTo>
                  <a:pt x="4784636" y="5545823"/>
                </a:lnTo>
                <a:lnTo>
                  <a:pt x="4800257" y="5538889"/>
                </a:lnTo>
                <a:lnTo>
                  <a:pt x="4819167" y="5534050"/>
                </a:lnTo>
                <a:lnTo>
                  <a:pt x="4843183" y="5532221"/>
                </a:lnTo>
                <a:lnTo>
                  <a:pt x="4867211" y="5534050"/>
                </a:lnTo>
                <a:lnTo>
                  <a:pt x="4886109" y="5538889"/>
                </a:lnTo>
                <a:lnTo>
                  <a:pt x="4901743" y="5545823"/>
                </a:lnTo>
                <a:lnTo>
                  <a:pt x="4930787" y="5562409"/>
                </a:lnTo>
                <a:lnTo>
                  <a:pt x="4947653" y="5569890"/>
                </a:lnTo>
                <a:lnTo>
                  <a:pt x="4968303" y="5575211"/>
                </a:lnTo>
                <a:lnTo>
                  <a:pt x="4994491" y="5577243"/>
                </a:lnTo>
                <a:lnTo>
                  <a:pt x="5020691" y="5575211"/>
                </a:lnTo>
                <a:lnTo>
                  <a:pt x="5041341" y="5569890"/>
                </a:lnTo>
                <a:lnTo>
                  <a:pt x="5058219" y="5562422"/>
                </a:lnTo>
                <a:lnTo>
                  <a:pt x="5087264" y="5545836"/>
                </a:lnTo>
                <a:lnTo>
                  <a:pt x="5102885" y="5538889"/>
                </a:lnTo>
                <a:lnTo>
                  <a:pt x="5121795" y="5534050"/>
                </a:lnTo>
                <a:lnTo>
                  <a:pt x="5145824" y="5532221"/>
                </a:lnTo>
                <a:lnTo>
                  <a:pt x="5169865" y="5534050"/>
                </a:lnTo>
                <a:lnTo>
                  <a:pt x="5188788" y="5538889"/>
                </a:lnTo>
                <a:lnTo>
                  <a:pt x="5204422" y="5545836"/>
                </a:lnTo>
                <a:lnTo>
                  <a:pt x="5233479" y="5562422"/>
                </a:lnTo>
                <a:lnTo>
                  <a:pt x="5250345" y="5569890"/>
                </a:lnTo>
                <a:lnTo>
                  <a:pt x="5270995" y="5575211"/>
                </a:lnTo>
                <a:lnTo>
                  <a:pt x="5297195" y="5577243"/>
                </a:lnTo>
                <a:lnTo>
                  <a:pt x="5323395" y="5575211"/>
                </a:lnTo>
                <a:lnTo>
                  <a:pt x="5344058" y="5569890"/>
                </a:lnTo>
                <a:lnTo>
                  <a:pt x="5360936" y="5562409"/>
                </a:lnTo>
                <a:lnTo>
                  <a:pt x="5389981" y="5545823"/>
                </a:lnTo>
                <a:lnTo>
                  <a:pt x="5405602" y="5538889"/>
                </a:lnTo>
                <a:lnTo>
                  <a:pt x="5424513" y="5534050"/>
                </a:lnTo>
                <a:lnTo>
                  <a:pt x="5448528" y="5532221"/>
                </a:lnTo>
                <a:lnTo>
                  <a:pt x="5472557" y="5534050"/>
                </a:lnTo>
                <a:lnTo>
                  <a:pt x="5491467" y="5538889"/>
                </a:lnTo>
                <a:lnTo>
                  <a:pt x="5507088" y="5545823"/>
                </a:lnTo>
                <a:lnTo>
                  <a:pt x="5536146" y="5562409"/>
                </a:lnTo>
                <a:lnTo>
                  <a:pt x="5553037" y="5569890"/>
                </a:lnTo>
                <a:lnTo>
                  <a:pt x="5573700" y="5575211"/>
                </a:lnTo>
                <a:lnTo>
                  <a:pt x="5599900" y="5577243"/>
                </a:lnTo>
                <a:lnTo>
                  <a:pt x="5626100" y="5575211"/>
                </a:lnTo>
                <a:lnTo>
                  <a:pt x="5646750" y="5569890"/>
                </a:lnTo>
                <a:lnTo>
                  <a:pt x="5663628" y="5562422"/>
                </a:lnTo>
                <a:lnTo>
                  <a:pt x="5692673" y="5545836"/>
                </a:lnTo>
                <a:lnTo>
                  <a:pt x="5708307" y="5538889"/>
                </a:lnTo>
                <a:lnTo>
                  <a:pt x="5727217" y="5534050"/>
                </a:lnTo>
                <a:lnTo>
                  <a:pt x="5751246" y="5532221"/>
                </a:lnTo>
                <a:lnTo>
                  <a:pt x="5775274" y="5534050"/>
                </a:lnTo>
                <a:lnTo>
                  <a:pt x="5794172" y="5538889"/>
                </a:lnTo>
                <a:lnTo>
                  <a:pt x="5809805" y="5545836"/>
                </a:lnTo>
                <a:lnTo>
                  <a:pt x="5838850" y="5562422"/>
                </a:lnTo>
                <a:lnTo>
                  <a:pt x="5855716" y="5569890"/>
                </a:lnTo>
                <a:lnTo>
                  <a:pt x="5876366" y="5575211"/>
                </a:lnTo>
                <a:lnTo>
                  <a:pt x="5902553" y="5577243"/>
                </a:lnTo>
                <a:lnTo>
                  <a:pt x="5928753" y="5575211"/>
                </a:lnTo>
                <a:lnTo>
                  <a:pt x="5949404" y="5569890"/>
                </a:lnTo>
                <a:lnTo>
                  <a:pt x="5966282" y="5562422"/>
                </a:lnTo>
                <a:lnTo>
                  <a:pt x="5995327" y="5545836"/>
                </a:lnTo>
                <a:lnTo>
                  <a:pt x="6010961" y="5538889"/>
                </a:lnTo>
                <a:lnTo>
                  <a:pt x="6029871" y="5534050"/>
                </a:lnTo>
                <a:lnTo>
                  <a:pt x="6053899" y="5532221"/>
                </a:lnTo>
                <a:lnTo>
                  <a:pt x="6077940" y="5534050"/>
                </a:lnTo>
                <a:lnTo>
                  <a:pt x="6096851" y="5538889"/>
                </a:lnTo>
                <a:lnTo>
                  <a:pt x="6112484" y="5545836"/>
                </a:lnTo>
                <a:lnTo>
                  <a:pt x="6141555" y="5562422"/>
                </a:lnTo>
                <a:lnTo>
                  <a:pt x="6158433" y="5569890"/>
                </a:lnTo>
                <a:lnTo>
                  <a:pt x="6179096" y="5575211"/>
                </a:lnTo>
                <a:lnTo>
                  <a:pt x="6205296" y="5577243"/>
                </a:lnTo>
                <a:lnTo>
                  <a:pt x="6231496" y="5575211"/>
                </a:lnTo>
                <a:lnTo>
                  <a:pt x="6252159" y="5569890"/>
                </a:lnTo>
                <a:lnTo>
                  <a:pt x="6269025" y="5562422"/>
                </a:lnTo>
                <a:lnTo>
                  <a:pt x="6298069" y="5545836"/>
                </a:lnTo>
                <a:lnTo>
                  <a:pt x="6313703" y="5538889"/>
                </a:lnTo>
                <a:lnTo>
                  <a:pt x="6332614" y="5534050"/>
                </a:lnTo>
                <a:lnTo>
                  <a:pt x="6356642" y="5532221"/>
                </a:lnTo>
                <a:lnTo>
                  <a:pt x="6380696" y="5534050"/>
                </a:lnTo>
                <a:lnTo>
                  <a:pt x="6399631" y="5538889"/>
                </a:lnTo>
                <a:lnTo>
                  <a:pt x="6415265" y="5545836"/>
                </a:lnTo>
                <a:lnTo>
                  <a:pt x="6444348" y="5562422"/>
                </a:lnTo>
                <a:lnTo>
                  <a:pt x="6461226" y="5569890"/>
                </a:lnTo>
                <a:lnTo>
                  <a:pt x="6481902" y="5575211"/>
                </a:lnTo>
                <a:lnTo>
                  <a:pt x="6508102" y="5577243"/>
                </a:lnTo>
                <a:lnTo>
                  <a:pt x="6534315" y="5575211"/>
                </a:lnTo>
                <a:lnTo>
                  <a:pt x="6554991" y="5569890"/>
                </a:lnTo>
                <a:lnTo>
                  <a:pt x="6571882" y="5562409"/>
                </a:lnTo>
                <a:lnTo>
                  <a:pt x="6600952" y="5545823"/>
                </a:lnTo>
                <a:lnTo>
                  <a:pt x="6616586" y="5538889"/>
                </a:lnTo>
                <a:lnTo>
                  <a:pt x="6635509" y="5534050"/>
                </a:lnTo>
                <a:lnTo>
                  <a:pt x="6659550" y="5532221"/>
                </a:lnTo>
                <a:lnTo>
                  <a:pt x="6659550" y="5520969"/>
                </a:lnTo>
                <a:close/>
              </a:path>
              <a:path w="6660515" h="7380605">
                <a:moveTo>
                  <a:pt x="6659588" y="5633644"/>
                </a:moveTo>
                <a:lnTo>
                  <a:pt x="6633375" y="5635676"/>
                </a:lnTo>
                <a:lnTo>
                  <a:pt x="6612699" y="5641010"/>
                </a:lnTo>
                <a:lnTo>
                  <a:pt x="6595821" y="5648477"/>
                </a:lnTo>
                <a:lnTo>
                  <a:pt x="6566751" y="5665051"/>
                </a:lnTo>
                <a:lnTo>
                  <a:pt x="6551104" y="5671998"/>
                </a:lnTo>
                <a:lnTo>
                  <a:pt x="6532181" y="5676836"/>
                </a:lnTo>
                <a:lnTo>
                  <a:pt x="6508128" y="5678652"/>
                </a:lnTo>
                <a:lnTo>
                  <a:pt x="6484086" y="5676836"/>
                </a:lnTo>
                <a:lnTo>
                  <a:pt x="6465151" y="5671998"/>
                </a:lnTo>
                <a:lnTo>
                  <a:pt x="6449517" y="5665051"/>
                </a:lnTo>
                <a:lnTo>
                  <a:pt x="6420447" y="5648477"/>
                </a:lnTo>
                <a:lnTo>
                  <a:pt x="6403556" y="5641010"/>
                </a:lnTo>
                <a:lnTo>
                  <a:pt x="6382880" y="5635676"/>
                </a:lnTo>
                <a:lnTo>
                  <a:pt x="6356667" y="5633644"/>
                </a:lnTo>
                <a:lnTo>
                  <a:pt x="6330467" y="5635676"/>
                </a:lnTo>
                <a:lnTo>
                  <a:pt x="6309817" y="5641010"/>
                </a:lnTo>
                <a:lnTo>
                  <a:pt x="6292939" y="5648477"/>
                </a:lnTo>
                <a:lnTo>
                  <a:pt x="6263894" y="5665051"/>
                </a:lnTo>
                <a:lnTo>
                  <a:pt x="6248260" y="5671998"/>
                </a:lnTo>
                <a:lnTo>
                  <a:pt x="6229350" y="5676836"/>
                </a:lnTo>
                <a:lnTo>
                  <a:pt x="6205321" y="5678652"/>
                </a:lnTo>
                <a:lnTo>
                  <a:pt x="6181293" y="5676836"/>
                </a:lnTo>
                <a:lnTo>
                  <a:pt x="6162370" y="5671998"/>
                </a:lnTo>
                <a:lnTo>
                  <a:pt x="6146724" y="5665051"/>
                </a:lnTo>
                <a:lnTo>
                  <a:pt x="6117666" y="5648477"/>
                </a:lnTo>
                <a:lnTo>
                  <a:pt x="6100788" y="5641010"/>
                </a:lnTo>
                <a:lnTo>
                  <a:pt x="6080125" y="5635676"/>
                </a:lnTo>
                <a:lnTo>
                  <a:pt x="6053925" y="5633644"/>
                </a:lnTo>
                <a:lnTo>
                  <a:pt x="6027725" y="5635676"/>
                </a:lnTo>
                <a:lnTo>
                  <a:pt x="6007074" y="5641010"/>
                </a:lnTo>
                <a:lnTo>
                  <a:pt x="5990196" y="5648477"/>
                </a:lnTo>
                <a:lnTo>
                  <a:pt x="5961151" y="5665051"/>
                </a:lnTo>
                <a:lnTo>
                  <a:pt x="5945517" y="5671998"/>
                </a:lnTo>
                <a:lnTo>
                  <a:pt x="5926594" y="5676836"/>
                </a:lnTo>
                <a:lnTo>
                  <a:pt x="5902566" y="5678652"/>
                </a:lnTo>
                <a:lnTo>
                  <a:pt x="5878550" y="5676836"/>
                </a:lnTo>
                <a:lnTo>
                  <a:pt x="5859653" y="5671998"/>
                </a:lnTo>
                <a:lnTo>
                  <a:pt x="5844019" y="5665051"/>
                </a:lnTo>
                <a:lnTo>
                  <a:pt x="5814987" y="5648477"/>
                </a:lnTo>
                <a:lnTo>
                  <a:pt x="5798109" y="5641010"/>
                </a:lnTo>
                <a:lnTo>
                  <a:pt x="5777458" y="5635676"/>
                </a:lnTo>
                <a:lnTo>
                  <a:pt x="5751271" y="5633644"/>
                </a:lnTo>
                <a:lnTo>
                  <a:pt x="5725071" y="5635676"/>
                </a:lnTo>
                <a:lnTo>
                  <a:pt x="5704421" y="5641010"/>
                </a:lnTo>
                <a:lnTo>
                  <a:pt x="5687542" y="5648477"/>
                </a:lnTo>
                <a:lnTo>
                  <a:pt x="5658497" y="5665051"/>
                </a:lnTo>
                <a:lnTo>
                  <a:pt x="5642864" y="5671998"/>
                </a:lnTo>
                <a:lnTo>
                  <a:pt x="5623941" y="5676836"/>
                </a:lnTo>
                <a:lnTo>
                  <a:pt x="5599912" y="5678652"/>
                </a:lnTo>
                <a:lnTo>
                  <a:pt x="5575884" y="5676836"/>
                </a:lnTo>
                <a:lnTo>
                  <a:pt x="5556974" y="5671998"/>
                </a:lnTo>
                <a:lnTo>
                  <a:pt x="5541340" y="5665051"/>
                </a:lnTo>
                <a:lnTo>
                  <a:pt x="5512295" y="5648477"/>
                </a:lnTo>
                <a:lnTo>
                  <a:pt x="5495417" y="5641010"/>
                </a:lnTo>
                <a:lnTo>
                  <a:pt x="5474767" y="5635676"/>
                </a:lnTo>
                <a:lnTo>
                  <a:pt x="5448566" y="5633644"/>
                </a:lnTo>
                <a:lnTo>
                  <a:pt x="5422366" y="5635676"/>
                </a:lnTo>
                <a:lnTo>
                  <a:pt x="5401716" y="5641010"/>
                </a:lnTo>
                <a:lnTo>
                  <a:pt x="5384851" y="5648477"/>
                </a:lnTo>
                <a:lnTo>
                  <a:pt x="5355806" y="5665051"/>
                </a:lnTo>
                <a:lnTo>
                  <a:pt x="5340172" y="5671998"/>
                </a:lnTo>
                <a:lnTo>
                  <a:pt x="5321262" y="5676836"/>
                </a:lnTo>
                <a:lnTo>
                  <a:pt x="5297233" y="5678652"/>
                </a:lnTo>
                <a:lnTo>
                  <a:pt x="5273205" y="5676836"/>
                </a:lnTo>
                <a:lnTo>
                  <a:pt x="5254282" y="5671998"/>
                </a:lnTo>
                <a:lnTo>
                  <a:pt x="5238648" y="5665051"/>
                </a:lnTo>
                <a:lnTo>
                  <a:pt x="5209591" y="5648477"/>
                </a:lnTo>
                <a:lnTo>
                  <a:pt x="5192712" y="5641010"/>
                </a:lnTo>
                <a:lnTo>
                  <a:pt x="5172062" y="5635676"/>
                </a:lnTo>
                <a:lnTo>
                  <a:pt x="5145862" y="5633644"/>
                </a:lnTo>
                <a:lnTo>
                  <a:pt x="5119662" y="5635676"/>
                </a:lnTo>
                <a:lnTo>
                  <a:pt x="5099012" y="5641010"/>
                </a:lnTo>
                <a:lnTo>
                  <a:pt x="5082133" y="5648477"/>
                </a:lnTo>
                <a:lnTo>
                  <a:pt x="5053088" y="5665051"/>
                </a:lnTo>
                <a:lnTo>
                  <a:pt x="5037455" y="5671998"/>
                </a:lnTo>
                <a:lnTo>
                  <a:pt x="5018544" y="5676836"/>
                </a:lnTo>
                <a:lnTo>
                  <a:pt x="4994516" y="5678652"/>
                </a:lnTo>
                <a:lnTo>
                  <a:pt x="4970488" y="5676836"/>
                </a:lnTo>
                <a:lnTo>
                  <a:pt x="4951590" y="5671998"/>
                </a:lnTo>
                <a:lnTo>
                  <a:pt x="4935956" y="5665051"/>
                </a:lnTo>
                <a:lnTo>
                  <a:pt x="4906911" y="5648477"/>
                </a:lnTo>
                <a:lnTo>
                  <a:pt x="4890046" y="5641010"/>
                </a:lnTo>
                <a:lnTo>
                  <a:pt x="4869396" y="5635676"/>
                </a:lnTo>
                <a:lnTo>
                  <a:pt x="4843208" y="5633644"/>
                </a:lnTo>
                <a:lnTo>
                  <a:pt x="4817021" y="5635676"/>
                </a:lnTo>
                <a:lnTo>
                  <a:pt x="4796371" y="5641010"/>
                </a:lnTo>
                <a:lnTo>
                  <a:pt x="4779492" y="5648477"/>
                </a:lnTo>
                <a:lnTo>
                  <a:pt x="4750460" y="5665051"/>
                </a:lnTo>
                <a:lnTo>
                  <a:pt x="4734826" y="5671998"/>
                </a:lnTo>
                <a:lnTo>
                  <a:pt x="4715916" y="5676836"/>
                </a:lnTo>
                <a:lnTo>
                  <a:pt x="4691888" y="5678652"/>
                </a:lnTo>
                <a:lnTo>
                  <a:pt x="4667859" y="5676836"/>
                </a:lnTo>
                <a:lnTo>
                  <a:pt x="4648949" y="5671998"/>
                </a:lnTo>
                <a:lnTo>
                  <a:pt x="4633328" y="5665051"/>
                </a:lnTo>
                <a:lnTo>
                  <a:pt x="4604270" y="5648477"/>
                </a:lnTo>
                <a:lnTo>
                  <a:pt x="4587405" y="5641010"/>
                </a:lnTo>
                <a:lnTo>
                  <a:pt x="4566742" y="5635676"/>
                </a:lnTo>
                <a:lnTo>
                  <a:pt x="4540542" y="5633644"/>
                </a:lnTo>
                <a:lnTo>
                  <a:pt x="4514354" y="5635676"/>
                </a:lnTo>
                <a:lnTo>
                  <a:pt x="4493717" y="5641010"/>
                </a:lnTo>
                <a:lnTo>
                  <a:pt x="4476839" y="5648477"/>
                </a:lnTo>
                <a:lnTo>
                  <a:pt x="4447806" y="5665051"/>
                </a:lnTo>
                <a:lnTo>
                  <a:pt x="4432173" y="5671998"/>
                </a:lnTo>
                <a:lnTo>
                  <a:pt x="4413262" y="5676836"/>
                </a:lnTo>
                <a:lnTo>
                  <a:pt x="4389234" y="5678652"/>
                </a:lnTo>
                <a:lnTo>
                  <a:pt x="4365218" y="5676836"/>
                </a:lnTo>
                <a:lnTo>
                  <a:pt x="4346308" y="5671998"/>
                </a:lnTo>
                <a:lnTo>
                  <a:pt x="4330687" y="5665051"/>
                </a:lnTo>
                <a:lnTo>
                  <a:pt x="4301655" y="5648477"/>
                </a:lnTo>
                <a:lnTo>
                  <a:pt x="4284789" y="5641010"/>
                </a:lnTo>
                <a:lnTo>
                  <a:pt x="4264152" y="5635676"/>
                </a:lnTo>
                <a:lnTo>
                  <a:pt x="4237964" y="5633644"/>
                </a:lnTo>
                <a:lnTo>
                  <a:pt x="4211777" y="5635676"/>
                </a:lnTo>
                <a:lnTo>
                  <a:pt x="4191127" y="5641010"/>
                </a:lnTo>
                <a:lnTo>
                  <a:pt x="4174261" y="5648477"/>
                </a:lnTo>
                <a:lnTo>
                  <a:pt x="4145216" y="5665051"/>
                </a:lnTo>
                <a:lnTo>
                  <a:pt x="4129582" y="5671998"/>
                </a:lnTo>
                <a:lnTo>
                  <a:pt x="4110672" y="5676836"/>
                </a:lnTo>
                <a:lnTo>
                  <a:pt x="4086644" y="5678652"/>
                </a:lnTo>
                <a:lnTo>
                  <a:pt x="4062615" y="5676836"/>
                </a:lnTo>
                <a:lnTo>
                  <a:pt x="4043718" y="5671998"/>
                </a:lnTo>
                <a:lnTo>
                  <a:pt x="4028084" y="5665051"/>
                </a:lnTo>
                <a:lnTo>
                  <a:pt x="3999039" y="5648477"/>
                </a:lnTo>
                <a:lnTo>
                  <a:pt x="3982161" y="5641010"/>
                </a:lnTo>
                <a:lnTo>
                  <a:pt x="3961511" y="5635676"/>
                </a:lnTo>
                <a:lnTo>
                  <a:pt x="3935323" y="5633644"/>
                </a:lnTo>
                <a:lnTo>
                  <a:pt x="3909123" y="5635676"/>
                </a:lnTo>
                <a:lnTo>
                  <a:pt x="3888473" y="5641010"/>
                </a:lnTo>
                <a:lnTo>
                  <a:pt x="3871607" y="5648477"/>
                </a:lnTo>
                <a:lnTo>
                  <a:pt x="3842550" y="5665051"/>
                </a:lnTo>
                <a:lnTo>
                  <a:pt x="3826929" y="5671998"/>
                </a:lnTo>
                <a:lnTo>
                  <a:pt x="3808018" y="5676836"/>
                </a:lnTo>
                <a:lnTo>
                  <a:pt x="3784003" y="5678652"/>
                </a:lnTo>
                <a:lnTo>
                  <a:pt x="3759974" y="5676836"/>
                </a:lnTo>
                <a:lnTo>
                  <a:pt x="3741064" y="5671998"/>
                </a:lnTo>
                <a:lnTo>
                  <a:pt x="3725430" y="5665051"/>
                </a:lnTo>
                <a:lnTo>
                  <a:pt x="3696385" y="5648477"/>
                </a:lnTo>
                <a:lnTo>
                  <a:pt x="3679520" y="5641010"/>
                </a:lnTo>
                <a:lnTo>
                  <a:pt x="3658870" y="5635676"/>
                </a:lnTo>
                <a:lnTo>
                  <a:pt x="3632682" y="5633644"/>
                </a:lnTo>
                <a:lnTo>
                  <a:pt x="3606482" y="5635676"/>
                </a:lnTo>
                <a:lnTo>
                  <a:pt x="3585832" y="5641010"/>
                </a:lnTo>
                <a:lnTo>
                  <a:pt x="3568954" y="5648477"/>
                </a:lnTo>
                <a:lnTo>
                  <a:pt x="3539909" y="5665051"/>
                </a:lnTo>
                <a:lnTo>
                  <a:pt x="3524275" y="5671998"/>
                </a:lnTo>
                <a:lnTo>
                  <a:pt x="3505377" y="5676836"/>
                </a:lnTo>
                <a:lnTo>
                  <a:pt x="3481349" y="5678652"/>
                </a:lnTo>
                <a:lnTo>
                  <a:pt x="3457321" y="5676836"/>
                </a:lnTo>
                <a:lnTo>
                  <a:pt x="3438410" y="5671998"/>
                </a:lnTo>
                <a:lnTo>
                  <a:pt x="3422777" y="5665051"/>
                </a:lnTo>
                <a:lnTo>
                  <a:pt x="3393719" y="5648477"/>
                </a:lnTo>
                <a:lnTo>
                  <a:pt x="3376853" y="5641010"/>
                </a:lnTo>
                <a:lnTo>
                  <a:pt x="3356203" y="5635676"/>
                </a:lnTo>
                <a:lnTo>
                  <a:pt x="3330016" y="5633644"/>
                </a:lnTo>
                <a:lnTo>
                  <a:pt x="3303816" y="5635676"/>
                </a:lnTo>
                <a:lnTo>
                  <a:pt x="3283166" y="5641010"/>
                </a:lnTo>
                <a:lnTo>
                  <a:pt x="3266300" y="5648477"/>
                </a:lnTo>
                <a:lnTo>
                  <a:pt x="3237242" y="5665051"/>
                </a:lnTo>
                <a:lnTo>
                  <a:pt x="3221621" y="5671998"/>
                </a:lnTo>
                <a:lnTo>
                  <a:pt x="3202711" y="5676836"/>
                </a:lnTo>
                <a:lnTo>
                  <a:pt x="3178695" y="5678652"/>
                </a:lnTo>
                <a:lnTo>
                  <a:pt x="3154667" y="5676836"/>
                </a:lnTo>
                <a:lnTo>
                  <a:pt x="3135769" y="5671998"/>
                </a:lnTo>
                <a:lnTo>
                  <a:pt x="3120136" y="5665051"/>
                </a:lnTo>
                <a:lnTo>
                  <a:pt x="3091091" y="5648477"/>
                </a:lnTo>
                <a:lnTo>
                  <a:pt x="3074212" y="5641010"/>
                </a:lnTo>
                <a:lnTo>
                  <a:pt x="3053562" y="5635676"/>
                </a:lnTo>
                <a:lnTo>
                  <a:pt x="3027375" y="5633644"/>
                </a:lnTo>
                <a:lnTo>
                  <a:pt x="3001187" y="5635676"/>
                </a:lnTo>
                <a:lnTo>
                  <a:pt x="2980537" y="5641010"/>
                </a:lnTo>
                <a:lnTo>
                  <a:pt x="2963659" y="5648477"/>
                </a:lnTo>
                <a:lnTo>
                  <a:pt x="2934627" y="5665051"/>
                </a:lnTo>
                <a:lnTo>
                  <a:pt x="2918993" y="5671998"/>
                </a:lnTo>
                <a:lnTo>
                  <a:pt x="2900095" y="5676836"/>
                </a:lnTo>
                <a:lnTo>
                  <a:pt x="2876067" y="5678652"/>
                </a:lnTo>
                <a:lnTo>
                  <a:pt x="2852039" y="5676836"/>
                </a:lnTo>
                <a:lnTo>
                  <a:pt x="2833128" y="5671998"/>
                </a:lnTo>
                <a:lnTo>
                  <a:pt x="2817495" y="5665051"/>
                </a:lnTo>
                <a:lnTo>
                  <a:pt x="2788450" y="5648477"/>
                </a:lnTo>
                <a:lnTo>
                  <a:pt x="2771571" y="5641010"/>
                </a:lnTo>
                <a:lnTo>
                  <a:pt x="2750921" y="5635676"/>
                </a:lnTo>
                <a:lnTo>
                  <a:pt x="2724734" y="5633644"/>
                </a:lnTo>
                <a:lnTo>
                  <a:pt x="2698546" y="5635676"/>
                </a:lnTo>
                <a:lnTo>
                  <a:pt x="2677896" y="5641010"/>
                </a:lnTo>
                <a:lnTo>
                  <a:pt x="2661018" y="5648477"/>
                </a:lnTo>
                <a:lnTo>
                  <a:pt x="2631986" y="5665051"/>
                </a:lnTo>
                <a:lnTo>
                  <a:pt x="2616365" y="5671998"/>
                </a:lnTo>
                <a:lnTo>
                  <a:pt x="2597454" y="5676836"/>
                </a:lnTo>
                <a:lnTo>
                  <a:pt x="2573439" y="5678652"/>
                </a:lnTo>
                <a:lnTo>
                  <a:pt x="2549410" y="5676836"/>
                </a:lnTo>
                <a:lnTo>
                  <a:pt x="2530500" y="5671998"/>
                </a:lnTo>
                <a:lnTo>
                  <a:pt x="2514866" y="5665051"/>
                </a:lnTo>
                <a:lnTo>
                  <a:pt x="2485821" y="5648477"/>
                </a:lnTo>
                <a:lnTo>
                  <a:pt x="2468956" y="5641010"/>
                </a:lnTo>
                <a:lnTo>
                  <a:pt x="2448306" y="5635676"/>
                </a:lnTo>
                <a:lnTo>
                  <a:pt x="2422106" y="5633644"/>
                </a:lnTo>
                <a:lnTo>
                  <a:pt x="2395918" y="5635676"/>
                </a:lnTo>
                <a:lnTo>
                  <a:pt x="2375281" y="5641010"/>
                </a:lnTo>
                <a:lnTo>
                  <a:pt x="2358402" y="5648477"/>
                </a:lnTo>
                <a:lnTo>
                  <a:pt x="2329357" y="5665051"/>
                </a:lnTo>
                <a:lnTo>
                  <a:pt x="2313736" y="5671998"/>
                </a:lnTo>
                <a:lnTo>
                  <a:pt x="2294826" y="5676836"/>
                </a:lnTo>
                <a:lnTo>
                  <a:pt x="2270810" y="5678652"/>
                </a:lnTo>
                <a:lnTo>
                  <a:pt x="2246782" y="5676836"/>
                </a:lnTo>
                <a:lnTo>
                  <a:pt x="2227872" y="5671998"/>
                </a:lnTo>
                <a:lnTo>
                  <a:pt x="2212238" y="5665051"/>
                </a:lnTo>
                <a:lnTo>
                  <a:pt x="2183193" y="5648477"/>
                </a:lnTo>
                <a:lnTo>
                  <a:pt x="2166315" y="5641010"/>
                </a:lnTo>
                <a:lnTo>
                  <a:pt x="2145677" y="5635676"/>
                </a:lnTo>
                <a:lnTo>
                  <a:pt x="2119490" y="5633644"/>
                </a:lnTo>
                <a:lnTo>
                  <a:pt x="2093302" y="5635676"/>
                </a:lnTo>
                <a:lnTo>
                  <a:pt x="2072652" y="5641010"/>
                </a:lnTo>
                <a:lnTo>
                  <a:pt x="2055787" y="5648477"/>
                </a:lnTo>
                <a:lnTo>
                  <a:pt x="2026742" y="5665051"/>
                </a:lnTo>
                <a:lnTo>
                  <a:pt x="2011108" y="5671998"/>
                </a:lnTo>
                <a:lnTo>
                  <a:pt x="1992210" y="5676836"/>
                </a:lnTo>
                <a:lnTo>
                  <a:pt x="1968182" y="5678652"/>
                </a:lnTo>
                <a:lnTo>
                  <a:pt x="1944154" y="5676836"/>
                </a:lnTo>
                <a:lnTo>
                  <a:pt x="1925243" y="5671998"/>
                </a:lnTo>
                <a:lnTo>
                  <a:pt x="1909622" y="5665051"/>
                </a:lnTo>
                <a:lnTo>
                  <a:pt x="1880577" y="5648477"/>
                </a:lnTo>
                <a:lnTo>
                  <a:pt x="1863699" y="5641010"/>
                </a:lnTo>
                <a:lnTo>
                  <a:pt x="1843049" y="5635676"/>
                </a:lnTo>
                <a:lnTo>
                  <a:pt x="1816849" y="5633644"/>
                </a:lnTo>
                <a:lnTo>
                  <a:pt x="1790674" y="5635676"/>
                </a:lnTo>
                <a:lnTo>
                  <a:pt x="1770024" y="5641010"/>
                </a:lnTo>
                <a:lnTo>
                  <a:pt x="1753158" y="5648477"/>
                </a:lnTo>
                <a:lnTo>
                  <a:pt x="1724113" y="5665051"/>
                </a:lnTo>
                <a:lnTo>
                  <a:pt x="1708492" y="5671998"/>
                </a:lnTo>
                <a:lnTo>
                  <a:pt x="1689582" y="5676836"/>
                </a:lnTo>
                <a:lnTo>
                  <a:pt x="1665554" y="5678652"/>
                </a:lnTo>
                <a:lnTo>
                  <a:pt x="1641538" y="5676836"/>
                </a:lnTo>
                <a:lnTo>
                  <a:pt x="1622640" y="5671998"/>
                </a:lnTo>
                <a:lnTo>
                  <a:pt x="1607007" y="5665051"/>
                </a:lnTo>
                <a:lnTo>
                  <a:pt x="1577975" y="5648477"/>
                </a:lnTo>
                <a:lnTo>
                  <a:pt x="1561109" y="5641010"/>
                </a:lnTo>
                <a:lnTo>
                  <a:pt x="1540459" y="5635676"/>
                </a:lnTo>
                <a:lnTo>
                  <a:pt x="1514259" y="5633644"/>
                </a:lnTo>
                <a:lnTo>
                  <a:pt x="1488071" y="5635676"/>
                </a:lnTo>
                <a:lnTo>
                  <a:pt x="1467434" y="5641010"/>
                </a:lnTo>
                <a:lnTo>
                  <a:pt x="1450555" y="5648477"/>
                </a:lnTo>
                <a:lnTo>
                  <a:pt x="1421523" y="5665051"/>
                </a:lnTo>
                <a:lnTo>
                  <a:pt x="1405890" y="5671998"/>
                </a:lnTo>
                <a:lnTo>
                  <a:pt x="1386992" y="5676836"/>
                </a:lnTo>
                <a:lnTo>
                  <a:pt x="1362964" y="5678652"/>
                </a:lnTo>
                <a:lnTo>
                  <a:pt x="1338935" y="5676836"/>
                </a:lnTo>
                <a:lnTo>
                  <a:pt x="1320038" y="5671998"/>
                </a:lnTo>
                <a:lnTo>
                  <a:pt x="1304404" y="5665051"/>
                </a:lnTo>
                <a:lnTo>
                  <a:pt x="1275372" y="5648477"/>
                </a:lnTo>
                <a:lnTo>
                  <a:pt x="1258506" y="5641010"/>
                </a:lnTo>
                <a:lnTo>
                  <a:pt x="1237869" y="5635676"/>
                </a:lnTo>
                <a:lnTo>
                  <a:pt x="1211681" y="5633644"/>
                </a:lnTo>
                <a:lnTo>
                  <a:pt x="1185494" y="5635676"/>
                </a:lnTo>
                <a:lnTo>
                  <a:pt x="1164844" y="5641010"/>
                </a:lnTo>
                <a:lnTo>
                  <a:pt x="1147965" y="5648477"/>
                </a:lnTo>
                <a:lnTo>
                  <a:pt x="1118920" y="5665051"/>
                </a:lnTo>
                <a:lnTo>
                  <a:pt x="1103299" y="5671998"/>
                </a:lnTo>
                <a:lnTo>
                  <a:pt x="1084389" y="5676836"/>
                </a:lnTo>
                <a:lnTo>
                  <a:pt x="1060373" y="5678652"/>
                </a:lnTo>
                <a:lnTo>
                  <a:pt x="1036358" y="5676836"/>
                </a:lnTo>
                <a:lnTo>
                  <a:pt x="1017460" y="5671998"/>
                </a:lnTo>
                <a:lnTo>
                  <a:pt x="1001826" y="5665051"/>
                </a:lnTo>
                <a:lnTo>
                  <a:pt x="972794" y="5648477"/>
                </a:lnTo>
                <a:lnTo>
                  <a:pt x="955916" y="5641010"/>
                </a:lnTo>
                <a:lnTo>
                  <a:pt x="935266" y="5635676"/>
                </a:lnTo>
                <a:lnTo>
                  <a:pt x="909078" y="5633644"/>
                </a:lnTo>
                <a:lnTo>
                  <a:pt x="882904" y="5635676"/>
                </a:lnTo>
                <a:lnTo>
                  <a:pt x="862253" y="5641010"/>
                </a:lnTo>
                <a:lnTo>
                  <a:pt x="845388" y="5648477"/>
                </a:lnTo>
                <a:lnTo>
                  <a:pt x="816356" y="5665051"/>
                </a:lnTo>
                <a:lnTo>
                  <a:pt x="800722" y="5671998"/>
                </a:lnTo>
                <a:lnTo>
                  <a:pt x="781824" y="5676836"/>
                </a:lnTo>
                <a:lnTo>
                  <a:pt x="757809" y="5678652"/>
                </a:lnTo>
                <a:lnTo>
                  <a:pt x="733780" y="5676836"/>
                </a:lnTo>
                <a:lnTo>
                  <a:pt x="714883" y="5671998"/>
                </a:lnTo>
                <a:lnTo>
                  <a:pt x="699249" y="5665051"/>
                </a:lnTo>
                <a:lnTo>
                  <a:pt x="670217" y="5648477"/>
                </a:lnTo>
                <a:lnTo>
                  <a:pt x="653338" y="5641010"/>
                </a:lnTo>
                <a:lnTo>
                  <a:pt x="632701" y="5635676"/>
                </a:lnTo>
                <a:lnTo>
                  <a:pt x="606513" y="5633644"/>
                </a:lnTo>
                <a:lnTo>
                  <a:pt x="580326" y="5635676"/>
                </a:lnTo>
                <a:lnTo>
                  <a:pt x="559676" y="5641010"/>
                </a:lnTo>
                <a:lnTo>
                  <a:pt x="542798" y="5648477"/>
                </a:lnTo>
                <a:lnTo>
                  <a:pt x="513765" y="5665051"/>
                </a:lnTo>
                <a:lnTo>
                  <a:pt x="498132" y="5671998"/>
                </a:lnTo>
                <a:lnTo>
                  <a:pt x="479234" y="5676836"/>
                </a:lnTo>
                <a:lnTo>
                  <a:pt x="455218" y="5678652"/>
                </a:lnTo>
                <a:lnTo>
                  <a:pt x="431203" y="5676836"/>
                </a:lnTo>
                <a:lnTo>
                  <a:pt x="412305" y="5671998"/>
                </a:lnTo>
                <a:lnTo>
                  <a:pt x="396671" y="5665051"/>
                </a:lnTo>
                <a:lnTo>
                  <a:pt x="367639" y="5648477"/>
                </a:lnTo>
                <a:lnTo>
                  <a:pt x="350774" y="5641010"/>
                </a:lnTo>
                <a:lnTo>
                  <a:pt x="330123" y="5635676"/>
                </a:lnTo>
                <a:lnTo>
                  <a:pt x="303949" y="5633644"/>
                </a:lnTo>
                <a:lnTo>
                  <a:pt x="277761" y="5635676"/>
                </a:lnTo>
                <a:lnTo>
                  <a:pt x="257111" y="5641010"/>
                </a:lnTo>
                <a:lnTo>
                  <a:pt x="240245" y="5648477"/>
                </a:lnTo>
                <a:lnTo>
                  <a:pt x="211213" y="5665051"/>
                </a:lnTo>
                <a:lnTo>
                  <a:pt x="195580" y="5671998"/>
                </a:lnTo>
                <a:lnTo>
                  <a:pt x="176682" y="5676836"/>
                </a:lnTo>
                <a:lnTo>
                  <a:pt x="152666" y="5678652"/>
                </a:lnTo>
                <a:lnTo>
                  <a:pt x="128638" y="5676836"/>
                </a:lnTo>
                <a:lnTo>
                  <a:pt x="109740" y="5671998"/>
                </a:lnTo>
                <a:lnTo>
                  <a:pt x="94107" y="5665051"/>
                </a:lnTo>
                <a:lnTo>
                  <a:pt x="65074" y="5648477"/>
                </a:lnTo>
                <a:lnTo>
                  <a:pt x="48196" y="5641010"/>
                </a:lnTo>
                <a:lnTo>
                  <a:pt x="27546" y="5635676"/>
                </a:lnTo>
                <a:lnTo>
                  <a:pt x="1358" y="5633644"/>
                </a:lnTo>
                <a:lnTo>
                  <a:pt x="1358" y="5644896"/>
                </a:lnTo>
                <a:lnTo>
                  <a:pt x="25387" y="5646725"/>
                </a:lnTo>
                <a:lnTo>
                  <a:pt x="44284" y="5651563"/>
                </a:lnTo>
                <a:lnTo>
                  <a:pt x="59918" y="5658510"/>
                </a:lnTo>
                <a:lnTo>
                  <a:pt x="88950" y="5675084"/>
                </a:lnTo>
                <a:lnTo>
                  <a:pt x="105829" y="5682551"/>
                </a:lnTo>
                <a:lnTo>
                  <a:pt x="126479" y="5687885"/>
                </a:lnTo>
                <a:lnTo>
                  <a:pt x="152666" y="5689905"/>
                </a:lnTo>
                <a:lnTo>
                  <a:pt x="178854" y="5687885"/>
                </a:lnTo>
                <a:lnTo>
                  <a:pt x="199491" y="5682551"/>
                </a:lnTo>
                <a:lnTo>
                  <a:pt x="216369" y="5675084"/>
                </a:lnTo>
                <a:lnTo>
                  <a:pt x="245402" y="5658510"/>
                </a:lnTo>
                <a:lnTo>
                  <a:pt x="261023" y="5651563"/>
                </a:lnTo>
                <a:lnTo>
                  <a:pt x="279920" y="5646725"/>
                </a:lnTo>
                <a:lnTo>
                  <a:pt x="303949" y="5644896"/>
                </a:lnTo>
                <a:lnTo>
                  <a:pt x="327952" y="5646725"/>
                </a:lnTo>
                <a:lnTo>
                  <a:pt x="346862" y="5651563"/>
                </a:lnTo>
                <a:lnTo>
                  <a:pt x="362483" y="5658510"/>
                </a:lnTo>
                <a:lnTo>
                  <a:pt x="391515" y="5675084"/>
                </a:lnTo>
                <a:lnTo>
                  <a:pt x="408381" y="5682551"/>
                </a:lnTo>
                <a:lnTo>
                  <a:pt x="429031" y="5687885"/>
                </a:lnTo>
                <a:lnTo>
                  <a:pt x="455218" y="5689905"/>
                </a:lnTo>
                <a:lnTo>
                  <a:pt x="481406" y="5687885"/>
                </a:lnTo>
                <a:lnTo>
                  <a:pt x="502056" y="5682551"/>
                </a:lnTo>
                <a:lnTo>
                  <a:pt x="518922" y="5675084"/>
                </a:lnTo>
                <a:lnTo>
                  <a:pt x="547954" y="5658510"/>
                </a:lnTo>
                <a:lnTo>
                  <a:pt x="563587" y="5651563"/>
                </a:lnTo>
                <a:lnTo>
                  <a:pt x="582485" y="5646725"/>
                </a:lnTo>
                <a:lnTo>
                  <a:pt x="606513" y="5644896"/>
                </a:lnTo>
                <a:lnTo>
                  <a:pt x="630529" y="5646725"/>
                </a:lnTo>
                <a:lnTo>
                  <a:pt x="649427" y="5651563"/>
                </a:lnTo>
                <a:lnTo>
                  <a:pt x="665060" y="5658510"/>
                </a:lnTo>
                <a:lnTo>
                  <a:pt x="694093" y="5675084"/>
                </a:lnTo>
                <a:lnTo>
                  <a:pt x="710971" y="5682551"/>
                </a:lnTo>
                <a:lnTo>
                  <a:pt x="731621" y="5687885"/>
                </a:lnTo>
                <a:lnTo>
                  <a:pt x="757809" y="5689905"/>
                </a:lnTo>
                <a:lnTo>
                  <a:pt x="783983" y="5687885"/>
                </a:lnTo>
                <a:lnTo>
                  <a:pt x="804633" y="5682551"/>
                </a:lnTo>
                <a:lnTo>
                  <a:pt x="821499" y="5675084"/>
                </a:lnTo>
                <a:lnTo>
                  <a:pt x="850531" y="5658510"/>
                </a:lnTo>
                <a:lnTo>
                  <a:pt x="866165" y="5651563"/>
                </a:lnTo>
                <a:lnTo>
                  <a:pt x="885063" y="5646725"/>
                </a:lnTo>
                <a:lnTo>
                  <a:pt x="909078" y="5644896"/>
                </a:lnTo>
                <a:lnTo>
                  <a:pt x="933107" y="5646725"/>
                </a:lnTo>
                <a:lnTo>
                  <a:pt x="952004" y="5651563"/>
                </a:lnTo>
                <a:lnTo>
                  <a:pt x="967638" y="5658510"/>
                </a:lnTo>
                <a:lnTo>
                  <a:pt x="996670" y="5675084"/>
                </a:lnTo>
                <a:lnTo>
                  <a:pt x="1013548" y="5682551"/>
                </a:lnTo>
                <a:lnTo>
                  <a:pt x="1034186" y="5687885"/>
                </a:lnTo>
                <a:lnTo>
                  <a:pt x="1060373" y="5689905"/>
                </a:lnTo>
                <a:lnTo>
                  <a:pt x="1086561" y="5687885"/>
                </a:lnTo>
                <a:lnTo>
                  <a:pt x="1107211" y="5682551"/>
                </a:lnTo>
                <a:lnTo>
                  <a:pt x="1124089" y="5675084"/>
                </a:lnTo>
                <a:lnTo>
                  <a:pt x="1153121" y="5658510"/>
                </a:lnTo>
                <a:lnTo>
                  <a:pt x="1168755" y="5651563"/>
                </a:lnTo>
                <a:lnTo>
                  <a:pt x="1187653" y="5646725"/>
                </a:lnTo>
                <a:lnTo>
                  <a:pt x="1211681" y="5644896"/>
                </a:lnTo>
                <a:lnTo>
                  <a:pt x="1235697" y="5646725"/>
                </a:lnTo>
                <a:lnTo>
                  <a:pt x="1254607" y="5651563"/>
                </a:lnTo>
                <a:lnTo>
                  <a:pt x="1270228" y="5658510"/>
                </a:lnTo>
                <a:lnTo>
                  <a:pt x="1299273" y="5675084"/>
                </a:lnTo>
                <a:lnTo>
                  <a:pt x="1316139" y="5682551"/>
                </a:lnTo>
                <a:lnTo>
                  <a:pt x="1336789" y="5687885"/>
                </a:lnTo>
                <a:lnTo>
                  <a:pt x="1362964" y="5689905"/>
                </a:lnTo>
                <a:lnTo>
                  <a:pt x="1389151" y="5687885"/>
                </a:lnTo>
                <a:lnTo>
                  <a:pt x="1409801" y="5682551"/>
                </a:lnTo>
                <a:lnTo>
                  <a:pt x="1426679" y="5675084"/>
                </a:lnTo>
                <a:lnTo>
                  <a:pt x="1455712" y="5658510"/>
                </a:lnTo>
                <a:lnTo>
                  <a:pt x="1471345" y="5651563"/>
                </a:lnTo>
                <a:lnTo>
                  <a:pt x="1490243" y="5646725"/>
                </a:lnTo>
                <a:lnTo>
                  <a:pt x="1514259" y="5644896"/>
                </a:lnTo>
                <a:lnTo>
                  <a:pt x="1538287" y="5646725"/>
                </a:lnTo>
                <a:lnTo>
                  <a:pt x="1557197" y="5651563"/>
                </a:lnTo>
                <a:lnTo>
                  <a:pt x="1572831" y="5658510"/>
                </a:lnTo>
                <a:lnTo>
                  <a:pt x="1601863" y="5675084"/>
                </a:lnTo>
                <a:lnTo>
                  <a:pt x="1618729" y="5682551"/>
                </a:lnTo>
                <a:lnTo>
                  <a:pt x="1639379" y="5687885"/>
                </a:lnTo>
                <a:lnTo>
                  <a:pt x="1665554" y="5689905"/>
                </a:lnTo>
                <a:lnTo>
                  <a:pt x="1691741" y="5687885"/>
                </a:lnTo>
                <a:lnTo>
                  <a:pt x="1712391" y="5682551"/>
                </a:lnTo>
                <a:lnTo>
                  <a:pt x="1729270" y="5675084"/>
                </a:lnTo>
                <a:lnTo>
                  <a:pt x="1758302" y="5658510"/>
                </a:lnTo>
                <a:lnTo>
                  <a:pt x="1773936" y="5651563"/>
                </a:lnTo>
                <a:lnTo>
                  <a:pt x="1792833" y="5646725"/>
                </a:lnTo>
                <a:lnTo>
                  <a:pt x="1816849" y="5644896"/>
                </a:lnTo>
                <a:lnTo>
                  <a:pt x="1840877" y="5646725"/>
                </a:lnTo>
                <a:lnTo>
                  <a:pt x="1859788" y="5651563"/>
                </a:lnTo>
                <a:lnTo>
                  <a:pt x="1875421" y="5658510"/>
                </a:lnTo>
                <a:lnTo>
                  <a:pt x="1904466" y="5675084"/>
                </a:lnTo>
                <a:lnTo>
                  <a:pt x="1921344" y="5682551"/>
                </a:lnTo>
                <a:lnTo>
                  <a:pt x="1941995" y="5687885"/>
                </a:lnTo>
                <a:lnTo>
                  <a:pt x="1968182" y="5689905"/>
                </a:lnTo>
                <a:lnTo>
                  <a:pt x="1994369" y="5687885"/>
                </a:lnTo>
                <a:lnTo>
                  <a:pt x="2015020" y="5682551"/>
                </a:lnTo>
                <a:lnTo>
                  <a:pt x="2031885" y="5675084"/>
                </a:lnTo>
                <a:lnTo>
                  <a:pt x="2060930" y="5658510"/>
                </a:lnTo>
                <a:lnTo>
                  <a:pt x="2076551" y="5651563"/>
                </a:lnTo>
                <a:lnTo>
                  <a:pt x="2095461" y="5646725"/>
                </a:lnTo>
                <a:lnTo>
                  <a:pt x="2119490" y="5644896"/>
                </a:lnTo>
                <a:lnTo>
                  <a:pt x="2143518" y="5646725"/>
                </a:lnTo>
                <a:lnTo>
                  <a:pt x="2162416" y="5651563"/>
                </a:lnTo>
                <a:lnTo>
                  <a:pt x="2178050" y="5658510"/>
                </a:lnTo>
                <a:lnTo>
                  <a:pt x="2207082" y="5675084"/>
                </a:lnTo>
                <a:lnTo>
                  <a:pt x="2223960" y="5682551"/>
                </a:lnTo>
                <a:lnTo>
                  <a:pt x="2244610" y="5687885"/>
                </a:lnTo>
                <a:lnTo>
                  <a:pt x="2270810" y="5689905"/>
                </a:lnTo>
                <a:lnTo>
                  <a:pt x="2296998" y="5687885"/>
                </a:lnTo>
                <a:lnTo>
                  <a:pt x="2317635" y="5682551"/>
                </a:lnTo>
                <a:lnTo>
                  <a:pt x="2334514" y="5675084"/>
                </a:lnTo>
                <a:lnTo>
                  <a:pt x="2363546" y="5658510"/>
                </a:lnTo>
                <a:lnTo>
                  <a:pt x="2379180" y="5651563"/>
                </a:lnTo>
                <a:lnTo>
                  <a:pt x="2398077" y="5646725"/>
                </a:lnTo>
                <a:lnTo>
                  <a:pt x="2422106" y="5644896"/>
                </a:lnTo>
                <a:lnTo>
                  <a:pt x="2446134" y="5646725"/>
                </a:lnTo>
                <a:lnTo>
                  <a:pt x="2465044" y="5651563"/>
                </a:lnTo>
                <a:lnTo>
                  <a:pt x="2480678" y="5658510"/>
                </a:lnTo>
                <a:lnTo>
                  <a:pt x="2509723" y="5675084"/>
                </a:lnTo>
                <a:lnTo>
                  <a:pt x="2526601" y="5682551"/>
                </a:lnTo>
                <a:lnTo>
                  <a:pt x="2547251" y="5687885"/>
                </a:lnTo>
                <a:lnTo>
                  <a:pt x="2573439" y="5689905"/>
                </a:lnTo>
                <a:lnTo>
                  <a:pt x="2599626" y="5687885"/>
                </a:lnTo>
                <a:lnTo>
                  <a:pt x="2620264" y="5682551"/>
                </a:lnTo>
                <a:lnTo>
                  <a:pt x="2637142" y="5675084"/>
                </a:lnTo>
                <a:lnTo>
                  <a:pt x="2666174" y="5658510"/>
                </a:lnTo>
                <a:lnTo>
                  <a:pt x="2681808" y="5651563"/>
                </a:lnTo>
                <a:lnTo>
                  <a:pt x="2700705" y="5646725"/>
                </a:lnTo>
                <a:lnTo>
                  <a:pt x="2724734" y="5644896"/>
                </a:lnTo>
                <a:lnTo>
                  <a:pt x="2748762" y="5646725"/>
                </a:lnTo>
                <a:lnTo>
                  <a:pt x="2767673" y="5651563"/>
                </a:lnTo>
                <a:lnTo>
                  <a:pt x="2783294" y="5658510"/>
                </a:lnTo>
                <a:lnTo>
                  <a:pt x="2812351" y="5675084"/>
                </a:lnTo>
                <a:lnTo>
                  <a:pt x="2829217" y="5682551"/>
                </a:lnTo>
                <a:lnTo>
                  <a:pt x="2849867" y="5687885"/>
                </a:lnTo>
                <a:lnTo>
                  <a:pt x="2876067" y="5689905"/>
                </a:lnTo>
                <a:lnTo>
                  <a:pt x="2902254" y="5687885"/>
                </a:lnTo>
                <a:lnTo>
                  <a:pt x="2922905" y="5682551"/>
                </a:lnTo>
                <a:lnTo>
                  <a:pt x="2939770" y="5675084"/>
                </a:lnTo>
                <a:lnTo>
                  <a:pt x="2968815" y="5658510"/>
                </a:lnTo>
                <a:lnTo>
                  <a:pt x="2984449" y="5651563"/>
                </a:lnTo>
                <a:lnTo>
                  <a:pt x="3003359" y="5646725"/>
                </a:lnTo>
                <a:lnTo>
                  <a:pt x="3027375" y="5644896"/>
                </a:lnTo>
                <a:lnTo>
                  <a:pt x="3051403" y="5646725"/>
                </a:lnTo>
                <a:lnTo>
                  <a:pt x="3070314" y="5651563"/>
                </a:lnTo>
                <a:lnTo>
                  <a:pt x="3085935" y="5658510"/>
                </a:lnTo>
                <a:lnTo>
                  <a:pt x="3114979" y="5675084"/>
                </a:lnTo>
                <a:lnTo>
                  <a:pt x="3131858" y="5682551"/>
                </a:lnTo>
                <a:lnTo>
                  <a:pt x="3152508" y="5687885"/>
                </a:lnTo>
                <a:lnTo>
                  <a:pt x="3178695" y="5689905"/>
                </a:lnTo>
                <a:lnTo>
                  <a:pt x="3204883" y="5687885"/>
                </a:lnTo>
                <a:lnTo>
                  <a:pt x="3225533" y="5682551"/>
                </a:lnTo>
                <a:lnTo>
                  <a:pt x="3242399" y="5675084"/>
                </a:lnTo>
                <a:lnTo>
                  <a:pt x="3271443" y="5658510"/>
                </a:lnTo>
                <a:lnTo>
                  <a:pt x="3287077" y="5651563"/>
                </a:lnTo>
                <a:lnTo>
                  <a:pt x="3305987" y="5646725"/>
                </a:lnTo>
                <a:lnTo>
                  <a:pt x="3330016" y="5644896"/>
                </a:lnTo>
                <a:lnTo>
                  <a:pt x="3354044" y="5646725"/>
                </a:lnTo>
                <a:lnTo>
                  <a:pt x="3372942" y="5651563"/>
                </a:lnTo>
                <a:lnTo>
                  <a:pt x="3388576" y="5658510"/>
                </a:lnTo>
                <a:lnTo>
                  <a:pt x="3417620" y="5675084"/>
                </a:lnTo>
                <a:lnTo>
                  <a:pt x="3434486" y="5682551"/>
                </a:lnTo>
                <a:lnTo>
                  <a:pt x="3455149" y="5687885"/>
                </a:lnTo>
                <a:lnTo>
                  <a:pt x="3481349" y="5689905"/>
                </a:lnTo>
                <a:lnTo>
                  <a:pt x="3507536" y="5687885"/>
                </a:lnTo>
                <a:lnTo>
                  <a:pt x="3528187" y="5682551"/>
                </a:lnTo>
                <a:lnTo>
                  <a:pt x="3545065" y="5675084"/>
                </a:lnTo>
                <a:lnTo>
                  <a:pt x="3574110" y="5658510"/>
                </a:lnTo>
                <a:lnTo>
                  <a:pt x="3589744" y="5651563"/>
                </a:lnTo>
                <a:lnTo>
                  <a:pt x="3608654" y="5646725"/>
                </a:lnTo>
                <a:lnTo>
                  <a:pt x="3632682" y="5644896"/>
                </a:lnTo>
                <a:lnTo>
                  <a:pt x="3656711" y="5646725"/>
                </a:lnTo>
                <a:lnTo>
                  <a:pt x="3675608" y="5651563"/>
                </a:lnTo>
                <a:lnTo>
                  <a:pt x="3691242" y="5658510"/>
                </a:lnTo>
                <a:lnTo>
                  <a:pt x="3720287" y="5675084"/>
                </a:lnTo>
                <a:lnTo>
                  <a:pt x="3737152" y="5682551"/>
                </a:lnTo>
                <a:lnTo>
                  <a:pt x="3757803" y="5687885"/>
                </a:lnTo>
                <a:lnTo>
                  <a:pt x="3784003" y="5689905"/>
                </a:lnTo>
                <a:lnTo>
                  <a:pt x="3810190" y="5687885"/>
                </a:lnTo>
                <a:lnTo>
                  <a:pt x="3830840" y="5682551"/>
                </a:lnTo>
                <a:lnTo>
                  <a:pt x="3847706" y="5675084"/>
                </a:lnTo>
                <a:lnTo>
                  <a:pt x="3876751" y="5658510"/>
                </a:lnTo>
                <a:lnTo>
                  <a:pt x="3892385" y="5651563"/>
                </a:lnTo>
                <a:lnTo>
                  <a:pt x="3911295" y="5646725"/>
                </a:lnTo>
                <a:lnTo>
                  <a:pt x="3935323" y="5644896"/>
                </a:lnTo>
                <a:lnTo>
                  <a:pt x="3959352" y="5646725"/>
                </a:lnTo>
                <a:lnTo>
                  <a:pt x="3978249" y="5651563"/>
                </a:lnTo>
                <a:lnTo>
                  <a:pt x="3993883" y="5658510"/>
                </a:lnTo>
                <a:lnTo>
                  <a:pt x="4022928" y="5675084"/>
                </a:lnTo>
                <a:lnTo>
                  <a:pt x="4039793" y="5682551"/>
                </a:lnTo>
                <a:lnTo>
                  <a:pt x="4060444" y="5687885"/>
                </a:lnTo>
                <a:lnTo>
                  <a:pt x="4086644" y="5689905"/>
                </a:lnTo>
                <a:lnTo>
                  <a:pt x="4112844" y="5687885"/>
                </a:lnTo>
                <a:lnTo>
                  <a:pt x="4133494" y="5682551"/>
                </a:lnTo>
                <a:lnTo>
                  <a:pt x="4150372" y="5675084"/>
                </a:lnTo>
                <a:lnTo>
                  <a:pt x="4179417" y="5658510"/>
                </a:lnTo>
                <a:lnTo>
                  <a:pt x="4195038" y="5651563"/>
                </a:lnTo>
                <a:lnTo>
                  <a:pt x="4213949" y="5646725"/>
                </a:lnTo>
                <a:lnTo>
                  <a:pt x="4237964" y="5644896"/>
                </a:lnTo>
                <a:lnTo>
                  <a:pt x="4261980" y="5646725"/>
                </a:lnTo>
                <a:lnTo>
                  <a:pt x="4280878" y="5651563"/>
                </a:lnTo>
                <a:lnTo>
                  <a:pt x="4296499" y="5658510"/>
                </a:lnTo>
                <a:lnTo>
                  <a:pt x="4325531" y="5675084"/>
                </a:lnTo>
                <a:lnTo>
                  <a:pt x="4342409" y="5682551"/>
                </a:lnTo>
                <a:lnTo>
                  <a:pt x="4363047" y="5687885"/>
                </a:lnTo>
                <a:lnTo>
                  <a:pt x="4389234" y="5689905"/>
                </a:lnTo>
                <a:lnTo>
                  <a:pt x="4415434" y="5687885"/>
                </a:lnTo>
                <a:lnTo>
                  <a:pt x="4436084" y="5682551"/>
                </a:lnTo>
                <a:lnTo>
                  <a:pt x="4452963" y="5675084"/>
                </a:lnTo>
                <a:lnTo>
                  <a:pt x="4481995" y="5658510"/>
                </a:lnTo>
                <a:lnTo>
                  <a:pt x="4497629" y="5651563"/>
                </a:lnTo>
                <a:lnTo>
                  <a:pt x="4516526" y="5646725"/>
                </a:lnTo>
                <a:lnTo>
                  <a:pt x="4540542" y="5644896"/>
                </a:lnTo>
                <a:lnTo>
                  <a:pt x="4564570" y="5646725"/>
                </a:lnTo>
                <a:lnTo>
                  <a:pt x="4583493" y="5651563"/>
                </a:lnTo>
                <a:lnTo>
                  <a:pt x="4599127" y="5658510"/>
                </a:lnTo>
                <a:lnTo>
                  <a:pt x="4628172" y="5675084"/>
                </a:lnTo>
                <a:lnTo>
                  <a:pt x="4645050" y="5682551"/>
                </a:lnTo>
                <a:lnTo>
                  <a:pt x="4665700" y="5687885"/>
                </a:lnTo>
                <a:lnTo>
                  <a:pt x="4691888" y="5689905"/>
                </a:lnTo>
                <a:lnTo>
                  <a:pt x="4718088" y="5687885"/>
                </a:lnTo>
                <a:lnTo>
                  <a:pt x="4738738" y="5682551"/>
                </a:lnTo>
                <a:lnTo>
                  <a:pt x="4755616" y="5675084"/>
                </a:lnTo>
                <a:lnTo>
                  <a:pt x="4784649" y="5658510"/>
                </a:lnTo>
                <a:lnTo>
                  <a:pt x="4800282" y="5651563"/>
                </a:lnTo>
                <a:lnTo>
                  <a:pt x="4819180" y="5646725"/>
                </a:lnTo>
                <a:lnTo>
                  <a:pt x="4843208" y="5644896"/>
                </a:lnTo>
                <a:lnTo>
                  <a:pt x="4867224" y="5646725"/>
                </a:lnTo>
                <a:lnTo>
                  <a:pt x="4886134" y="5651563"/>
                </a:lnTo>
                <a:lnTo>
                  <a:pt x="4901755" y="5658510"/>
                </a:lnTo>
                <a:lnTo>
                  <a:pt x="4930800" y="5675084"/>
                </a:lnTo>
                <a:lnTo>
                  <a:pt x="4947678" y="5682551"/>
                </a:lnTo>
                <a:lnTo>
                  <a:pt x="4968329" y="5687885"/>
                </a:lnTo>
                <a:lnTo>
                  <a:pt x="4994516" y="5689905"/>
                </a:lnTo>
                <a:lnTo>
                  <a:pt x="5020716" y="5687885"/>
                </a:lnTo>
                <a:lnTo>
                  <a:pt x="5041366" y="5682551"/>
                </a:lnTo>
                <a:lnTo>
                  <a:pt x="5058245" y="5675084"/>
                </a:lnTo>
                <a:lnTo>
                  <a:pt x="5087290" y="5658510"/>
                </a:lnTo>
                <a:lnTo>
                  <a:pt x="5102923" y="5651563"/>
                </a:lnTo>
                <a:lnTo>
                  <a:pt x="5121834" y="5646725"/>
                </a:lnTo>
                <a:lnTo>
                  <a:pt x="5145862" y="5644896"/>
                </a:lnTo>
                <a:lnTo>
                  <a:pt x="5169890" y="5646725"/>
                </a:lnTo>
                <a:lnTo>
                  <a:pt x="5188813" y="5651563"/>
                </a:lnTo>
                <a:lnTo>
                  <a:pt x="5204447" y="5658510"/>
                </a:lnTo>
                <a:lnTo>
                  <a:pt x="5233505" y="5675084"/>
                </a:lnTo>
                <a:lnTo>
                  <a:pt x="5250383" y="5682551"/>
                </a:lnTo>
                <a:lnTo>
                  <a:pt x="5271033" y="5687885"/>
                </a:lnTo>
                <a:lnTo>
                  <a:pt x="5297233" y="5689905"/>
                </a:lnTo>
                <a:lnTo>
                  <a:pt x="5323421" y="5687885"/>
                </a:lnTo>
                <a:lnTo>
                  <a:pt x="5344071" y="5682551"/>
                </a:lnTo>
                <a:lnTo>
                  <a:pt x="5360949" y="5675084"/>
                </a:lnTo>
                <a:lnTo>
                  <a:pt x="5389994" y="5658510"/>
                </a:lnTo>
                <a:lnTo>
                  <a:pt x="5405628" y="5651563"/>
                </a:lnTo>
                <a:lnTo>
                  <a:pt x="5424538" y="5646725"/>
                </a:lnTo>
                <a:lnTo>
                  <a:pt x="5448566" y="5644896"/>
                </a:lnTo>
                <a:lnTo>
                  <a:pt x="5472595" y="5646725"/>
                </a:lnTo>
                <a:lnTo>
                  <a:pt x="5491505" y="5651563"/>
                </a:lnTo>
                <a:lnTo>
                  <a:pt x="5507139" y="5658510"/>
                </a:lnTo>
                <a:lnTo>
                  <a:pt x="5536184" y="5675084"/>
                </a:lnTo>
                <a:lnTo>
                  <a:pt x="5553062" y="5682551"/>
                </a:lnTo>
                <a:lnTo>
                  <a:pt x="5573725" y="5687885"/>
                </a:lnTo>
                <a:lnTo>
                  <a:pt x="5599912" y="5689905"/>
                </a:lnTo>
                <a:lnTo>
                  <a:pt x="5626112" y="5687885"/>
                </a:lnTo>
                <a:lnTo>
                  <a:pt x="5646775" y="5682551"/>
                </a:lnTo>
                <a:lnTo>
                  <a:pt x="5663641" y="5675084"/>
                </a:lnTo>
                <a:lnTo>
                  <a:pt x="5692699" y="5658510"/>
                </a:lnTo>
                <a:lnTo>
                  <a:pt x="5708332" y="5651563"/>
                </a:lnTo>
                <a:lnTo>
                  <a:pt x="5727243" y="5646725"/>
                </a:lnTo>
                <a:lnTo>
                  <a:pt x="5751271" y="5644896"/>
                </a:lnTo>
                <a:lnTo>
                  <a:pt x="5775287" y="5646725"/>
                </a:lnTo>
                <a:lnTo>
                  <a:pt x="5794197" y="5651563"/>
                </a:lnTo>
                <a:lnTo>
                  <a:pt x="5809831" y="5658510"/>
                </a:lnTo>
                <a:lnTo>
                  <a:pt x="5838863" y="5675084"/>
                </a:lnTo>
                <a:lnTo>
                  <a:pt x="5855741" y="5682551"/>
                </a:lnTo>
                <a:lnTo>
                  <a:pt x="5876379" y="5687885"/>
                </a:lnTo>
                <a:lnTo>
                  <a:pt x="5902566" y="5689905"/>
                </a:lnTo>
                <a:lnTo>
                  <a:pt x="5928766" y="5687885"/>
                </a:lnTo>
                <a:lnTo>
                  <a:pt x="5949429" y="5682551"/>
                </a:lnTo>
                <a:lnTo>
                  <a:pt x="5966295" y="5675084"/>
                </a:lnTo>
                <a:lnTo>
                  <a:pt x="5995352" y="5658510"/>
                </a:lnTo>
                <a:lnTo>
                  <a:pt x="6010986" y="5651563"/>
                </a:lnTo>
                <a:lnTo>
                  <a:pt x="6029896" y="5646725"/>
                </a:lnTo>
                <a:lnTo>
                  <a:pt x="6053925" y="5644896"/>
                </a:lnTo>
                <a:lnTo>
                  <a:pt x="6077966" y="5646725"/>
                </a:lnTo>
                <a:lnTo>
                  <a:pt x="6096889" y="5651563"/>
                </a:lnTo>
                <a:lnTo>
                  <a:pt x="6112522" y="5658510"/>
                </a:lnTo>
                <a:lnTo>
                  <a:pt x="6141580" y="5675084"/>
                </a:lnTo>
                <a:lnTo>
                  <a:pt x="6158458" y="5682551"/>
                </a:lnTo>
                <a:lnTo>
                  <a:pt x="6179121" y="5687885"/>
                </a:lnTo>
                <a:lnTo>
                  <a:pt x="6205321" y="5689905"/>
                </a:lnTo>
                <a:lnTo>
                  <a:pt x="6231521" y="5687885"/>
                </a:lnTo>
                <a:lnTo>
                  <a:pt x="6252172" y="5682551"/>
                </a:lnTo>
                <a:lnTo>
                  <a:pt x="6269050" y="5675084"/>
                </a:lnTo>
                <a:lnTo>
                  <a:pt x="6298095" y="5658510"/>
                </a:lnTo>
                <a:lnTo>
                  <a:pt x="6313729" y="5651563"/>
                </a:lnTo>
                <a:lnTo>
                  <a:pt x="6332639" y="5646725"/>
                </a:lnTo>
                <a:lnTo>
                  <a:pt x="6356667" y="5644896"/>
                </a:lnTo>
                <a:lnTo>
                  <a:pt x="6380721" y="5646725"/>
                </a:lnTo>
                <a:lnTo>
                  <a:pt x="6399657" y="5651563"/>
                </a:lnTo>
                <a:lnTo>
                  <a:pt x="6415291" y="5658510"/>
                </a:lnTo>
                <a:lnTo>
                  <a:pt x="6444361" y="5675084"/>
                </a:lnTo>
                <a:lnTo>
                  <a:pt x="6461252" y="5682551"/>
                </a:lnTo>
                <a:lnTo>
                  <a:pt x="6481915" y="5687885"/>
                </a:lnTo>
                <a:lnTo>
                  <a:pt x="6508128" y="5689905"/>
                </a:lnTo>
                <a:lnTo>
                  <a:pt x="6534340" y="5687885"/>
                </a:lnTo>
                <a:lnTo>
                  <a:pt x="6555016" y="5682551"/>
                </a:lnTo>
                <a:lnTo>
                  <a:pt x="6571894" y="5675084"/>
                </a:lnTo>
                <a:lnTo>
                  <a:pt x="6600965" y="5658510"/>
                </a:lnTo>
                <a:lnTo>
                  <a:pt x="6616611" y="5651563"/>
                </a:lnTo>
                <a:lnTo>
                  <a:pt x="6635534" y="5646725"/>
                </a:lnTo>
                <a:lnTo>
                  <a:pt x="6659588" y="5644896"/>
                </a:lnTo>
                <a:lnTo>
                  <a:pt x="6659588" y="5633644"/>
                </a:lnTo>
                <a:close/>
              </a:path>
              <a:path w="6660515" h="7380605">
                <a:moveTo>
                  <a:pt x="6659613" y="5746318"/>
                </a:moveTo>
                <a:lnTo>
                  <a:pt x="6633400" y="5748350"/>
                </a:lnTo>
                <a:lnTo>
                  <a:pt x="6612737" y="5753684"/>
                </a:lnTo>
                <a:lnTo>
                  <a:pt x="6595846" y="5761152"/>
                </a:lnTo>
                <a:lnTo>
                  <a:pt x="6566776" y="5777725"/>
                </a:lnTo>
                <a:lnTo>
                  <a:pt x="6551142" y="5784672"/>
                </a:lnTo>
                <a:lnTo>
                  <a:pt x="6532207" y="5789511"/>
                </a:lnTo>
                <a:lnTo>
                  <a:pt x="6508166" y="5791327"/>
                </a:lnTo>
                <a:lnTo>
                  <a:pt x="6484112" y="5789511"/>
                </a:lnTo>
                <a:lnTo>
                  <a:pt x="6465189" y="5784672"/>
                </a:lnTo>
                <a:lnTo>
                  <a:pt x="6449542" y="5777725"/>
                </a:lnTo>
                <a:lnTo>
                  <a:pt x="6420472" y="5761152"/>
                </a:lnTo>
                <a:lnTo>
                  <a:pt x="6403581" y="5753684"/>
                </a:lnTo>
                <a:lnTo>
                  <a:pt x="6382906" y="5748350"/>
                </a:lnTo>
                <a:lnTo>
                  <a:pt x="6356693" y="5746318"/>
                </a:lnTo>
                <a:lnTo>
                  <a:pt x="6330505" y="5748350"/>
                </a:lnTo>
                <a:lnTo>
                  <a:pt x="6309855" y="5753684"/>
                </a:lnTo>
                <a:lnTo>
                  <a:pt x="6292977" y="5761152"/>
                </a:lnTo>
                <a:lnTo>
                  <a:pt x="6263932" y="5777725"/>
                </a:lnTo>
                <a:lnTo>
                  <a:pt x="6248298" y="5784672"/>
                </a:lnTo>
                <a:lnTo>
                  <a:pt x="6229375" y="5789511"/>
                </a:lnTo>
                <a:lnTo>
                  <a:pt x="6205334" y="5791327"/>
                </a:lnTo>
                <a:lnTo>
                  <a:pt x="6181306" y="5789511"/>
                </a:lnTo>
                <a:lnTo>
                  <a:pt x="6162395" y="5784672"/>
                </a:lnTo>
                <a:lnTo>
                  <a:pt x="6146762" y="5777725"/>
                </a:lnTo>
                <a:lnTo>
                  <a:pt x="6117704" y="5761152"/>
                </a:lnTo>
                <a:lnTo>
                  <a:pt x="6100813" y="5753684"/>
                </a:lnTo>
                <a:lnTo>
                  <a:pt x="6080150" y="5748350"/>
                </a:lnTo>
                <a:lnTo>
                  <a:pt x="6053950" y="5746318"/>
                </a:lnTo>
                <a:lnTo>
                  <a:pt x="6027763" y="5748350"/>
                </a:lnTo>
                <a:lnTo>
                  <a:pt x="6007100" y="5753684"/>
                </a:lnTo>
                <a:lnTo>
                  <a:pt x="5990234" y="5761152"/>
                </a:lnTo>
                <a:lnTo>
                  <a:pt x="5961189" y="5777725"/>
                </a:lnTo>
                <a:lnTo>
                  <a:pt x="5945556" y="5784672"/>
                </a:lnTo>
                <a:lnTo>
                  <a:pt x="5926633" y="5789511"/>
                </a:lnTo>
                <a:lnTo>
                  <a:pt x="5902591" y="5791327"/>
                </a:lnTo>
                <a:lnTo>
                  <a:pt x="5878576" y="5789511"/>
                </a:lnTo>
                <a:lnTo>
                  <a:pt x="5859678" y="5784672"/>
                </a:lnTo>
                <a:lnTo>
                  <a:pt x="5844044" y="5777725"/>
                </a:lnTo>
                <a:lnTo>
                  <a:pt x="5815012" y="5761152"/>
                </a:lnTo>
                <a:lnTo>
                  <a:pt x="5798147" y="5753684"/>
                </a:lnTo>
                <a:lnTo>
                  <a:pt x="5777496" y="5748350"/>
                </a:lnTo>
                <a:lnTo>
                  <a:pt x="5751296" y="5746318"/>
                </a:lnTo>
                <a:lnTo>
                  <a:pt x="5725109" y="5748350"/>
                </a:lnTo>
                <a:lnTo>
                  <a:pt x="5704446" y="5753684"/>
                </a:lnTo>
                <a:lnTo>
                  <a:pt x="5687580" y="5761152"/>
                </a:lnTo>
                <a:lnTo>
                  <a:pt x="5658523" y="5777725"/>
                </a:lnTo>
                <a:lnTo>
                  <a:pt x="5642889" y="5784672"/>
                </a:lnTo>
                <a:lnTo>
                  <a:pt x="5623979" y="5789511"/>
                </a:lnTo>
                <a:lnTo>
                  <a:pt x="5599950" y="5791327"/>
                </a:lnTo>
                <a:lnTo>
                  <a:pt x="5575922" y="5789511"/>
                </a:lnTo>
                <a:lnTo>
                  <a:pt x="5556999" y="5784672"/>
                </a:lnTo>
                <a:lnTo>
                  <a:pt x="5541365" y="5777725"/>
                </a:lnTo>
                <a:lnTo>
                  <a:pt x="5512320" y="5761152"/>
                </a:lnTo>
                <a:lnTo>
                  <a:pt x="5495442" y="5753684"/>
                </a:lnTo>
                <a:lnTo>
                  <a:pt x="5474792" y="5748350"/>
                </a:lnTo>
                <a:lnTo>
                  <a:pt x="5448592" y="5746318"/>
                </a:lnTo>
                <a:lnTo>
                  <a:pt x="5422392" y="5748350"/>
                </a:lnTo>
                <a:lnTo>
                  <a:pt x="5401742" y="5753684"/>
                </a:lnTo>
                <a:lnTo>
                  <a:pt x="5384863" y="5761152"/>
                </a:lnTo>
                <a:lnTo>
                  <a:pt x="5355818" y="5777725"/>
                </a:lnTo>
                <a:lnTo>
                  <a:pt x="5340185" y="5784672"/>
                </a:lnTo>
                <a:lnTo>
                  <a:pt x="5321287" y="5789511"/>
                </a:lnTo>
                <a:lnTo>
                  <a:pt x="5297259" y="5791327"/>
                </a:lnTo>
                <a:lnTo>
                  <a:pt x="5273218" y="5789511"/>
                </a:lnTo>
                <a:lnTo>
                  <a:pt x="5254307" y="5784672"/>
                </a:lnTo>
                <a:lnTo>
                  <a:pt x="5238674" y="5777725"/>
                </a:lnTo>
                <a:lnTo>
                  <a:pt x="5209616" y="5761152"/>
                </a:lnTo>
                <a:lnTo>
                  <a:pt x="5192738" y="5753684"/>
                </a:lnTo>
                <a:lnTo>
                  <a:pt x="5172087" y="5748350"/>
                </a:lnTo>
                <a:lnTo>
                  <a:pt x="5145887" y="5746318"/>
                </a:lnTo>
                <a:lnTo>
                  <a:pt x="5119700" y="5748350"/>
                </a:lnTo>
                <a:lnTo>
                  <a:pt x="5099037" y="5753684"/>
                </a:lnTo>
                <a:lnTo>
                  <a:pt x="5082171" y="5761152"/>
                </a:lnTo>
                <a:lnTo>
                  <a:pt x="5053114" y="5777725"/>
                </a:lnTo>
                <a:lnTo>
                  <a:pt x="5037493" y="5784672"/>
                </a:lnTo>
                <a:lnTo>
                  <a:pt x="5018583" y="5789511"/>
                </a:lnTo>
                <a:lnTo>
                  <a:pt x="4994554" y="5791327"/>
                </a:lnTo>
                <a:lnTo>
                  <a:pt x="4970526" y="5789511"/>
                </a:lnTo>
                <a:lnTo>
                  <a:pt x="4951615" y="5784672"/>
                </a:lnTo>
                <a:lnTo>
                  <a:pt x="4935994" y="5777725"/>
                </a:lnTo>
                <a:lnTo>
                  <a:pt x="4906950" y="5761152"/>
                </a:lnTo>
                <a:lnTo>
                  <a:pt x="4890071" y="5753684"/>
                </a:lnTo>
                <a:lnTo>
                  <a:pt x="4869421" y="5748350"/>
                </a:lnTo>
                <a:lnTo>
                  <a:pt x="4843234" y="5746318"/>
                </a:lnTo>
                <a:lnTo>
                  <a:pt x="4817046" y="5748350"/>
                </a:lnTo>
                <a:lnTo>
                  <a:pt x="4796396" y="5753684"/>
                </a:lnTo>
                <a:lnTo>
                  <a:pt x="4779530" y="5761152"/>
                </a:lnTo>
                <a:lnTo>
                  <a:pt x="4750486" y="5777725"/>
                </a:lnTo>
                <a:lnTo>
                  <a:pt x="4734865" y="5784672"/>
                </a:lnTo>
                <a:lnTo>
                  <a:pt x="4715954" y="5789511"/>
                </a:lnTo>
                <a:lnTo>
                  <a:pt x="4691926" y="5791327"/>
                </a:lnTo>
                <a:lnTo>
                  <a:pt x="4667897" y="5789511"/>
                </a:lnTo>
                <a:lnTo>
                  <a:pt x="4648987" y="5784672"/>
                </a:lnTo>
                <a:lnTo>
                  <a:pt x="4633366" y="5777725"/>
                </a:lnTo>
                <a:lnTo>
                  <a:pt x="4604309" y="5761152"/>
                </a:lnTo>
                <a:lnTo>
                  <a:pt x="4587443" y="5753684"/>
                </a:lnTo>
                <a:lnTo>
                  <a:pt x="4566780" y="5748350"/>
                </a:lnTo>
                <a:lnTo>
                  <a:pt x="4540580" y="5746318"/>
                </a:lnTo>
                <a:lnTo>
                  <a:pt x="4514393" y="5748350"/>
                </a:lnTo>
                <a:lnTo>
                  <a:pt x="4493742" y="5753684"/>
                </a:lnTo>
                <a:lnTo>
                  <a:pt x="4476877" y="5761152"/>
                </a:lnTo>
                <a:lnTo>
                  <a:pt x="4447832" y="5777725"/>
                </a:lnTo>
                <a:lnTo>
                  <a:pt x="4432198" y="5784672"/>
                </a:lnTo>
                <a:lnTo>
                  <a:pt x="4413288" y="5789511"/>
                </a:lnTo>
                <a:lnTo>
                  <a:pt x="4389259" y="5791327"/>
                </a:lnTo>
                <a:lnTo>
                  <a:pt x="4365244" y="5789511"/>
                </a:lnTo>
                <a:lnTo>
                  <a:pt x="4346346" y="5784672"/>
                </a:lnTo>
                <a:lnTo>
                  <a:pt x="4330725" y="5777725"/>
                </a:lnTo>
                <a:lnTo>
                  <a:pt x="4301693" y="5761152"/>
                </a:lnTo>
                <a:lnTo>
                  <a:pt x="4284827" y="5753684"/>
                </a:lnTo>
                <a:lnTo>
                  <a:pt x="4264177" y="5748350"/>
                </a:lnTo>
                <a:lnTo>
                  <a:pt x="4237990" y="5746318"/>
                </a:lnTo>
                <a:lnTo>
                  <a:pt x="4211802" y="5748350"/>
                </a:lnTo>
                <a:lnTo>
                  <a:pt x="4191165" y="5753684"/>
                </a:lnTo>
                <a:lnTo>
                  <a:pt x="4174286" y="5761152"/>
                </a:lnTo>
                <a:lnTo>
                  <a:pt x="4145242" y="5777725"/>
                </a:lnTo>
                <a:lnTo>
                  <a:pt x="4129608" y="5784672"/>
                </a:lnTo>
                <a:lnTo>
                  <a:pt x="4110698" y="5789511"/>
                </a:lnTo>
                <a:lnTo>
                  <a:pt x="4086669" y="5791327"/>
                </a:lnTo>
                <a:lnTo>
                  <a:pt x="4062653" y="5789511"/>
                </a:lnTo>
                <a:lnTo>
                  <a:pt x="4043743" y="5784672"/>
                </a:lnTo>
                <a:lnTo>
                  <a:pt x="4028122" y="5777725"/>
                </a:lnTo>
                <a:lnTo>
                  <a:pt x="3999065" y="5761152"/>
                </a:lnTo>
                <a:lnTo>
                  <a:pt x="3982199" y="5753684"/>
                </a:lnTo>
                <a:lnTo>
                  <a:pt x="3961536" y="5748350"/>
                </a:lnTo>
                <a:lnTo>
                  <a:pt x="3935336" y="5746318"/>
                </a:lnTo>
                <a:lnTo>
                  <a:pt x="3909149" y="5748350"/>
                </a:lnTo>
                <a:lnTo>
                  <a:pt x="3888498" y="5753684"/>
                </a:lnTo>
                <a:lnTo>
                  <a:pt x="3871633" y="5761152"/>
                </a:lnTo>
                <a:lnTo>
                  <a:pt x="3842588" y="5777725"/>
                </a:lnTo>
                <a:lnTo>
                  <a:pt x="3826954" y="5784672"/>
                </a:lnTo>
                <a:lnTo>
                  <a:pt x="3808057" y="5789511"/>
                </a:lnTo>
                <a:lnTo>
                  <a:pt x="3784041" y="5791327"/>
                </a:lnTo>
                <a:lnTo>
                  <a:pt x="3760012" y="5789511"/>
                </a:lnTo>
                <a:lnTo>
                  <a:pt x="3741089" y="5784672"/>
                </a:lnTo>
                <a:lnTo>
                  <a:pt x="3725456" y="5777725"/>
                </a:lnTo>
                <a:lnTo>
                  <a:pt x="3696411" y="5761152"/>
                </a:lnTo>
                <a:lnTo>
                  <a:pt x="3679545" y="5753684"/>
                </a:lnTo>
                <a:lnTo>
                  <a:pt x="3658895" y="5748350"/>
                </a:lnTo>
                <a:lnTo>
                  <a:pt x="3632708" y="5746318"/>
                </a:lnTo>
                <a:lnTo>
                  <a:pt x="3606508" y="5748350"/>
                </a:lnTo>
                <a:lnTo>
                  <a:pt x="3585857" y="5753684"/>
                </a:lnTo>
                <a:lnTo>
                  <a:pt x="3568979" y="5761152"/>
                </a:lnTo>
                <a:lnTo>
                  <a:pt x="3539921" y="5777725"/>
                </a:lnTo>
                <a:lnTo>
                  <a:pt x="3524300" y="5784672"/>
                </a:lnTo>
                <a:lnTo>
                  <a:pt x="3505403" y="5789511"/>
                </a:lnTo>
                <a:lnTo>
                  <a:pt x="3481387" y="5791327"/>
                </a:lnTo>
                <a:lnTo>
                  <a:pt x="3457359" y="5789511"/>
                </a:lnTo>
                <a:lnTo>
                  <a:pt x="3438436" y="5784672"/>
                </a:lnTo>
                <a:lnTo>
                  <a:pt x="3422802" y="5777725"/>
                </a:lnTo>
                <a:lnTo>
                  <a:pt x="3393757" y="5761152"/>
                </a:lnTo>
                <a:lnTo>
                  <a:pt x="3376879" y="5753684"/>
                </a:lnTo>
                <a:lnTo>
                  <a:pt x="3356229" y="5748350"/>
                </a:lnTo>
                <a:lnTo>
                  <a:pt x="3330041" y="5746318"/>
                </a:lnTo>
                <a:lnTo>
                  <a:pt x="3303841" y="5748350"/>
                </a:lnTo>
                <a:lnTo>
                  <a:pt x="3283191" y="5753684"/>
                </a:lnTo>
                <a:lnTo>
                  <a:pt x="3266325" y="5761152"/>
                </a:lnTo>
                <a:lnTo>
                  <a:pt x="3237280" y="5777725"/>
                </a:lnTo>
                <a:lnTo>
                  <a:pt x="3221647" y="5784672"/>
                </a:lnTo>
                <a:lnTo>
                  <a:pt x="3202749" y="5789511"/>
                </a:lnTo>
                <a:lnTo>
                  <a:pt x="3178733" y="5791327"/>
                </a:lnTo>
                <a:lnTo>
                  <a:pt x="3154705" y="5789511"/>
                </a:lnTo>
                <a:lnTo>
                  <a:pt x="3135807" y="5784672"/>
                </a:lnTo>
                <a:lnTo>
                  <a:pt x="3120174" y="5777725"/>
                </a:lnTo>
                <a:lnTo>
                  <a:pt x="3091129" y="5761152"/>
                </a:lnTo>
                <a:lnTo>
                  <a:pt x="3074251" y="5753684"/>
                </a:lnTo>
                <a:lnTo>
                  <a:pt x="3053600" y="5748350"/>
                </a:lnTo>
                <a:lnTo>
                  <a:pt x="3027413" y="5746318"/>
                </a:lnTo>
                <a:lnTo>
                  <a:pt x="3001213" y="5748350"/>
                </a:lnTo>
                <a:lnTo>
                  <a:pt x="2980563" y="5753684"/>
                </a:lnTo>
                <a:lnTo>
                  <a:pt x="2963684" y="5761152"/>
                </a:lnTo>
                <a:lnTo>
                  <a:pt x="2934639" y="5777725"/>
                </a:lnTo>
                <a:lnTo>
                  <a:pt x="2919018" y="5784672"/>
                </a:lnTo>
                <a:lnTo>
                  <a:pt x="2900108" y="5789511"/>
                </a:lnTo>
                <a:lnTo>
                  <a:pt x="2876092" y="5791327"/>
                </a:lnTo>
                <a:lnTo>
                  <a:pt x="2852064" y="5789511"/>
                </a:lnTo>
                <a:lnTo>
                  <a:pt x="2833154" y="5784672"/>
                </a:lnTo>
                <a:lnTo>
                  <a:pt x="2817533" y="5777725"/>
                </a:lnTo>
                <a:lnTo>
                  <a:pt x="2788488" y="5761152"/>
                </a:lnTo>
                <a:lnTo>
                  <a:pt x="2771610" y="5753684"/>
                </a:lnTo>
                <a:lnTo>
                  <a:pt x="2750959" y="5748350"/>
                </a:lnTo>
                <a:lnTo>
                  <a:pt x="2724772" y="5746318"/>
                </a:lnTo>
                <a:lnTo>
                  <a:pt x="2698572" y="5748350"/>
                </a:lnTo>
                <a:lnTo>
                  <a:pt x="2677934" y="5753684"/>
                </a:lnTo>
                <a:lnTo>
                  <a:pt x="2661056" y="5761152"/>
                </a:lnTo>
                <a:lnTo>
                  <a:pt x="2632011" y="5777725"/>
                </a:lnTo>
                <a:lnTo>
                  <a:pt x="2616390" y="5784672"/>
                </a:lnTo>
                <a:lnTo>
                  <a:pt x="2597480" y="5789511"/>
                </a:lnTo>
                <a:lnTo>
                  <a:pt x="2573464" y="5791327"/>
                </a:lnTo>
                <a:lnTo>
                  <a:pt x="2549436" y="5789511"/>
                </a:lnTo>
                <a:lnTo>
                  <a:pt x="2530538" y="5784672"/>
                </a:lnTo>
                <a:lnTo>
                  <a:pt x="2514904" y="5777725"/>
                </a:lnTo>
                <a:lnTo>
                  <a:pt x="2485860" y="5761152"/>
                </a:lnTo>
                <a:lnTo>
                  <a:pt x="2468994" y="5753684"/>
                </a:lnTo>
                <a:lnTo>
                  <a:pt x="2448331" y="5748350"/>
                </a:lnTo>
                <a:lnTo>
                  <a:pt x="2422144" y="5746318"/>
                </a:lnTo>
                <a:lnTo>
                  <a:pt x="2395944" y="5748350"/>
                </a:lnTo>
                <a:lnTo>
                  <a:pt x="2375293" y="5753684"/>
                </a:lnTo>
                <a:lnTo>
                  <a:pt x="2358428" y="5761152"/>
                </a:lnTo>
                <a:lnTo>
                  <a:pt x="2329383" y="5777725"/>
                </a:lnTo>
                <a:lnTo>
                  <a:pt x="2313762" y="5784672"/>
                </a:lnTo>
                <a:lnTo>
                  <a:pt x="2294864" y="5789511"/>
                </a:lnTo>
                <a:lnTo>
                  <a:pt x="2270849" y="5791327"/>
                </a:lnTo>
                <a:lnTo>
                  <a:pt x="2246820" y="5789511"/>
                </a:lnTo>
                <a:lnTo>
                  <a:pt x="2227910" y="5784672"/>
                </a:lnTo>
                <a:lnTo>
                  <a:pt x="2212276" y="5777725"/>
                </a:lnTo>
                <a:lnTo>
                  <a:pt x="2183219" y="5761152"/>
                </a:lnTo>
                <a:lnTo>
                  <a:pt x="2166353" y="5753684"/>
                </a:lnTo>
                <a:lnTo>
                  <a:pt x="2145703" y="5748350"/>
                </a:lnTo>
                <a:lnTo>
                  <a:pt x="2119515" y="5746318"/>
                </a:lnTo>
                <a:lnTo>
                  <a:pt x="2093328" y="5748350"/>
                </a:lnTo>
                <a:lnTo>
                  <a:pt x="2072690" y="5753684"/>
                </a:lnTo>
                <a:lnTo>
                  <a:pt x="2055812" y="5761152"/>
                </a:lnTo>
                <a:lnTo>
                  <a:pt x="2026767" y="5777725"/>
                </a:lnTo>
                <a:lnTo>
                  <a:pt x="2011146" y="5784672"/>
                </a:lnTo>
                <a:lnTo>
                  <a:pt x="1992236" y="5789511"/>
                </a:lnTo>
                <a:lnTo>
                  <a:pt x="1968207" y="5791327"/>
                </a:lnTo>
                <a:lnTo>
                  <a:pt x="1944179" y="5789511"/>
                </a:lnTo>
                <a:lnTo>
                  <a:pt x="1925269" y="5784672"/>
                </a:lnTo>
                <a:lnTo>
                  <a:pt x="1909648" y="5777725"/>
                </a:lnTo>
                <a:lnTo>
                  <a:pt x="1880603" y="5761152"/>
                </a:lnTo>
                <a:lnTo>
                  <a:pt x="1863725" y="5753684"/>
                </a:lnTo>
                <a:lnTo>
                  <a:pt x="1843074" y="5748350"/>
                </a:lnTo>
                <a:lnTo>
                  <a:pt x="1816887" y="5746318"/>
                </a:lnTo>
                <a:lnTo>
                  <a:pt x="1790700" y="5748350"/>
                </a:lnTo>
                <a:lnTo>
                  <a:pt x="1770049" y="5753684"/>
                </a:lnTo>
                <a:lnTo>
                  <a:pt x="1753184" y="5761152"/>
                </a:lnTo>
                <a:lnTo>
                  <a:pt x="1724139" y="5777725"/>
                </a:lnTo>
                <a:lnTo>
                  <a:pt x="1708518" y="5784672"/>
                </a:lnTo>
                <a:lnTo>
                  <a:pt x="1689608" y="5789511"/>
                </a:lnTo>
                <a:lnTo>
                  <a:pt x="1665592" y="5791327"/>
                </a:lnTo>
                <a:lnTo>
                  <a:pt x="1641576" y="5789511"/>
                </a:lnTo>
                <a:lnTo>
                  <a:pt x="1622666" y="5784672"/>
                </a:lnTo>
                <a:lnTo>
                  <a:pt x="1607045" y="5777725"/>
                </a:lnTo>
                <a:lnTo>
                  <a:pt x="1578013" y="5761152"/>
                </a:lnTo>
                <a:lnTo>
                  <a:pt x="1561134" y="5753684"/>
                </a:lnTo>
                <a:lnTo>
                  <a:pt x="1540484" y="5748350"/>
                </a:lnTo>
                <a:lnTo>
                  <a:pt x="1514297" y="5746318"/>
                </a:lnTo>
                <a:lnTo>
                  <a:pt x="1488109" y="5748350"/>
                </a:lnTo>
                <a:lnTo>
                  <a:pt x="1467459" y="5753684"/>
                </a:lnTo>
                <a:lnTo>
                  <a:pt x="1450594" y="5761152"/>
                </a:lnTo>
                <a:lnTo>
                  <a:pt x="1421549" y="5777725"/>
                </a:lnTo>
                <a:lnTo>
                  <a:pt x="1405915" y="5784672"/>
                </a:lnTo>
                <a:lnTo>
                  <a:pt x="1387017" y="5789511"/>
                </a:lnTo>
                <a:lnTo>
                  <a:pt x="1363002" y="5791327"/>
                </a:lnTo>
                <a:lnTo>
                  <a:pt x="1338973" y="5789511"/>
                </a:lnTo>
                <a:lnTo>
                  <a:pt x="1320076" y="5784672"/>
                </a:lnTo>
                <a:lnTo>
                  <a:pt x="1304442" y="5777725"/>
                </a:lnTo>
                <a:lnTo>
                  <a:pt x="1275410" y="5761152"/>
                </a:lnTo>
                <a:lnTo>
                  <a:pt x="1258544" y="5753684"/>
                </a:lnTo>
                <a:lnTo>
                  <a:pt x="1237907" y="5748350"/>
                </a:lnTo>
                <a:lnTo>
                  <a:pt x="1211719" y="5746318"/>
                </a:lnTo>
                <a:lnTo>
                  <a:pt x="1185519" y="5748350"/>
                </a:lnTo>
                <a:lnTo>
                  <a:pt x="1164882" y="5753684"/>
                </a:lnTo>
                <a:lnTo>
                  <a:pt x="1148003" y="5761152"/>
                </a:lnTo>
                <a:lnTo>
                  <a:pt x="1118958" y="5777725"/>
                </a:lnTo>
                <a:lnTo>
                  <a:pt x="1103325" y="5784672"/>
                </a:lnTo>
                <a:lnTo>
                  <a:pt x="1084427" y="5789511"/>
                </a:lnTo>
                <a:lnTo>
                  <a:pt x="1060399" y="5791327"/>
                </a:lnTo>
                <a:lnTo>
                  <a:pt x="1036383" y="5789511"/>
                </a:lnTo>
                <a:lnTo>
                  <a:pt x="1017473" y="5784672"/>
                </a:lnTo>
                <a:lnTo>
                  <a:pt x="1001852" y="5777725"/>
                </a:lnTo>
                <a:lnTo>
                  <a:pt x="972807" y="5761152"/>
                </a:lnTo>
                <a:lnTo>
                  <a:pt x="955941" y="5753684"/>
                </a:lnTo>
                <a:lnTo>
                  <a:pt x="935291" y="5748350"/>
                </a:lnTo>
                <a:lnTo>
                  <a:pt x="909116" y="5746318"/>
                </a:lnTo>
                <a:lnTo>
                  <a:pt x="882929" y="5748350"/>
                </a:lnTo>
                <a:lnTo>
                  <a:pt x="862279" y="5753684"/>
                </a:lnTo>
                <a:lnTo>
                  <a:pt x="845413" y="5761152"/>
                </a:lnTo>
                <a:lnTo>
                  <a:pt x="816368" y="5777725"/>
                </a:lnTo>
                <a:lnTo>
                  <a:pt x="800747" y="5784672"/>
                </a:lnTo>
                <a:lnTo>
                  <a:pt x="781850" y="5789511"/>
                </a:lnTo>
                <a:lnTo>
                  <a:pt x="757834" y="5791327"/>
                </a:lnTo>
                <a:lnTo>
                  <a:pt x="733818" y="5789511"/>
                </a:lnTo>
                <a:lnTo>
                  <a:pt x="714921" y="5784672"/>
                </a:lnTo>
                <a:lnTo>
                  <a:pt x="699287" y="5777725"/>
                </a:lnTo>
                <a:lnTo>
                  <a:pt x="670242" y="5761152"/>
                </a:lnTo>
                <a:lnTo>
                  <a:pt x="653376" y="5753684"/>
                </a:lnTo>
                <a:lnTo>
                  <a:pt x="632726" y="5748350"/>
                </a:lnTo>
                <a:lnTo>
                  <a:pt x="606539" y="5746318"/>
                </a:lnTo>
                <a:lnTo>
                  <a:pt x="580351" y="5748350"/>
                </a:lnTo>
                <a:lnTo>
                  <a:pt x="559701" y="5753684"/>
                </a:lnTo>
                <a:lnTo>
                  <a:pt x="542836" y="5761152"/>
                </a:lnTo>
                <a:lnTo>
                  <a:pt x="513791" y="5777725"/>
                </a:lnTo>
                <a:lnTo>
                  <a:pt x="498170" y="5784672"/>
                </a:lnTo>
                <a:lnTo>
                  <a:pt x="479259" y="5789511"/>
                </a:lnTo>
                <a:lnTo>
                  <a:pt x="455244" y="5791327"/>
                </a:lnTo>
                <a:lnTo>
                  <a:pt x="431228" y="5789511"/>
                </a:lnTo>
                <a:lnTo>
                  <a:pt x="412330" y="5784672"/>
                </a:lnTo>
                <a:lnTo>
                  <a:pt x="396709" y="5777725"/>
                </a:lnTo>
                <a:lnTo>
                  <a:pt x="367677" y="5761152"/>
                </a:lnTo>
                <a:lnTo>
                  <a:pt x="350799" y="5753684"/>
                </a:lnTo>
                <a:lnTo>
                  <a:pt x="330161" y="5748350"/>
                </a:lnTo>
                <a:lnTo>
                  <a:pt x="303974" y="5746318"/>
                </a:lnTo>
                <a:lnTo>
                  <a:pt x="277787" y="5748350"/>
                </a:lnTo>
                <a:lnTo>
                  <a:pt x="257149" y="5753684"/>
                </a:lnTo>
                <a:lnTo>
                  <a:pt x="240271" y="5761152"/>
                </a:lnTo>
                <a:lnTo>
                  <a:pt x="211226" y="5777725"/>
                </a:lnTo>
                <a:lnTo>
                  <a:pt x="195605" y="5784672"/>
                </a:lnTo>
                <a:lnTo>
                  <a:pt x="176707" y="5789511"/>
                </a:lnTo>
                <a:lnTo>
                  <a:pt x="152692" y="5791327"/>
                </a:lnTo>
                <a:lnTo>
                  <a:pt x="128663" y="5789511"/>
                </a:lnTo>
                <a:lnTo>
                  <a:pt x="109766" y="5784672"/>
                </a:lnTo>
                <a:lnTo>
                  <a:pt x="94132" y="5777725"/>
                </a:lnTo>
                <a:lnTo>
                  <a:pt x="65087" y="5761152"/>
                </a:lnTo>
                <a:lnTo>
                  <a:pt x="48221" y="5753684"/>
                </a:lnTo>
                <a:lnTo>
                  <a:pt x="27571" y="5748350"/>
                </a:lnTo>
                <a:lnTo>
                  <a:pt x="1384" y="5746318"/>
                </a:lnTo>
                <a:lnTo>
                  <a:pt x="1384" y="5757570"/>
                </a:lnTo>
                <a:lnTo>
                  <a:pt x="25400" y="5759399"/>
                </a:lnTo>
                <a:lnTo>
                  <a:pt x="44310" y="5764238"/>
                </a:lnTo>
                <a:lnTo>
                  <a:pt x="59931" y="5771185"/>
                </a:lnTo>
                <a:lnTo>
                  <a:pt x="88976" y="5787758"/>
                </a:lnTo>
                <a:lnTo>
                  <a:pt x="105854" y="5795226"/>
                </a:lnTo>
                <a:lnTo>
                  <a:pt x="126504" y="5800560"/>
                </a:lnTo>
                <a:lnTo>
                  <a:pt x="152692" y="5802579"/>
                </a:lnTo>
                <a:lnTo>
                  <a:pt x="178879" y="5800560"/>
                </a:lnTo>
                <a:lnTo>
                  <a:pt x="199529" y="5795226"/>
                </a:lnTo>
                <a:lnTo>
                  <a:pt x="216395" y="5787758"/>
                </a:lnTo>
                <a:lnTo>
                  <a:pt x="245427" y="5771185"/>
                </a:lnTo>
                <a:lnTo>
                  <a:pt x="261048" y="5764238"/>
                </a:lnTo>
                <a:lnTo>
                  <a:pt x="279946" y="5759399"/>
                </a:lnTo>
                <a:lnTo>
                  <a:pt x="303974" y="5757570"/>
                </a:lnTo>
                <a:lnTo>
                  <a:pt x="327990" y="5759399"/>
                </a:lnTo>
                <a:lnTo>
                  <a:pt x="346887" y="5764238"/>
                </a:lnTo>
                <a:lnTo>
                  <a:pt x="362508" y="5771185"/>
                </a:lnTo>
                <a:lnTo>
                  <a:pt x="391553" y="5787758"/>
                </a:lnTo>
                <a:lnTo>
                  <a:pt x="408419" y="5795226"/>
                </a:lnTo>
                <a:lnTo>
                  <a:pt x="429056" y="5800560"/>
                </a:lnTo>
                <a:lnTo>
                  <a:pt x="455244" y="5802579"/>
                </a:lnTo>
                <a:lnTo>
                  <a:pt x="481431" y="5800560"/>
                </a:lnTo>
                <a:lnTo>
                  <a:pt x="502081" y="5795226"/>
                </a:lnTo>
                <a:lnTo>
                  <a:pt x="518960" y="5787758"/>
                </a:lnTo>
                <a:lnTo>
                  <a:pt x="547992" y="5771185"/>
                </a:lnTo>
                <a:lnTo>
                  <a:pt x="563626" y="5764238"/>
                </a:lnTo>
                <a:lnTo>
                  <a:pt x="582523" y="5759399"/>
                </a:lnTo>
                <a:lnTo>
                  <a:pt x="606539" y="5757570"/>
                </a:lnTo>
                <a:lnTo>
                  <a:pt x="630555" y="5759399"/>
                </a:lnTo>
                <a:lnTo>
                  <a:pt x="649465" y="5764238"/>
                </a:lnTo>
                <a:lnTo>
                  <a:pt x="665086" y="5771185"/>
                </a:lnTo>
                <a:lnTo>
                  <a:pt x="694131" y="5787758"/>
                </a:lnTo>
                <a:lnTo>
                  <a:pt x="710996" y="5795226"/>
                </a:lnTo>
                <a:lnTo>
                  <a:pt x="731647" y="5800560"/>
                </a:lnTo>
                <a:lnTo>
                  <a:pt x="757834" y="5802579"/>
                </a:lnTo>
                <a:lnTo>
                  <a:pt x="784021" y="5800560"/>
                </a:lnTo>
                <a:lnTo>
                  <a:pt x="804659" y="5795226"/>
                </a:lnTo>
                <a:lnTo>
                  <a:pt x="821537" y="5787758"/>
                </a:lnTo>
                <a:lnTo>
                  <a:pt x="850569" y="5771185"/>
                </a:lnTo>
                <a:lnTo>
                  <a:pt x="866190" y="5764238"/>
                </a:lnTo>
                <a:lnTo>
                  <a:pt x="885088" y="5759399"/>
                </a:lnTo>
                <a:lnTo>
                  <a:pt x="909116" y="5757570"/>
                </a:lnTo>
                <a:lnTo>
                  <a:pt x="933132" y="5759399"/>
                </a:lnTo>
                <a:lnTo>
                  <a:pt x="952030" y="5764238"/>
                </a:lnTo>
                <a:lnTo>
                  <a:pt x="967651" y="5771185"/>
                </a:lnTo>
                <a:lnTo>
                  <a:pt x="996696" y="5787758"/>
                </a:lnTo>
                <a:lnTo>
                  <a:pt x="1013561" y="5795226"/>
                </a:lnTo>
                <a:lnTo>
                  <a:pt x="1034211" y="5800560"/>
                </a:lnTo>
                <a:lnTo>
                  <a:pt x="1060399" y="5802579"/>
                </a:lnTo>
                <a:lnTo>
                  <a:pt x="1086599" y="5800560"/>
                </a:lnTo>
                <a:lnTo>
                  <a:pt x="1107249" y="5795226"/>
                </a:lnTo>
                <a:lnTo>
                  <a:pt x="1124115" y="5787758"/>
                </a:lnTo>
                <a:lnTo>
                  <a:pt x="1153160" y="5771185"/>
                </a:lnTo>
                <a:lnTo>
                  <a:pt x="1168793" y="5764238"/>
                </a:lnTo>
                <a:lnTo>
                  <a:pt x="1187691" y="5759399"/>
                </a:lnTo>
                <a:lnTo>
                  <a:pt x="1211719" y="5757570"/>
                </a:lnTo>
                <a:lnTo>
                  <a:pt x="1235735" y="5759399"/>
                </a:lnTo>
                <a:lnTo>
                  <a:pt x="1254633" y="5764238"/>
                </a:lnTo>
                <a:lnTo>
                  <a:pt x="1270254" y="5771185"/>
                </a:lnTo>
                <a:lnTo>
                  <a:pt x="1299298" y="5787758"/>
                </a:lnTo>
                <a:lnTo>
                  <a:pt x="1316164" y="5795226"/>
                </a:lnTo>
                <a:lnTo>
                  <a:pt x="1336814" y="5800560"/>
                </a:lnTo>
                <a:lnTo>
                  <a:pt x="1363002" y="5802579"/>
                </a:lnTo>
                <a:lnTo>
                  <a:pt x="1389189" y="5800560"/>
                </a:lnTo>
                <a:lnTo>
                  <a:pt x="1409839" y="5795226"/>
                </a:lnTo>
                <a:lnTo>
                  <a:pt x="1426705" y="5787758"/>
                </a:lnTo>
                <a:lnTo>
                  <a:pt x="1455750" y="5771185"/>
                </a:lnTo>
                <a:lnTo>
                  <a:pt x="1471371" y="5764238"/>
                </a:lnTo>
                <a:lnTo>
                  <a:pt x="1490281" y="5759399"/>
                </a:lnTo>
                <a:lnTo>
                  <a:pt x="1514297" y="5757570"/>
                </a:lnTo>
                <a:lnTo>
                  <a:pt x="1538325" y="5759399"/>
                </a:lnTo>
                <a:lnTo>
                  <a:pt x="1557235" y="5764238"/>
                </a:lnTo>
                <a:lnTo>
                  <a:pt x="1572856" y="5771185"/>
                </a:lnTo>
                <a:lnTo>
                  <a:pt x="1601901" y="5787758"/>
                </a:lnTo>
                <a:lnTo>
                  <a:pt x="1618767" y="5795226"/>
                </a:lnTo>
                <a:lnTo>
                  <a:pt x="1639404" y="5800560"/>
                </a:lnTo>
                <a:lnTo>
                  <a:pt x="1665592" y="5802579"/>
                </a:lnTo>
                <a:lnTo>
                  <a:pt x="1691779" y="5800560"/>
                </a:lnTo>
                <a:lnTo>
                  <a:pt x="1712417" y="5795226"/>
                </a:lnTo>
                <a:lnTo>
                  <a:pt x="1729295" y="5787758"/>
                </a:lnTo>
                <a:lnTo>
                  <a:pt x="1758327" y="5771185"/>
                </a:lnTo>
                <a:lnTo>
                  <a:pt x="1773961" y="5764238"/>
                </a:lnTo>
                <a:lnTo>
                  <a:pt x="1792871" y="5759399"/>
                </a:lnTo>
                <a:lnTo>
                  <a:pt x="1816887" y="5757570"/>
                </a:lnTo>
                <a:lnTo>
                  <a:pt x="1840903" y="5759399"/>
                </a:lnTo>
                <a:lnTo>
                  <a:pt x="1859813" y="5764238"/>
                </a:lnTo>
                <a:lnTo>
                  <a:pt x="1875434" y="5771185"/>
                </a:lnTo>
                <a:lnTo>
                  <a:pt x="1904492" y="5787758"/>
                </a:lnTo>
                <a:lnTo>
                  <a:pt x="1921370" y="5795226"/>
                </a:lnTo>
                <a:lnTo>
                  <a:pt x="1942020" y="5800560"/>
                </a:lnTo>
                <a:lnTo>
                  <a:pt x="1968207" y="5802579"/>
                </a:lnTo>
                <a:lnTo>
                  <a:pt x="1994408" y="5800560"/>
                </a:lnTo>
                <a:lnTo>
                  <a:pt x="2015058" y="5795226"/>
                </a:lnTo>
                <a:lnTo>
                  <a:pt x="2031923" y="5787758"/>
                </a:lnTo>
                <a:lnTo>
                  <a:pt x="2060968" y="5771185"/>
                </a:lnTo>
                <a:lnTo>
                  <a:pt x="2076589" y="5764238"/>
                </a:lnTo>
                <a:lnTo>
                  <a:pt x="2095487" y="5759399"/>
                </a:lnTo>
                <a:lnTo>
                  <a:pt x="2119515" y="5757570"/>
                </a:lnTo>
                <a:lnTo>
                  <a:pt x="2143544" y="5759399"/>
                </a:lnTo>
                <a:lnTo>
                  <a:pt x="2162454" y="5764238"/>
                </a:lnTo>
                <a:lnTo>
                  <a:pt x="2178075" y="5771185"/>
                </a:lnTo>
                <a:lnTo>
                  <a:pt x="2207120" y="5787758"/>
                </a:lnTo>
                <a:lnTo>
                  <a:pt x="2223998" y="5795226"/>
                </a:lnTo>
                <a:lnTo>
                  <a:pt x="2244648" y="5800560"/>
                </a:lnTo>
                <a:lnTo>
                  <a:pt x="2270849" y="5802579"/>
                </a:lnTo>
                <a:lnTo>
                  <a:pt x="2297023" y="5800560"/>
                </a:lnTo>
                <a:lnTo>
                  <a:pt x="2317661" y="5795226"/>
                </a:lnTo>
                <a:lnTo>
                  <a:pt x="2334539" y="5787758"/>
                </a:lnTo>
                <a:lnTo>
                  <a:pt x="2363584" y="5771185"/>
                </a:lnTo>
                <a:lnTo>
                  <a:pt x="2379205" y="5764238"/>
                </a:lnTo>
                <a:lnTo>
                  <a:pt x="2398115" y="5759399"/>
                </a:lnTo>
                <a:lnTo>
                  <a:pt x="2422144" y="5757570"/>
                </a:lnTo>
                <a:lnTo>
                  <a:pt x="2446172" y="5759399"/>
                </a:lnTo>
                <a:lnTo>
                  <a:pt x="2465082" y="5764238"/>
                </a:lnTo>
                <a:lnTo>
                  <a:pt x="2480703" y="5771185"/>
                </a:lnTo>
                <a:lnTo>
                  <a:pt x="2509748" y="5787758"/>
                </a:lnTo>
                <a:lnTo>
                  <a:pt x="2526627" y="5795226"/>
                </a:lnTo>
                <a:lnTo>
                  <a:pt x="2547277" y="5800560"/>
                </a:lnTo>
                <a:lnTo>
                  <a:pt x="2573464" y="5802579"/>
                </a:lnTo>
                <a:lnTo>
                  <a:pt x="2599652" y="5800560"/>
                </a:lnTo>
                <a:lnTo>
                  <a:pt x="2620302" y="5795226"/>
                </a:lnTo>
                <a:lnTo>
                  <a:pt x="2637167" y="5787758"/>
                </a:lnTo>
                <a:lnTo>
                  <a:pt x="2666212" y="5771185"/>
                </a:lnTo>
                <a:lnTo>
                  <a:pt x="2681846" y="5764238"/>
                </a:lnTo>
                <a:lnTo>
                  <a:pt x="2700744" y="5759399"/>
                </a:lnTo>
                <a:lnTo>
                  <a:pt x="2724772" y="5757570"/>
                </a:lnTo>
                <a:lnTo>
                  <a:pt x="2748800" y="5759399"/>
                </a:lnTo>
                <a:lnTo>
                  <a:pt x="2767698" y="5764238"/>
                </a:lnTo>
                <a:lnTo>
                  <a:pt x="2783332" y="5771185"/>
                </a:lnTo>
                <a:lnTo>
                  <a:pt x="2812377" y="5787758"/>
                </a:lnTo>
                <a:lnTo>
                  <a:pt x="2829255" y="5795226"/>
                </a:lnTo>
                <a:lnTo>
                  <a:pt x="2849905" y="5800560"/>
                </a:lnTo>
                <a:lnTo>
                  <a:pt x="2876092" y="5802579"/>
                </a:lnTo>
                <a:lnTo>
                  <a:pt x="2902280" y="5800560"/>
                </a:lnTo>
                <a:lnTo>
                  <a:pt x="2922930" y="5795226"/>
                </a:lnTo>
                <a:lnTo>
                  <a:pt x="2939796" y="5787758"/>
                </a:lnTo>
                <a:lnTo>
                  <a:pt x="2968841" y="5771185"/>
                </a:lnTo>
                <a:lnTo>
                  <a:pt x="2984474" y="5764238"/>
                </a:lnTo>
                <a:lnTo>
                  <a:pt x="3003385" y="5759399"/>
                </a:lnTo>
                <a:lnTo>
                  <a:pt x="3027413" y="5757570"/>
                </a:lnTo>
                <a:lnTo>
                  <a:pt x="3051441" y="5759399"/>
                </a:lnTo>
                <a:lnTo>
                  <a:pt x="3070339" y="5764238"/>
                </a:lnTo>
                <a:lnTo>
                  <a:pt x="3085973" y="5771185"/>
                </a:lnTo>
                <a:lnTo>
                  <a:pt x="3115018" y="5787758"/>
                </a:lnTo>
                <a:lnTo>
                  <a:pt x="3131883" y="5795226"/>
                </a:lnTo>
                <a:lnTo>
                  <a:pt x="3152533" y="5800560"/>
                </a:lnTo>
                <a:lnTo>
                  <a:pt x="3178733" y="5802579"/>
                </a:lnTo>
                <a:lnTo>
                  <a:pt x="3204908" y="5800560"/>
                </a:lnTo>
                <a:lnTo>
                  <a:pt x="3225558" y="5795226"/>
                </a:lnTo>
                <a:lnTo>
                  <a:pt x="3242424" y="5787758"/>
                </a:lnTo>
                <a:lnTo>
                  <a:pt x="3271469" y="5771185"/>
                </a:lnTo>
                <a:lnTo>
                  <a:pt x="3287103" y="5764238"/>
                </a:lnTo>
                <a:lnTo>
                  <a:pt x="3306013" y="5759399"/>
                </a:lnTo>
                <a:lnTo>
                  <a:pt x="3330041" y="5757570"/>
                </a:lnTo>
                <a:lnTo>
                  <a:pt x="3354070" y="5759399"/>
                </a:lnTo>
                <a:lnTo>
                  <a:pt x="3372980" y="5764238"/>
                </a:lnTo>
                <a:lnTo>
                  <a:pt x="3388601" y="5771185"/>
                </a:lnTo>
                <a:lnTo>
                  <a:pt x="3417646" y="5787758"/>
                </a:lnTo>
                <a:lnTo>
                  <a:pt x="3434524" y="5795226"/>
                </a:lnTo>
                <a:lnTo>
                  <a:pt x="3455187" y="5800560"/>
                </a:lnTo>
                <a:lnTo>
                  <a:pt x="3481387" y="5802579"/>
                </a:lnTo>
                <a:lnTo>
                  <a:pt x="3507562" y="5800560"/>
                </a:lnTo>
                <a:lnTo>
                  <a:pt x="3528212" y="5795226"/>
                </a:lnTo>
                <a:lnTo>
                  <a:pt x="3545078" y="5787758"/>
                </a:lnTo>
                <a:lnTo>
                  <a:pt x="3574135" y="5771185"/>
                </a:lnTo>
                <a:lnTo>
                  <a:pt x="3589769" y="5764238"/>
                </a:lnTo>
                <a:lnTo>
                  <a:pt x="3608679" y="5759399"/>
                </a:lnTo>
                <a:lnTo>
                  <a:pt x="3632708" y="5757570"/>
                </a:lnTo>
                <a:lnTo>
                  <a:pt x="3656723" y="5759399"/>
                </a:lnTo>
                <a:lnTo>
                  <a:pt x="3675634" y="5764238"/>
                </a:lnTo>
                <a:lnTo>
                  <a:pt x="3691255" y="5771185"/>
                </a:lnTo>
                <a:lnTo>
                  <a:pt x="3720300" y="5787758"/>
                </a:lnTo>
                <a:lnTo>
                  <a:pt x="3737178" y="5795226"/>
                </a:lnTo>
                <a:lnTo>
                  <a:pt x="3757841" y="5800560"/>
                </a:lnTo>
                <a:lnTo>
                  <a:pt x="3784041" y="5802579"/>
                </a:lnTo>
                <a:lnTo>
                  <a:pt x="3810228" y="5800560"/>
                </a:lnTo>
                <a:lnTo>
                  <a:pt x="3830878" y="5795226"/>
                </a:lnTo>
                <a:lnTo>
                  <a:pt x="3847744" y="5787758"/>
                </a:lnTo>
                <a:lnTo>
                  <a:pt x="3876789" y="5771185"/>
                </a:lnTo>
                <a:lnTo>
                  <a:pt x="3892410" y="5764238"/>
                </a:lnTo>
                <a:lnTo>
                  <a:pt x="3911320" y="5759399"/>
                </a:lnTo>
                <a:lnTo>
                  <a:pt x="3935336" y="5757570"/>
                </a:lnTo>
                <a:lnTo>
                  <a:pt x="3959364" y="5759399"/>
                </a:lnTo>
                <a:lnTo>
                  <a:pt x="3978287" y="5764238"/>
                </a:lnTo>
                <a:lnTo>
                  <a:pt x="3993921" y="5771185"/>
                </a:lnTo>
                <a:lnTo>
                  <a:pt x="4022966" y="5787758"/>
                </a:lnTo>
                <a:lnTo>
                  <a:pt x="4039832" y="5795226"/>
                </a:lnTo>
                <a:lnTo>
                  <a:pt x="4060482" y="5800560"/>
                </a:lnTo>
                <a:lnTo>
                  <a:pt x="4086669" y="5802579"/>
                </a:lnTo>
                <a:lnTo>
                  <a:pt x="4112869" y="5800560"/>
                </a:lnTo>
                <a:lnTo>
                  <a:pt x="4133532" y="5795226"/>
                </a:lnTo>
                <a:lnTo>
                  <a:pt x="4150410" y="5787758"/>
                </a:lnTo>
                <a:lnTo>
                  <a:pt x="4179455" y="5771185"/>
                </a:lnTo>
                <a:lnTo>
                  <a:pt x="4195076" y="5764238"/>
                </a:lnTo>
                <a:lnTo>
                  <a:pt x="4213974" y="5759399"/>
                </a:lnTo>
                <a:lnTo>
                  <a:pt x="4237990" y="5757570"/>
                </a:lnTo>
                <a:lnTo>
                  <a:pt x="4262005" y="5759399"/>
                </a:lnTo>
                <a:lnTo>
                  <a:pt x="4280916" y="5764238"/>
                </a:lnTo>
                <a:lnTo>
                  <a:pt x="4296537" y="5771185"/>
                </a:lnTo>
                <a:lnTo>
                  <a:pt x="4325569" y="5787758"/>
                </a:lnTo>
                <a:lnTo>
                  <a:pt x="4342435" y="5795226"/>
                </a:lnTo>
                <a:lnTo>
                  <a:pt x="4363072" y="5800560"/>
                </a:lnTo>
                <a:lnTo>
                  <a:pt x="4389259" y="5802579"/>
                </a:lnTo>
                <a:lnTo>
                  <a:pt x="4415460" y="5800560"/>
                </a:lnTo>
                <a:lnTo>
                  <a:pt x="4436110" y="5795226"/>
                </a:lnTo>
                <a:lnTo>
                  <a:pt x="4452988" y="5787758"/>
                </a:lnTo>
                <a:lnTo>
                  <a:pt x="4482033" y="5771185"/>
                </a:lnTo>
                <a:lnTo>
                  <a:pt x="4497667" y="5764238"/>
                </a:lnTo>
                <a:lnTo>
                  <a:pt x="4516564" y="5759399"/>
                </a:lnTo>
                <a:lnTo>
                  <a:pt x="4540580" y="5757570"/>
                </a:lnTo>
                <a:lnTo>
                  <a:pt x="4564608" y="5759399"/>
                </a:lnTo>
                <a:lnTo>
                  <a:pt x="4583519" y="5764238"/>
                </a:lnTo>
                <a:lnTo>
                  <a:pt x="4599152" y="5771185"/>
                </a:lnTo>
                <a:lnTo>
                  <a:pt x="4628210" y="5787758"/>
                </a:lnTo>
                <a:lnTo>
                  <a:pt x="4645088" y="5795226"/>
                </a:lnTo>
                <a:lnTo>
                  <a:pt x="4665738" y="5800560"/>
                </a:lnTo>
                <a:lnTo>
                  <a:pt x="4691926" y="5802579"/>
                </a:lnTo>
                <a:lnTo>
                  <a:pt x="4718113" y="5800560"/>
                </a:lnTo>
                <a:lnTo>
                  <a:pt x="4738763" y="5795226"/>
                </a:lnTo>
                <a:lnTo>
                  <a:pt x="4755642" y="5787758"/>
                </a:lnTo>
                <a:lnTo>
                  <a:pt x="4784687" y="5771185"/>
                </a:lnTo>
                <a:lnTo>
                  <a:pt x="4800308" y="5764238"/>
                </a:lnTo>
                <a:lnTo>
                  <a:pt x="4819218" y="5759399"/>
                </a:lnTo>
                <a:lnTo>
                  <a:pt x="4843234" y="5757570"/>
                </a:lnTo>
                <a:lnTo>
                  <a:pt x="4867262" y="5759399"/>
                </a:lnTo>
                <a:lnTo>
                  <a:pt x="4886160" y="5764238"/>
                </a:lnTo>
                <a:lnTo>
                  <a:pt x="4901793" y="5771185"/>
                </a:lnTo>
                <a:lnTo>
                  <a:pt x="4930838" y="5787758"/>
                </a:lnTo>
                <a:lnTo>
                  <a:pt x="4947717" y="5795226"/>
                </a:lnTo>
                <a:lnTo>
                  <a:pt x="4968367" y="5800560"/>
                </a:lnTo>
                <a:lnTo>
                  <a:pt x="4994554" y="5802579"/>
                </a:lnTo>
                <a:lnTo>
                  <a:pt x="5020754" y="5800560"/>
                </a:lnTo>
                <a:lnTo>
                  <a:pt x="5041404" y="5795226"/>
                </a:lnTo>
                <a:lnTo>
                  <a:pt x="5058270" y="5787758"/>
                </a:lnTo>
                <a:lnTo>
                  <a:pt x="5087328" y="5771185"/>
                </a:lnTo>
                <a:lnTo>
                  <a:pt x="5102949" y="5764238"/>
                </a:lnTo>
                <a:lnTo>
                  <a:pt x="5121859" y="5759399"/>
                </a:lnTo>
                <a:lnTo>
                  <a:pt x="5145887" y="5757570"/>
                </a:lnTo>
                <a:lnTo>
                  <a:pt x="5169916" y="5759399"/>
                </a:lnTo>
                <a:lnTo>
                  <a:pt x="5188839" y="5764238"/>
                </a:lnTo>
                <a:lnTo>
                  <a:pt x="5204472" y="5771185"/>
                </a:lnTo>
                <a:lnTo>
                  <a:pt x="5233517" y="5787758"/>
                </a:lnTo>
                <a:lnTo>
                  <a:pt x="5250396" y="5795226"/>
                </a:lnTo>
                <a:lnTo>
                  <a:pt x="5271059" y="5800560"/>
                </a:lnTo>
                <a:lnTo>
                  <a:pt x="5297259" y="5802579"/>
                </a:lnTo>
                <a:lnTo>
                  <a:pt x="5323446" y="5800560"/>
                </a:lnTo>
                <a:lnTo>
                  <a:pt x="5344096" y="5795226"/>
                </a:lnTo>
                <a:lnTo>
                  <a:pt x="5360962" y="5787758"/>
                </a:lnTo>
                <a:lnTo>
                  <a:pt x="5390019" y="5771185"/>
                </a:lnTo>
                <a:lnTo>
                  <a:pt x="5405653" y="5764238"/>
                </a:lnTo>
                <a:lnTo>
                  <a:pt x="5424563" y="5759399"/>
                </a:lnTo>
                <a:lnTo>
                  <a:pt x="5448592" y="5757570"/>
                </a:lnTo>
                <a:lnTo>
                  <a:pt x="5472620" y="5759399"/>
                </a:lnTo>
                <a:lnTo>
                  <a:pt x="5491531" y="5764238"/>
                </a:lnTo>
                <a:lnTo>
                  <a:pt x="5507164" y="5771185"/>
                </a:lnTo>
                <a:lnTo>
                  <a:pt x="5536222" y="5787758"/>
                </a:lnTo>
                <a:lnTo>
                  <a:pt x="5553100" y="5795226"/>
                </a:lnTo>
                <a:lnTo>
                  <a:pt x="5573750" y="5800560"/>
                </a:lnTo>
                <a:lnTo>
                  <a:pt x="5599950" y="5802579"/>
                </a:lnTo>
                <a:lnTo>
                  <a:pt x="5626151" y="5800560"/>
                </a:lnTo>
                <a:lnTo>
                  <a:pt x="5646813" y="5795226"/>
                </a:lnTo>
                <a:lnTo>
                  <a:pt x="5663679" y="5787758"/>
                </a:lnTo>
                <a:lnTo>
                  <a:pt x="5692737" y="5771185"/>
                </a:lnTo>
                <a:lnTo>
                  <a:pt x="5708358" y="5764238"/>
                </a:lnTo>
                <a:lnTo>
                  <a:pt x="5727268" y="5759399"/>
                </a:lnTo>
                <a:lnTo>
                  <a:pt x="5751296" y="5757570"/>
                </a:lnTo>
                <a:lnTo>
                  <a:pt x="5775325" y="5759399"/>
                </a:lnTo>
                <a:lnTo>
                  <a:pt x="5794235" y="5764238"/>
                </a:lnTo>
                <a:lnTo>
                  <a:pt x="5809856" y="5771185"/>
                </a:lnTo>
                <a:lnTo>
                  <a:pt x="5838901" y="5787758"/>
                </a:lnTo>
                <a:lnTo>
                  <a:pt x="5855767" y="5795226"/>
                </a:lnTo>
                <a:lnTo>
                  <a:pt x="5876404" y="5800560"/>
                </a:lnTo>
                <a:lnTo>
                  <a:pt x="5902591" y="5802579"/>
                </a:lnTo>
                <a:lnTo>
                  <a:pt x="5928792" y="5800560"/>
                </a:lnTo>
                <a:lnTo>
                  <a:pt x="5949454" y="5795226"/>
                </a:lnTo>
                <a:lnTo>
                  <a:pt x="5966333" y="5787758"/>
                </a:lnTo>
                <a:lnTo>
                  <a:pt x="5995390" y="5771185"/>
                </a:lnTo>
                <a:lnTo>
                  <a:pt x="6011011" y="5764238"/>
                </a:lnTo>
                <a:lnTo>
                  <a:pt x="6029922" y="5759399"/>
                </a:lnTo>
                <a:lnTo>
                  <a:pt x="6053950" y="5757570"/>
                </a:lnTo>
                <a:lnTo>
                  <a:pt x="6077991" y="5759399"/>
                </a:lnTo>
                <a:lnTo>
                  <a:pt x="6096914" y="5764238"/>
                </a:lnTo>
                <a:lnTo>
                  <a:pt x="6112548" y="5771185"/>
                </a:lnTo>
                <a:lnTo>
                  <a:pt x="6141605" y="5787758"/>
                </a:lnTo>
                <a:lnTo>
                  <a:pt x="6158484" y="5795226"/>
                </a:lnTo>
                <a:lnTo>
                  <a:pt x="6179147" y="5800560"/>
                </a:lnTo>
                <a:lnTo>
                  <a:pt x="6205334" y="5802579"/>
                </a:lnTo>
                <a:lnTo>
                  <a:pt x="6231547" y="5800560"/>
                </a:lnTo>
                <a:lnTo>
                  <a:pt x="6252197" y="5795226"/>
                </a:lnTo>
                <a:lnTo>
                  <a:pt x="6269075" y="5787758"/>
                </a:lnTo>
                <a:lnTo>
                  <a:pt x="6298133" y="5771185"/>
                </a:lnTo>
                <a:lnTo>
                  <a:pt x="6313767" y="5764238"/>
                </a:lnTo>
                <a:lnTo>
                  <a:pt x="6332677" y="5759399"/>
                </a:lnTo>
                <a:lnTo>
                  <a:pt x="6356693" y="5757570"/>
                </a:lnTo>
                <a:lnTo>
                  <a:pt x="6380747" y="5759399"/>
                </a:lnTo>
                <a:lnTo>
                  <a:pt x="6399682" y="5764238"/>
                </a:lnTo>
                <a:lnTo>
                  <a:pt x="6415329" y="5771185"/>
                </a:lnTo>
                <a:lnTo>
                  <a:pt x="6444399" y="5787758"/>
                </a:lnTo>
                <a:lnTo>
                  <a:pt x="6461277" y="5795226"/>
                </a:lnTo>
                <a:lnTo>
                  <a:pt x="6481953" y="5800560"/>
                </a:lnTo>
                <a:lnTo>
                  <a:pt x="6508166" y="5802579"/>
                </a:lnTo>
                <a:lnTo>
                  <a:pt x="6534366" y="5800560"/>
                </a:lnTo>
                <a:lnTo>
                  <a:pt x="6555041" y="5795226"/>
                </a:lnTo>
                <a:lnTo>
                  <a:pt x="6571920" y="5787758"/>
                </a:lnTo>
                <a:lnTo>
                  <a:pt x="6601003" y="5771185"/>
                </a:lnTo>
                <a:lnTo>
                  <a:pt x="6616636" y="5764238"/>
                </a:lnTo>
                <a:lnTo>
                  <a:pt x="6635559" y="5759399"/>
                </a:lnTo>
                <a:lnTo>
                  <a:pt x="6659613" y="5757570"/>
                </a:lnTo>
                <a:lnTo>
                  <a:pt x="6659613" y="5746318"/>
                </a:lnTo>
                <a:close/>
              </a:path>
              <a:path w="6660515" h="7380605">
                <a:moveTo>
                  <a:pt x="6659639" y="5858992"/>
                </a:moveTo>
                <a:lnTo>
                  <a:pt x="6633426" y="5861024"/>
                </a:lnTo>
                <a:lnTo>
                  <a:pt x="6612763" y="5866358"/>
                </a:lnTo>
                <a:lnTo>
                  <a:pt x="6595872" y="5873826"/>
                </a:lnTo>
                <a:lnTo>
                  <a:pt x="6566802" y="5890399"/>
                </a:lnTo>
                <a:lnTo>
                  <a:pt x="6551168" y="5897346"/>
                </a:lnTo>
                <a:lnTo>
                  <a:pt x="6532232" y="5902185"/>
                </a:lnTo>
                <a:lnTo>
                  <a:pt x="6508191" y="5904001"/>
                </a:lnTo>
                <a:lnTo>
                  <a:pt x="6484137" y="5902185"/>
                </a:lnTo>
                <a:lnTo>
                  <a:pt x="6465214" y="5897346"/>
                </a:lnTo>
                <a:lnTo>
                  <a:pt x="6449568" y="5890399"/>
                </a:lnTo>
                <a:lnTo>
                  <a:pt x="6420498" y="5873826"/>
                </a:lnTo>
                <a:lnTo>
                  <a:pt x="6403607" y="5866358"/>
                </a:lnTo>
                <a:lnTo>
                  <a:pt x="6382931" y="5861024"/>
                </a:lnTo>
                <a:lnTo>
                  <a:pt x="6356718" y="5858992"/>
                </a:lnTo>
                <a:lnTo>
                  <a:pt x="6330531" y="5861024"/>
                </a:lnTo>
                <a:lnTo>
                  <a:pt x="6309868" y="5866358"/>
                </a:lnTo>
                <a:lnTo>
                  <a:pt x="6293002" y="5873826"/>
                </a:lnTo>
                <a:lnTo>
                  <a:pt x="6263945" y="5890399"/>
                </a:lnTo>
                <a:lnTo>
                  <a:pt x="6248311" y="5897346"/>
                </a:lnTo>
                <a:lnTo>
                  <a:pt x="6229401" y="5902185"/>
                </a:lnTo>
                <a:lnTo>
                  <a:pt x="6205372" y="5904001"/>
                </a:lnTo>
                <a:lnTo>
                  <a:pt x="6181331" y="5902185"/>
                </a:lnTo>
                <a:lnTo>
                  <a:pt x="6162421" y="5897346"/>
                </a:lnTo>
                <a:lnTo>
                  <a:pt x="6146787" y="5890399"/>
                </a:lnTo>
                <a:lnTo>
                  <a:pt x="6117729" y="5873826"/>
                </a:lnTo>
                <a:lnTo>
                  <a:pt x="6100851" y="5866358"/>
                </a:lnTo>
                <a:lnTo>
                  <a:pt x="6080188" y="5861024"/>
                </a:lnTo>
                <a:lnTo>
                  <a:pt x="6053975" y="5858992"/>
                </a:lnTo>
                <a:lnTo>
                  <a:pt x="6027775" y="5861024"/>
                </a:lnTo>
                <a:lnTo>
                  <a:pt x="6007125" y="5866358"/>
                </a:lnTo>
                <a:lnTo>
                  <a:pt x="5990247" y="5873826"/>
                </a:lnTo>
                <a:lnTo>
                  <a:pt x="5961202" y="5890399"/>
                </a:lnTo>
                <a:lnTo>
                  <a:pt x="5945568" y="5897346"/>
                </a:lnTo>
                <a:lnTo>
                  <a:pt x="5926658" y="5902185"/>
                </a:lnTo>
                <a:lnTo>
                  <a:pt x="5902630" y="5904001"/>
                </a:lnTo>
                <a:lnTo>
                  <a:pt x="5878614" y="5902185"/>
                </a:lnTo>
                <a:lnTo>
                  <a:pt x="5859704" y="5897346"/>
                </a:lnTo>
                <a:lnTo>
                  <a:pt x="5844083" y="5890399"/>
                </a:lnTo>
                <a:lnTo>
                  <a:pt x="5815038" y="5873826"/>
                </a:lnTo>
                <a:lnTo>
                  <a:pt x="5798159" y="5866358"/>
                </a:lnTo>
                <a:lnTo>
                  <a:pt x="5777509" y="5861024"/>
                </a:lnTo>
                <a:lnTo>
                  <a:pt x="5751322" y="5858992"/>
                </a:lnTo>
                <a:lnTo>
                  <a:pt x="5725134" y="5861024"/>
                </a:lnTo>
                <a:lnTo>
                  <a:pt x="5704471" y="5866358"/>
                </a:lnTo>
                <a:lnTo>
                  <a:pt x="5687606" y="5873826"/>
                </a:lnTo>
                <a:lnTo>
                  <a:pt x="5658548" y="5890399"/>
                </a:lnTo>
                <a:lnTo>
                  <a:pt x="5642915" y="5897346"/>
                </a:lnTo>
                <a:lnTo>
                  <a:pt x="5624004" y="5902185"/>
                </a:lnTo>
                <a:lnTo>
                  <a:pt x="5599976" y="5904001"/>
                </a:lnTo>
                <a:lnTo>
                  <a:pt x="5575947" y="5902185"/>
                </a:lnTo>
                <a:lnTo>
                  <a:pt x="5557024" y="5897346"/>
                </a:lnTo>
                <a:lnTo>
                  <a:pt x="5541391" y="5890399"/>
                </a:lnTo>
                <a:lnTo>
                  <a:pt x="5512346" y="5873826"/>
                </a:lnTo>
                <a:lnTo>
                  <a:pt x="5495468" y="5866358"/>
                </a:lnTo>
                <a:lnTo>
                  <a:pt x="5474817" y="5861024"/>
                </a:lnTo>
                <a:lnTo>
                  <a:pt x="5448617" y="5858992"/>
                </a:lnTo>
                <a:lnTo>
                  <a:pt x="5422430" y="5861024"/>
                </a:lnTo>
                <a:lnTo>
                  <a:pt x="5401780" y="5866358"/>
                </a:lnTo>
                <a:lnTo>
                  <a:pt x="5384901" y="5873826"/>
                </a:lnTo>
                <a:lnTo>
                  <a:pt x="5355856" y="5890399"/>
                </a:lnTo>
                <a:lnTo>
                  <a:pt x="5340223" y="5897346"/>
                </a:lnTo>
                <a:lnTo>
                  <a:pt x="5321312" y="5902185"/>
                </a:lnTo>
                <a:lnTo>
                  <a:pt x="5297284" y="5904001"/>
                </a:lnTo>
                <a:lnTo>
                  <a:pt x="5273256" y="5902185"/>
                </a:lnTo>
                <a:lnTo>
                  <a:pt x="5254333" y="5897346"/>
                </a:lnTo>
                <a:lnTo>
                  <a:pt x="5238712" y="5890399"/>
                </a:lnTo>
                <a:lnTo>
                  <a:pt x="5209654" y="5873826"/>
                </a:lnTo>
                <a:lnTo>
                  <a:pt x="5192776" y="5866358"/>
                </a:lnTo>
                <a:lnTo>
                  <a:pt x="5172113" y="5861024"/>
                </a:lnTo>
                <a:lnTo>
                  <a:pt x="5145913" y="5858992"/>
                </a:lnTo>
                <a:lnTo>
                  <a:pt x="5119713" y="5861024"/>
                </a:lnTo>
                <a:lnTo>
                  <a:pt x="5099062" y="5866358"/>
                </a:lnTo>
                <a:lnTo>
                  <a:pt x="5082184" y="5873826"/>
                </a:lnTo>
                <a:lnTo>
                  <a:pt x="5053139" y="5890399"/>
                </a:lnTo>
                <a:lnTo>
                  <a:pt x="5037518" y="5897346"/>
                </a:lnTo>
                <a:lnTo>
                  <a:pt x="5018608" y="5902185"/>
                </a:lnTo>
                <a:lnTo>
                  <a:pt x="4994580" y="5904001"/>
                </a:lnTo>
                <a:lnTo>
                  <a:pt x="4970551" y="5902185"/>
                </a:lnTo>
                <a:lnTo>
                  <a:pt x="4951641" y="5897346"/>
                </a:lnTo>
                <a:lnTo>
                  <a:pt x="4936020" y="5890399"/>
                </a:lnTo>
                <a:lnTo>
                  <a:pt x="4906975" y="5873826"/>
                </a:lnTo>
                <a:lnTo>
                  <a:pt x="4890097" y="5866358"/>
                </a:lnTo>
                <a:lnTo>
                  <a:pt x="4869446" y="5861024"/>
                </a:lnTo>
                <a:lnTo>
                  <a:pt x="4843259" y="5858992"/>
                </a:lnTo>
                <a:lnTo>
                  <a:pt x="4817072" y="5861024"/>
                </a:lnTo>
                <a:lnTo>
                  <a:pt x="4796421" y="5866358"/>
                </a:lnTo>
                <a:lnTo>
                  <a:pt x="4779556" y="5873826"/>
                </a:lnTo>
                <a:lnTo>
                  <a:pt x="4750511" y="5890399"/>
                </a:lnTo>
                <a:lnTo>
                  <a:pt x="4734877" y="5897346"/>
                </a:lnTo>
                <a:lnTo>
                  <a:pt x="4715967" y="5902185"/>
                </a:lnTo>
                <a:lnTo>
                  <a:pt x="4691939" y="5904001"/>
                </a:lnTo>
                <a:lnTo>
                  <a:pt x="4667910" y="5902185"/>
                </a:lnTo>
                <a:lnTo>
                  <a:pt x="4649013" y="5897346"/>
                </a:lnTo>
                <a:lnTo>
                  <a:pt x="4633379" y="5890399"/>
                </a:lnTo>
                <a:lnTo>
                  <a:pt x="4604334" y="5873826"/>
                </a:lnTo>
                <a:lnTo>
                  <a:pt x="4587468" y="5866358"/>
                </a:lnTo>
                <a:lnTo>
                  <a:pt x="4566805" y="5861024"/>
                </a:lnTo>
                <a:lnTo>
                  <a:pt x="4540605" y="5858992"/>
                </a:lnTo>
                <a:lnTo>
                  <a:pt x="4514418" y="5861024"/>
                </a:lnTo>
                <a:lnTo>
                  <a:pt x="4493768" y="5866358"/>
                </a:lnTo>
                <a:lnTo>
                  <a:pt x="4476902" y="5873826"/>
                </a:lnTo>
                <a:lnTo>
                  <a:pt x="4447857" y="5890399"/>
                </a:lnTo>
                <a:lnTo>
                  <a:pt x="4432224" y="5897346"/>
                </a:lnTo>
                <a:lnTo>
                  <a:pt x="4413313" y="5902185"/>
                </a:lnTo>
                <a:lnTo>
                  <a:pt x="4389285" y="5904001"/>
                </a:lnTo>
                <a:lnTo>
                  <a:pt x="4365269" y="5902185"/>
                </a:lnTo>
                <a:lnTo>
                  <a:pt x="4346372" y="5897346"/>
                </a:lnTo>
                <a:lnTo>
                  <a:pt x="4330738" y="5890399"/>
                </a:lnTo>
                <a:lnTo>
                  <a:pt x="4301718" y="5873826"/>
                </a:lnTo>
                <a:lnTo>
                  <a:pt x="4284853" y="5866358"/>
                </a:lnTo>
                <a:lnTo>
                  <a:pt x="4264203" y="5861024"/>
                </a:lnTo>
                <a:lnTo>
                  <a:pt x="4238015" y="5858992"/>
                </a:lnTo>
                <a:lnTo>
                  <a:pt x="4211828" y="5861024"/>
                </a:lnTo>
                <a:lnTo>
                  <a:pt x="4191177" y="5866358"/>
                </a:lnTo>
                <a:lnTo>
                  <a:pt x="4174312" y="5873826"/>
                </a:lnTo>
                <a:lnTo>
                  <a:pt x="4145267" y="5890399"/>
                </a:lnTo>
                <a:lnTo>
                  <a:pt x="4129646" y="5897346"/>
                </a:lnTo>
                <a:lnTo>
                  <a:pt x="4110736" y="5902185"/>
                </a:lnTo>
                <a:lnTo>
                  <a:pt x="4086707" y="5904001"/>
                </a:lnTo>
                <a:lnTo>
                  <a:pt x="4062679" y="5902185"/>
                </a:lnTo>
                <a:lnTo>
                  <a:pt x="4043769" y="5897346"/>
                </a:lnTo>
                <a:lnTo>
                  <a:pt x="4028148" y="5890399"/>
                </a:lnTo>
                <a:lnTo>
                  <a:pt x="3999090" y="5873826"/>
                </a:lnTo>
                <a:lnTo>
                  <a:pt x="3982224" y="5866358"/>
                </a:lnTo>
                <a:lnTo>
                  <a:pt x="3961574" y="5861024"/>
                </a:lnTo>
                <a:lnTo>
                  <a:pt x="3935374" y="5858992"/>
                </a:lnTo>
                <a:lnTo>
                  <a:pt x="3909174" y="5861024"/>
                </a:lnTo>
                <a:lnTo>
                  <a:pt x="3888524" y="5866358"/>
                </a:lnTo>
                <a:lnTo>
                  <a:pt x="3871658" y="5873826"/>
                </a:lnTo>
                <a:lnTo>
                  <a:pt x="3842613" y="5890399"/>
                </a:lnTo>
                <a:lnTo>
                  <a:pt x="3826980" y="5897346"/>
                </a:lnTo>
                <a:lnTo>
                  <a:pt x="3808082" y="5902185"/>
                </a:lnTo>
                <a:lnTo>
                  <a:pt x="3784054" y="5904001"/>
                </a:lnTo>
                <a:lnTo>
                  <a:pt x="3760025" y="5902185"/>
                </a:lnTo>
                <a:lnTo>
                  <a:pt x="3741128" y="5897346"/>
                </a:lnTo>
                <a:lnTo>
                  <a:pt x="3725494" y="5890399"/>
                </a:lnTo>
                <a:lnTo>
                  <a:pt x="3696449" y="5873826"/>
                </a:lnTo>
                <a:lnTo>
                  <a:pt x="3679571" y="5866358"/>
                </a:lnTo>
                <a:lnTo>
                  <a:pt x="3658920" y="5861024"/>
                </a:lnTo>
                <a:lnTo>
                  <a:pt x="3632733" y="5858992"/>
                </a:lnTo>
                <a:lnTo>
                  <a:pt x="3606533" y="5861024"/>
                </a:lnTo>
                <a:lnTo>
                  <a:pt x="3585883" y="5866358"/>
                </a:lnTo>
                <a:lnTo>
                  <a:pt x="3569004" y="5873826"/>
                </a:lnTo>
                <a:lnTo>
                  <a:pt x="3539960" y="5890399"/>
                </a:lnTo>
                <a:lnTo>
                  <a:pt x="3524339" y="5897346"/>
                </a:lnTo>
                <a:lnTo>
                  <a:pt x="3505428" y="5902185"/>
                </a:lnTo>
                <a:lnTo>
                  <a:pt x="3481400" y="5904001"/>
                </a:lnTo>
                <a:lnTo>
                  <a:pt x="3457371" y="5902185"/>
                </a:lnTo>
                <a:lnTo>
                  <a:pt x="3438461" y="5897346"/>
                </a:lnTo>
                <a:lnTo>
                  <a:pt x="3422827" y="5890399"/>
                </a:lnTo>
                <a:lnTo>
                  <a:pt x="3393783" y="5873826"/>
                </a:lnTo>
                <a:lnTo>
                  <a:pt x="3376904" y="5866358"/>
                </a:lnTo>
                <a:lnTo>
                  <a:pt x="3356254" y="5861024"/>
                </a:lnTo>
                <a:lnTo>
                  <a:pt x="3330067" y="5858992"/>
                </a:lnTo>
                <a:lnTo>
                  <a:pt x="3303867" y="5861024"/>
                </a:lnTo>
                <a:lnTo>
                  <a:pt x="3283216" y="5866358"/>
                </a:lnTo>
                <a:lnTo>
                  <a:pt x="3266338" y="5873826"/>
                </a:lnTo>
                <a:lnTo>
                  <a:pt x="3237293" y="5890399"/>
                </a:lnTo>
                <a:lnTo>
                  <a:pt x="3221672" y="5897346"/>
                </a:lnTo>
                <a:lnTo>
                  <a:pt x="3202762" y="5902185"/>
                </a:lnTo>
                <a:lnTo>
                  <a:pt x="3178746" y="5904001"/>
                </a:lnTo>
                <a:lnTo>
                  <a:pt x="3154718" y="5902185"/>
                </a:lnTo>
                <a:lnTo>
                  <a:pt x="3135820" y="5897346"/>
                </a:lnTo>
                <a:lnTo>
                  <a:pt x="3120186" y="5890399"/>
                </a:lnTo>
                <a:lnTo>
                  <a:pt x="3091142" y="5873826"/>
                </a:lnTo>
                <a:lnTo>
                  <a:pt x="3074276" y="5866358"/>
                </a:lnTo>
                <a:lnTo>
                  <a:pt x="3053626" y="5861024"/>
                </a:lnTo>
                <a:lnTo>
                  <a:pt x="3027438" y="5858992"/>
                </a:lnTo>
                <a:lnTo>
                  <a:pt x="3001238" y="5861024"/>
                </a:lnTo>
                <a:lnTo>
                  <a:pt x="2980588" y="5866358"/>
                </a:lnTo>
                <a:lnTo>
                  <a:pt x="2963710" y="5873826"/>
                </a:lnTo>
                <a:lnTo>
                  <a:pt x="2934665" y="5890399"/>
                </a:lnTo>
                <a:lnTo>
                  <a:pt x="2919044" y="5897346"/>
                </a:lnTo>
                <a:lnTo>
                  <a:pt x="2900134" y="5902185"/>
                </a:lnTo>
                <a:lnTo>
                  <a:pt x="2876118" y="5904001"/>
                </a:lnTo>
                <a:lnTo>
                  <a:pt x="2852089" y="5902185"/>
                </a:lnTo>
                <a:lnTo>
                  <a:pt x="2833179" y="5897346"/>
                </a:lnTo>
                <a:lnTo>
                  <a:pt x="2817545" y="5890399"/>
                </a:lnTo>
                <a:lnTo>
                  <a:pt x="2788501" y="5873826"/>
                </a:lnTo>
                <a:lnTo>
                  <a:pt x="2771635" y="5866358"/>
                </a:lnTo>
                <a:lnTo>
                  <a:pt x="2750985" y="5861024"/>
                </a:lnTo>
                <a:lnTo>
                  <a:pt x="2724797" y="5858992"/>
                </a:lnTo>
                <a:lnTo>
                  <a:pt x="2698597" y="5861024"/>
                </a:lnTo>
                <a:lnTo>
                  <a:pt x="2677947" y="5866358"/>
                </a:lnTo>
                <a:lnTo>
                  <a:pt x="2661081" y="5873826"/>
                </a:lnTo>
                <a:lnTo>
                  <a:pt x="2632037" y="5890399"/>
                </a:lnTo>
                <a:lnTo>
                  <a:pt x="2616416" y="5897346"/>
                </a:lnTo>
                <a:lnTo>
                  <a:pt x="2597518" y="5902185"/>
                </a:lnTo>
                <a:lnTo>
                  <a:pt x="2573502" y="5904001"/>
                </a:lnTo>
                <a:lnTo>
                  <a:pt x="2549474" y="5902185"/>
                </a:lnTo>
                <a:lnTo>
                  <a:pt x="2530564" y="5897346"/>
                </a:lnTo>
                <a:lnTo>
                  <a:pt x="2514930" y="5890399"/>
                </a:lnTo>
                <a:lnTo>
                  <a:pt x="2485885" y="5873826"/>
                </a:lnTo>
                <a:lnTo>
                  <a:pt x="2469007" y="5866358"/>
                </a:lnTo>
                <a:lnTo>
                  <a:pt x="2448356" y="5861024"/>
                </a:lnTo>
                <a:lnTo>
                  <a:pt x="2422156" y="5858992"/>
                </a:lnTo>
                <a:lnTo>
                  <a:pt x="2395969" y="5861024"/>
                </a:lnTo>
                <a:lnTo>
                  <a:pt x="2375319" y="5866358"/>
                </a:lnTo>
                <a:lnTo>
                  <a:pt x="2358453" y="5873826"/>
                </a:lnTo>
                <a:lnTo>
                  <a:pt x="2329408" y="5890399"/>
                </a:lnTo>
                <a:lnTo>
                  <a:pt x="2313787" y="5897346"/>
                </a:lnTo>
                <a:lnTo>
                  <a:pt x="2294890" y="5902185"/>
                </a:lnTo>
                <a:lnTo>
                  <a:pt x="2270874" y="5904001"/>
                </a:lnTo>
                <a:lnTo>
                  <a:pt x="2246846" y="5902185"/>
                </a:lnTo>
                <a:lnTo>
                  <a:pt x="2227935" y="5897346"/>
                </a:lnTo>
                <a:lnTo>
                  <a:pt x="2212302" y="5890399"/>
                </a:lnTo>
                <a:lnTo>
                  <a:pt x="2183244" y="5873826"/>
                </a:lnTo>
                <a:lnTo>
                  <a:pt x="2166378" y="5866358"/>
                </a:lnTo>
                <a:lnTo>
                  <a:pt x="2145728" y="5861024"/>
                </a:lnTo>
                <a:lnTo>
                  <a:pt x="2119541" y="5858992"/>
                </a:lnTo>
                <a:lnTo>
                  <a:pt x="2093353" y="5861024"/>
                </a:lnTo>
                <a:lnTo>
                  <a:pt x="2072716" y="5866358"/>
                </a:lnTo>
                <a:lnTo>
                  <a:pt x="2055837" y="5873826"/>
                </a:lnTo>
                <a:lnTo>
                  <a:pt x="2026793" y="5890399"/>
                </a:lnTo>
                <a:lnTo>
                  <a:pt x="2011172" y="5897346"/>
                </a:lnTo>
                <a:lnTo>
                  <a:pt x="1992261" y="5902185"/>
                </a:lnTo>
                <a:lnTo>
                  <a:pt x="1968233" y="5904001"/>
                </a:lnTo>
                <a:lnTo>
                  <a:pt x="1944204" y="5902185"/>
                </a:lnTo>
                <a:lnTo>
                  <a:pt x="1925307" y="5897346"/>
                </a:lnTo>
                <a:lnTo>
                  <a:pt x="1909673" y="5890399"/>
                </a:lnTo>
                <a:lnTo>
                  <a:pt x="1880628" y="5873826"/>
                </a:lnTo>
                <a:lnTo>
                  <a:pt x="1863750" y="5866358"/>
                </a:lnTo>
                <a:lnTo>
                  <a:pt x="1843100" y="5861024"/>
                </a:lnTo>
                <a:lnTo>
                  <a:pt x="1816912" y="5858992"/>
                </a:lnTo>
                <a:lnTo>
                  <a:pt x="1790725" y="5861024"/>
                </a:lnTo>
                <a:lnTo>
                  <a:pt x="1770075" y="5866358"/>
                </a:lnTo>
                <a:lnTo>
                  <a:pt x="1753209" y="5873826"/>
                </a:lnTo>
                <a:lnTo>
                  <a:pt x="1724164" y="5890399"/>
                </a:lnTo>
                <a:lnTo>
                  <a:pt x="1708543" y="5897346"/>
                </a:lnTo>
                <a:lnTo>
                  <a:pt x="1689633" y="5902185"/>
                </a:lnTo>
                <a:lnTo>
                  <a:pt x="1665617" y="5904001"/>
                </a:lnTo>
                <a:lnTo>
                  <a:pt x="1641602" y="5902185"/>
                </a:lnTo>
                <a:lnTo>
                  <a:pt x="1622691" y="5897346"/>
                </a:lnTo>
                <a:lnTo>
                  <a:pt x="1607070" y="5890399"/>
                </a:lnTo>
                <a:lnTo>
                  <a:pt x="1578038" y="5873826"/>
                </a:lnTo>
                <a:lnTo>
                  <a:pt x="1561160" y="5866358"/>
                </a:lnTo>
                <a:lnTo>
                  <a:pt x="1540510" y="5861024"/>
                </a:lnTo>
                <a:lnTo>
                  <a:pt x="1514322" y="5858992"/>
                </a:lnTo>
                <a:lnTo>
                  <a:pt x="1488135" y="5861024"/>
                </a:lnTo>
                <a:lnTo>
                  <a:pt x="1467485" y="5866358"/>
                </a:lnTo>
                <a:lnTo>
                  <a:pt x="1450619" y="5873826"/>
                </a:lnTo>
                <a:lnTo>
                  <a:pt x="1421574" y="5890399"/>
                </a:lnTo>
                <a:lnTo>
                  <a:pt x="1405940" y="5897346"/>
                </a:lnTo>
                <a:lnTo>
                  <a:pt x="1387043" y="5902185"/>
                </a:lnTo>
                <a:lnTo>
                  <a:pt x="1363014" y="5904001"/>
                </a:lnTo>
                <a:lnTo>
                  <a:pt x="1338999" y="5902185"/>
                </a:lnTo>
                <a:lnTo>
                  <a:pt x="1320101" y="5897346"/>
                </a:lnTo>
                <a:lnTo>
                  <a:pt x="1304467" y="5890399"/>
                </a:lnTo>
                <a:lnTo>
                  <a:pt x="1275435" y="5873826"/>
                </a:lnTo>
                <a:lnTo>
                  <a:pt x="1258557" y="5866358"/>
                </a:lnTo>
                <a:lnTo>
                  <a:pt x="1237919" y="5861024"/>
                </a:lnTo>
                <a:lnTo>
                  <a:pt x="1211745" y="5858992"/>
                </a:lnTo>
                <a:lnTo>
                  <a:pt x="1185545" y="5861024"/>
                </a:lnTo>
                <a:lnTo>
                  <a:pt x="1164894" y="5866358"/>
                </a:lnTo>
                <a:lnTo>
                  <a:pt x="1148029" y="5873826"/>
                </a:lnTo>
                <a:lnTo>
                  <a:pt x="1118984" y="5890399"/>
                </a:lnTo>
                <a:lnTo>
                  <a:pt x="1103350" y="5897346"/>
                </a:lnTo>
                <a:lnTo>
                  <a:pt x="1084453" y="5902185"/>
                </a:lnTo>
                <a:lnTo>
                  <a:pt x="1060437" y="5904001"/>
                </a:lnTo>
                <a:lnTo>
                  <a:pt x="1036408" y="5902185"/>
                </a:lnTo>
                <a:lnTo>
                  <a:pt x="1017511" y="5897346"/>
                </a:lnTo>
                <a:lnTo>
                  <a:pt x="1001877" y="5890399"/>
                </a:lnTo>
                <a:lnTo>
                  <a:pt x="972845" y="5873826"/>
                </a:lnTo>
                <a:lnTo>
                  <a:pt x="955979" y="5866358"/>
                </a:lnTo>
                <a:lnTo>
                  <a:pt x="935329" y="5861024"/>
                </a:lnTo>
                <a:lnTo>
                  <a:pt x="909129" y="5858992"/>
                </a:lnTo>
                <a:lnTo>
                  <a:pt x="882954" y="5861024"/>
                </a:lnTo>
                <a:lnTo>
                  <a:pt x="862304" y="5866358"/>
                </a:lnTo>
                <a:lnTo>
                  <a:pt x="845439" y="5873826"/>
                </a:lnTo>
                <a:lnTo>
                  <a:pt x="816406" y="5890399"/>
                </a:lnTo>
                <a:lnTo>
                  <a:pt x="800785" y="5897346"/>
                </a:lnTo>
                <a:lnTo>
                  <a:pt x="781875" y="5902185"/>
                </a:lnTo>
                <a:lnTo>
                  <a:pt x="757859" y="5904001"/>
                </a:lnTo>
                <a:lnTo>
                  <a:pt x="733831" y="5902185"/>
                </a:lnTo>
                <a:lnTo>
                  <a:pt x="714933" y="5897346"/>
                </a:lnTo>
                <a:lnTo>
                  <a:pt x="699300" y="5890399"/>
                </a:lnTo>
                <a:lnTo>
                  <a:pt x="670267" y="5873826"/>
                </a:lnTo>
                <a:lnTo>
                  <a:pt x="653402" y="5866358"/>
                </a:lnTo>
                <a:lnTo>
                  <a:pt x="632752" y="5861024"/>
                </a:lnTo>
                <a:lnTo>
                  <a:pt x="606564" y="5858992"/>
                </a:lnTo>
                <a:lnTo>
                  <a:pt x="580377" y="5861024"/>
                </a:lnTo>
                <a:lnTo>
                  <a:pt x="559727" y="5866358"/>
                </a:lnTo>
                <a:lnTo>
                  <a:pt x="542861" y="5873826"/>
                </a:lnTo>
                <a:lnTo>
                  <a:pt x="513816" y="5890399"/>
                </a:lnTo>
                <a:lnTo>
                  <a:pt x="498195" y="5897346"/>
                </a:lnTo>
                <a:lnTo>
                  <a:pt x="479285" y="5902185"/>
                </a:lnTo>
                <a:lnTo>
                  <a:pt x="455269" y="5904001"/>
                </a:lnTo>
                <a:lnTo>
                  <a:pt x="431253" y="5902185"/>
                </a:lnTo>
                <a:lnTo>
                  <a:pt x="412356" y="5897346"/>
                </a:lnTo>
                <a:lnTo>
                  <a:pt x="396735" y="5890399"/>
                </a:lnTo>
                <a:lnTo>
                  <a:pt x="367703" y="5873826"/>
                </a:lnTo>
                <a:lnTo>
                  <a:pt x="350824" y="5866358"/>
                </a:lnTo>
                <a:lnTo>
                  <a:pt x="330187" y="5861024"/>
                </a:lnTo>
                <a:lnTo>
                  <a:pt x="303999" y="5858992"/>
                </a:lnTo>
                <a:lnTo>
                  <a:pt x="277812" y="5861024"/>
                </a:lnTo>
                <a:lnTo>
                  <a:pt x="257175" y="5866358"/>
                </a:lnTo>
                <a:lnTo>
                  <a:pt x="240296" y="5873826"/>
                </a:lnTo>
                <a:lnTo>
                  <a:pt x="211264" y="5890399"/>
                </a:lnTo>
                <a:lnTo>
                  <a:pt x="195643" y="5897346"/>
                </a:lnTo>
                <a:lnTo>
                  <a:pt x="176745" y="5902185"/>
                </a:lnTo>
                <a:lnTo>
                  <a:pt x="152730" y="5904001"/>
                </a:lnTo>
                <a:lnTo>
                  <a:pt x="128701" y="5902185"/>
                </a:lnTo>
                <a:lnTo>
                  <a:pt x="109791" y="5897346"/>
                </a:lnTo>
                <a:lnTo>
                  <a:pt x="94170" y="5890399"/>
                </a:lnTo>
                <a:lnTo>
                  <a:pt x="65125" y="5873826"/>
                </a:lnTo>
                <a:lnTo>
                  <a:pt x="48260" y="5866358"/>
                </a:lnTo>
                <a:lnTo>
                  <a:pt x="27609" y="5861024"/>
                </a:lnTo>
                <a:lnTo>
                  <a:pt x="1409" y="5858992"/>
                </a:lnTo>
                <a:lnTo>
                  <a:pt x="1409" y="5870245"/>
                </a:lnTo>
                <a:lnTo>
                  <a:pt x="25425" y="5872073"/>
                </a:lnTo>
                <a:lnTo>
                  <a:pt x="44335" y="5876912"/>
                </a:lnTo>
                <a:lnTo>
                  <a:pt x="59956" y="5883859"/>
                </a:lnTo>
                <a:lnTo>
                  <a:pt x="89001" y="5900432"/>
                </a:lnTo>
                <a:lnTo>
                  <a:pt x="105879" y="5907900"/>
                </a:lnTo>
                <a:lnTo>
                  <a:pt x="126530" y="5913234"/>
                </a:lnTo>
                <a:lnTo>
                  <a:pt x="152730" y="5915253"/>
                </a:lnTo>
                <a:lnTo>
                  <a:pt x="178904" y="5913234"/>
                </a:lnTo>
                <a:lnTo>
                  <a:pt x="199555" y="5907900"/>
                </a:lnTo>
                <a:lnTo>
                  <a:pt x="216420" y="5900432"/>
                </a:lnTo>
                <a:lnTo>
                  <a:pt x="245452" y="5883859"/>
                </a:lnTo>
                <a:lnTo>
                  <a:pt x="261086" y="5876912"/>
                </a:lnTo>
                <a:lnTo>
                  <a:pt x="279984" y="5872073"/>
                </a:lnTo>
                <a:lnTo>
                  <a:pt x="303999" y="5870245"/>
                </a:lnTo>
                <a:lnTo>
                  <a:pt x="328015" y="5872073"/>
                </a:lnTo>
                <a:lnTo>
                  <a:pt x="346913" y="5876912"/>
                </a:lnTo>
                <a:lnTo>
                  <a:pt x="362534" y="5883859"/>
                </a:lnTo>
                <a:lnTo>
                  <a:pt x="391579" y="5900432"/>
                </a:lnTo>
                <a:lnTo>
                  <a:pt x="408444" y="5907900"/>
                </a:lnTo>
                <a:lnTo>
                  <a:pt x="429082" y="5913234"/>
                </a:lnTo>
                <a:lnTo>
                  <a:pt x="455269" y="5915253"/>
                </a:lnTo>
                <a:lnTo>
                  <a:pt x="481457" y="5913234"/>
                </a:lnTo>
                <a:lnTo>
                  <a:pt x="502107" y="5907900"/>
                </a:lnTo>
                <a:lnTo>
                  <a:pt x="518972" y="5900432"/>
                </a:lnTo>
                <a:lnTo>
                  <a:pt x="548017" y="5883859"/>
                </a:lnTo>
                <a:lnTo>
                  <a:pt x="563638" y="5876912"/>
                </a:lnTo>
                <a:lnTo>
                  <a:pt x="582536" y="5872073"/>
                </a:lnTo>
                <a:lnTo>
                  <a:pt x="606564" y="5870245"/>
                </a:lnTo>
                <a:lnTo>
                  <a:pt x="630580" y="5872073"/>
                </a:lnTo>
                <a:lnTo>
                  <a:pt x="649490" y="5876912"/>
                </a:lnTo>
                <a:lnTo>
                  <a:pt x="665111" y="5883859"/>
                </a:lnTo>
                <a:lnTo>
                  <a:pt x="694156" y="5900432"/>
                </a:lnTo>
                <a:lnTo>
                  <a:pt x="711022" y="5907900"/>
                </a:lnTo>
                <a:lnTo>
                  <a:pt x="731672" y="5913234"/>
                </a:lnTo>
                <a:lnTo>
                  <a:pt x="757859" y="5915253"/>
                </a:lnTo>
                <a:lnTo>
                  <a:pt x="784047" y="5913234"/>
                </a:lnTo>
                <a:lnTo>
                  <a:pt x="804697" y="5907900"/>
                </a:lnTo>
                <a:lnTo>
                  <a:pt x="821563" y="5900432"/>
                </a:lnTo>
                <a:lnTo>
                  <a:pt x="850595" y="5883859"/>
                </a:lnTo>
                <a:lnTo>
                  <a:pt x="866216" y="5876912"/>
                </a:lnTo>
                <a:lnTo>
                  <a:pt x="885113" y="5872073"/>
                </a:lnTo>
                <a:lnTo>
                  <a:pt x="909129" y="5870245"/>
                </a:lnTo>
                <a:lnTo>
                  <a:pt x="933145" y="5872073"/>
                </a:lnTo>
                <a:lnTo>
                  <a:pt x="952055" y="5876912"/>
                </a:lnTo>
                <a:lnTo>
                  <a:pt x="967676" y="5883859"/>
                </a:lnTo>
                <a:lnTo>
                  <a:pt x="996734" y="5900432"/>
                </a:lnTo>
                <a:lnTo>
                  <a:pt x="1013599" y="5907900"/>
                </a:lnTo>
                <a:lnTo>
                  <a:pt x="1034249" y="5913234"/>
                </a:lnTo>
                <a:lnTo>
                  <a:pt x="1060437" y="5915253"/>
                </a:lnTo>
                <a:lnTo>
                  <a:pt x="1086624" y="5913234"/>
                </a:lnTo>
                <a:lnTo>
                  <a:pt x="1107274" y="5907900"/>
                </a:lnTo>
                <a:lnTo>
                  <a:pt x="1124140" y="5900432"/>
                </a:lnTo>
                <a:lnTo>
                  <a:pt x="1153185" y="5883859"/>
                </a:lnTo>
                <a:lnTo>
                  <a:pt x="1168806" y="5876912"/>
                </a:lnTo>
                <a:lnTo>
                  <a:pt x="1187716" y="5872073"/>
                </a:lnTo>
                <a:lnTo>
                  <a:pt x="1211745" y="5870245"/>
                </a:lnTo>
                <a:lnTo>
                  <a:pt x="1235760" y="5872073"/>
                </a:lnTo>
                <a:lnTo>
                  <a:pt x="1254658" y="5876912"/>
                </a:lnTo>
                <a:lnTo>
                  <a:pt x="1270279" y="5883859"/>
                </a:lnTo>
                <a:lnTo>
                  <a:pt x="1299324" y="5900432"/>
                </a:lnTo>
                <a:lnTo>
                  <a:pt x="1316189" y="5907900"/>
                </a:lnTo>
                <a:lnTo>
                  <a:pt x="1336827" y="5913234"/>
                </a:lnTo>
                <a:lnTo>
                  <a:pt x="1363014" y="5915253"/>
                </a:lnTo>
                <a:lnTo>
                  <a:pt x="1389214" y="5913234"/>
                </a:lnTo>
                <a:lnTo>
                  <a:pt x="1409865" y="5907900"/>
                </a:lnTo>
                <a:lnTo>
                  <a:pt x="1426730" y="5900432"/>
                </a:lnTo>
                <a:lnTo>
                  <a:pt x="1455775" y="5883859"/>
                </a:lnTo>
                <a:lnTo>
                  <a:pt x="1471396" y="5876912"/>
                </a:lnTo>
                <a:lnTo>
                  <a:pt x="1490306" y="5872073"/>
                </a:lnTo>
                <a:lnTo>
                  <a:pt x="1514322" y="5870245"/>
                </a:lnTo>
                <a:lnTo>
                  <a:pt x="1538351" y="5872073"/>
                </a:lnTo>
                <a:lnTo>
                  <a:pt x="1557248" y="5876912"/>
                </a:lnTo>
                <a:lnTo>
                  <a:pt x="1572882" y="5883859"/>
                </a:lnTo>
                <a:lnTo>
                  <a:pt x="1601927" y="5900432"/>
                </a:lnTo>
                <a:lnTo>
                  <a:pt x="1618792" y="5907900"/>
                </a:lnTo>
                <a:lnTo>
                  <a:pt x="1639430" y="5913234"/>
                </a:lnTo>
                <a:lnTo>
                  <a:pt x="1665617" y="5915253"/>
                </a:lnTo>
                <a:lnTo>
                  <a:pt x="1691805" y="5913234"/>
                </a:lnTo>
                <a:lnTo>
                  <a:pt x="1712442" y="5907900"/>
                </a:lnTo>
                <a:lnTo>
                  <a:pt x="1729320" y="5900432"/>
                </a:lnTo>
                <a:lnTo>
                  <a:pt x="1758353" y="5883859"/>
                </a:lnTo>
                <a:lnTo>
                  <a:pt x="1773986" y="5876912"/>
                </a:lnTo>
                <a:lnTo>
                  <a:pt x="1792897" y="5872073"/>
                </a:lnTo>
                <a:lnTo>
                  <a:pt x="1816912" y="5870245"/>
                </a:lnTo>
                <a:lnTo>
                  <a:pt x="1840941" y="5872073"/>
                </a:lnTo>
                <a:lnTo>
                  <a:pt x="1859851" y="5876912"/>
                </a:lnTo>
                <a:lnTo>
                  <a:pt x="1875472" y="5883859"/>
                </a:lnTo>
                <a:lnTo>
                  <a:pt x="1904517" y="5900432"/>
                </a:lnTo>
                <a:lnTo>
                  <a:pt x="1921395" y="5907900"/>
                </a:lnTo>
                <a:lnTo>
                  <a:pt x="1942045" y="5913234"/>
                </a:lnTo>
                <a:lnTo>
                  <a:pt x="1968233" y="5915253"/>
                </a:lnTo>
                <a:lnTo>
                  <a:pt x="1994420" y="5913234"/>
                </a:lnTo>
                <a:lnTo>
                  <a:pt x="2015070" y="5907900"/>
                </a:lnTo>
                <a:lnTo>
                  <a:pt x="2031949" y="5900432"/>
                </a:lnTo>
                <a:lnTo>
                  <a:pt x="2060981" y="5883859"/>
                </a:lnTo>
                <a:lnTo>
                  <a:pt x="2076615" y="5876912"/>
                </a:lnTo>
                <a:lnTo>
                  <a:pt x="2095512" y="5872073"/>
                </a:lnTo>
                <a:lnTo>
                  <a:pt x="2119541" y="5870245"/>
                </a:lnTo>
                <a:lnTo>
                  <a:pt x="2143569" y="5872073"/>
                </a:lnTo>
                <a:lnTo>
                  <a:pt x="2162467" y="5876912"/>
                </a:lnTo>
                <a:lnTo>
                  <a:pt x="2178100" y="5883859"/>
                </a:lnTo>
                <a:lnTo>
                  <a:pt x="2207145" y="5900432"/>
                </a:lnTo>
                <a:lnTo>
                  <a:pt x="2224024" y="5907900"/>
                </a:lnTo>
                <a:lnTo>
                  <a:pt x="2244674" y="5913234"/>
                </a:lnTo>
                <a:lnTo>
                  <a:pt x="2270874" y="5915253"/>
                </a:lnTo>
                <a:lnTo>
                  <a:pt x="2297049" y="5913234"/>
                </a:lnTo>
                <a:lnTo>
                  <a:pt x="2317686" y="5907900"/>
                </a:lnTo>
                <a:lnTo>
                  <a:pt x="2334552" y="5900432"/>
                </a:lnTo>
                <a:lnTo>
                  <a:pt x="2363597" y="5883859"/>
                </a:lnTo>
                <a:lnTo>
                  <a:pt x="2379230" y="5876912"/>
                </a:lnTo>
                <a:lnTo>
                  <a:pt x="2398128" y="5872073"/>
                </a:lnTo>
                <a:lnTo>
                  <a:pt x="2422156" y="5870245"/>
                </a:lnTo>
                <a:lnTo>
                  <a:pt x="2446185" y="5872073"/>
                </a:lnTo>
                <a:lnTo>
                  <a:pt x="2465095" y="5876912"/>
                </a:lnTo>
                <a:lnTo>
                  <a:pt x="2480729" y="5883859"/>
                </a:lnTo>
                <a:lnTo>
                  <a:pt x="2509774" y="5900432"/>
                </a:lnTo>
                <a:lnTo>
                  <a:pt x="2526652" y="5907900"/>
                </a:lnTo>
                <a:lnTo>
                  <a:pt x="2547302" y="5913234"/>
                </a:lnTo>
                <a:lnTo>
                  <a:pt x="2573502" y="5915253"/>
                </a:lnTo>
                <a:lnTo>
                  <a:pt x="2599677" y="5913234"/>
                </a:lnTo>
                <a:lnTo>
                  <a:pt x="2620327" y="5907900"/>
                </a:lnTo>
                <a:lnTo>
                  <a:pt x="2637193" y="5900432"/>
                </a:lnTo>
                <a:lnTo>
                  <a:pt x="2666238" y="5883859"/>
                </a:lnTo>
                <a:lnTo>
                  <a:pt x="2681859" y="5876912"/>
                </a:lnTo>
                <a:lnTo>
                  <a:pt x="2700769" y="5872073"/>
                </a:lnTo>
                <a:lnTo>
                  <a:pt x="2724797" y="5870245"/>
                </a:lnTo>
                <a:lnTo>
                  <a:pt x="2748813" y="5872073"/>
                </a:lnTo>
                <a:lnTo>
                  <a:pt x="2767723" y="5876912"/>
                </a:lnTo>
                <a:lnTo>
                  <a:pt x="2783344" y="5883859"/>
                </a:lnTo>
                <a:lnTo>
                  <a:pt x="2812389" y="5900432"/>
                </a:lnTo>
                <a:lnTo>
                  <a:pt x="2829268" y="5907900"/>
                </a:lnTo>
                <a:lnTo>
                  <a:pt x="2849918" y="5913234"/>
                </a:lnTo>
                <a:lnTo>
                  <a:pt x="2876118" y="5915253"/>
                </a:lnTo>
                <a:lnTo>
                  <a:pt x="2902305" y="5913234"/>
                </a:lnTo>
                <a:lnTo>
                  <a:pt x="2922955" y="5907900"/>
                </a:lnTo>
                <a:lnTo>
                  <a:pt x="2939821" y="5900432"/>
                </a:lnTo>
                <a:lnTo>
                  <a:pt x="2968866" y="5883859"/>
                </a:lnTo>
                <a:lnTo>
                  <a:pt x="2984500" y="5876912"/>
                </a:lnTo>
                <a:lnTo>
                  <a:pt x="3003410" y="5872073"/>
                </a:lnTo>
                <a:lnTo>
                  <a:pt x="3027438" y="5870245"/>
                </a:lnTo>
                <a:lnTo>
                  <a:pt x="3051467" y="5872073"/>
                </a:lnTo>
                <a:lnTo>
                  <a:pt x="3070364" y="5876912"/>
                </a:lnTo>
                <a:lnTo>
                  <a:pt x="3085998" y="5883859"/>
                </a:lnTo>
                <a:lnTo>
                  <a:pt x="3115043" y="5900432"/>
                </a:lnTo>
                <a:lnTo>
                  <a:pt x="3131909" y="5907900"/>
                </a:lnTo>
                <a:lnTo>
                  <a:pt x="3152559" y="5913234"/>
                </a:lnTo>
                <a:lnTo>
                  <a:pt x="3178746" y="5915253"/>
                </a:lnTo>
                <a:lnTo>
                  <a:pt x="3204934" y="5913234"/>
                </a:lnTo>
                <a:lnTo>
                  <a:pt x="3225584" y="5907900"/>
                </a:lnTo>
                <a:lnTo>
                  <a:pt x="3242449" y="5900432"/>
                </a:lnTo>
                <a:lnTo>
                  <a:pt x="3271494" y="5883859"/>
                </a:lnTo>
                <a:lnTo>
                  <a:pt x="3287128" y="5876912"/>
                </a:lnTo>
                <a:lnTo>
                  <a:pt x="3306038" y="5872073"/>
                </a:lnTo>
                <a:lnTo>
                  <a:pt x="3330067" y="5870245"/>
                </a:lnTo>
                <a:lnTo>
                  <a:pt x="3354095" y="5872073"/>
                </a:lnTo>
                <a:lnTo>
                  <a:pt x="3372993" y="5876912"/>
                </a:lnTo>
                <a:lnTo>
                  <a:pt x="3388626" y="5883859"/>
                </a:lnTo>
                <a:lnTo>
                  <a:pt x="3417671" y="5900432"/>
                </a:lnTo>
                <a:lnTo>
                  <a:pt x="3434550" y="5907900"/>
                </a:lnTo>
                <a:lnTo>
                  <a:pt x="3455200" y="5913234"/>
                </a:lnTo>
                <a:lnTo>
                  <a:pt x="3481400" y="5915253"/>
                </a:lnTo>
                <a:lnTo>
                  <a:pt x="3507587" y="5913234"/>
                </a:lnTo>
                <a:lnTo>
                  <a:pt x="3528250" y="5907900"/>
                </a:lnTo>
                <a:lnTo>
                  <a:pt x="3545116" y="5900432"/>
                </a:lnTo>
                <a:lnTo>
                  <a:pt x="3574161" y="5883859"/>
                </a:lnTo>
                <a:lnTo>
                  <a:pt x="3589794" y="5876912"/>
                </a:lnTo>
                <a:lnTo>
                  <a:pt x="3608705" y="5872073"/>
                </a:lnTo>
                <a:lnTo>
                  <a:pt x="3632733" y="5870245"/>
                </a:lnTo>
                <a:lnTo>
                  <a:pt x="3656761" y="5872073"/>
                </a:lnTo>
                <a:lnTo>
                  <a:pt x="3675659" y="5876912"/>
                </a:lnTo>
                <a:lnTo>
                  <a:pt x="3691293" y="5883859"/>
                </a:lnTo>
                <a:lnTo>
                  <a:pt x="3720338" y="5900432"/>
                </a:lnTo>
                <a:lnTo>
                  <a:pt x="3737216" y="5907900"/>
                </a:lnTo>
                <a:lnTo>
                  <a:pt x="3757866" y="5913234"/>
                </a:lnTo>
                <a:lnTo>
                  <a:pt x="3784054" y="5915253"/>
                </a:lnTo>
                <a:lnTo>
                  <a:pt x="3810254" y="5913234"/>
                </a:lnTo>
                <a:lnTo>
                  <a:pt x="3830904" y="5907900"/>
                </a:lnTo>
                <a:lnTo>
                  <a:pt x="3847769" y="5900432"/>
                </a:lnTo>
                <a:lnTo>
                  <a:pt x="3876814" y="5883859"/>
                </a:lnTo>
                <a:lnTo>
                  <a:pt x="3892448" y="5876912"/>
                </a:lnTo>
                <a:lnTo>
                  <a:pt x="3911346" y="5872073"/>
                </a:lnTo>
                <a:lnTo>
                  <a:pt x="3935374" y="5870245"/>
                </a:lnTo>
                <a:lnTo>
                  <a:pt x="3959402" y="5872073"/>
                </a:lnTo>
                <a:lnTo>
                  <a:pt x="3978313" y="5876912"/>
                </a:lnTo>
                <a:lnTo>
                  <a:pt x="3993946" y="5883859"/>
                </a:lnTo>
                <a:lnTo>
                  <a:pt x="4022991" y="5900432"/>
                </a:lnTo>
                <a:lnTo>
                  <a:pt x="4039857" y="5907900"/>
                </a:lnTo>
                <a:lnTo>
                  <a:pt x="4060507" y="5913234"/>
                </a:lnTo>
                <a:lnTo>
                  <a:pt x="4086707" y="5915253"/>
                </a:lnTo>
                <a:lnTo>
                  <a:pt x="4112895" y="5913234"/>
                </a:lnTo>
                <a:lnTo>
                  <a:pt x="4133545" y="5907900"/>
                </a:lnTo>
                <a:lnTo>
                  <a:pt x="4150423" y="5900432"/>
                </a:lnTo>
                <a:lnTo>
                  <a:pt x="4179468" y="5883859"/>
                </a:lnTo>
                <a:lnTo>
                  <a:pt x="4195089" y="5876912"/>
                </a:lnTo>
                <a:lnTo>
                  <a:pt x="4213999" y="5872073"/>
                </a:lnTo>
                <a:lnTo>
                  <a:pt x="4238015" y="5870245"/>
                </a:lnTo>
                <a:lnTo>
                  <a:pt x="4262031" y="5872073"/>
                </a:lnTo>
                <a:lnTo>
                  <a:pt x="4280928" y="5876912"/>
                </a:lnTo>
                <a:lnTo>
                  <a:pt x="4296549" y="5883859"/>
                </a:lnTo>
                <a:lnTo>
                  <a:pt x="4325582" y="5900432"/>
                </a:lnTo>
                <a:lnTo>
                  <a:pt x="4342460" y="5907900"/>
                </a:lnTo>
                <a:lnTo>
                  <a:pt x="4363097" y="5913234"/>
                </a:lnTo>
                <a:lnTo>
                  <a:pt x="4389285" y="5915253"/>
                </a:lnTo>
                <a:lnTo>
                  <a:pt x="4415485" y="5913234"/>
                </a:lnTo>
                <a:lnTo>
                  <a:pt x="4436135" y="5907900"/>
                </a:lnTo>
                <a:lnTo>
                  <a:pt x="4453001" y="5900432"/>
                </a:lnTo>
                <a:lnTo>
                  <a:pt x="4482058" y="5883859"/>
                </a:lnTo>
                <a:lnTo>
                  <a:pt x="4497679" y="5876912"/>
                </a:lnTo>
                <a:lnTo>
                  <a:pt x="4516590" y="5872073"/>
                </a:lnTo>
                <a:lnTo>
                  <a:pt x="4540605" y="5870245"/>
                </a:lnTo>
                <a:lnTo>
                  <a:pt x="4564634" y="5872073"/>
                </a:lnTo>
                <a:lnTo>
                  <a:pt x="4583544" y="5876912"/>
                </a:lnTo>
                <a:lnTo>
                  <a:pt x="4599178" y="5883859"/>
                </a:lnTo>
                <a:lnTo>
                  <a:pt x="4628235" y="5900432"/>
                </a:lnTo>
                <a:lnTo>
                  <a:pt x="4645101" y="5907900"/>
                </a:lnTo>
                <a:lnTo>
                  <a:pt x="4665751" y="5913234"/>
                </a:lnTo>
                <a:lnTo>
                  <a:pt x="4691939" y="5915253"/>
                </a:lnTo>
                <a:lnTo>
                  <a:pt x="4718139" y="5913234"/>
                </a:lnTo>
                <a:lnTo>
                  <a:pt x="4738789" y="5907900"/>
                </a:lnTo>
                <a:lnTo>
                  <a:pt x="4755654" y="5900432"/>
                </a:lnTo>
                <a:lnTo>
                  <a:pt x="4784712" y="5883859"/>
                </a:lnTo>
                <a:lnTo>
                  <a:pt x="4800333" y="5876912"/>
                </a:lnTo>
                <a:lnTo>
                  <a:pt x="4819243" y="5872073"/>
                </a:lnTo>
                <a:lnTo>
                  <a:pt x="4843259" y="5870245"/>
                </a:lnTo>
                <a:lnTo>
                  <a:pt x="4867287" y="5872073"/>
                </a:lnTo>
                <a:lnTo>
                  <a:pt x="4886185" y="5876912"/>
                </a:lnTo>
                <a:lnTo>
                  <a:pt x="4901819" y="5883859"/>
                </a:lnTo>
                <a:lnTo>
                  <a:pt x="4930864" y="5900432"/>
                </a:lnTo>
                <a:lnTo>
                  <a:pt x="4947742" y="5907900"/>
                </a:lnTo>
                <a:lnTo>
                  <a:pt x="4968392" y="5913234"/>
                </a:lnTo>
                <a:lnTo>
                  <a:pt x="4994580" y="5915253"/>
                </a:lnTo>
                <a:lnTo>
                  <a:pt x="5020767" y="5913234"/>
                </a:lnTo>
                <a:lnTo>
                  <a:pt x="5041417" y="5907900"/>
                </a:lnTo>
                <a:lnTo>
                  <a:pt x="5058295" y="5900432"/>
                </a:lnTo>
                <a:lnTo>
                  <a:pt x="5087340" y="5883859"/>
                </a:lnTo>
                <a:lnTo>
                  <a:pt x="5102974" y="5876912"/>
                </a:lnTo>
                <a:lnTo>
                  <a:pt x="5121884" y="5872073"/>
                </a:lnTo>
                <a:lnTo>
                  <a:pt x="5145913" y="5870245"/>
                </a:lnTo>
                <a:lnTo>
                  <a:pt x="5169954" y="5872073"/>
                </a:lnTo>
                <a:lnTo>
                  <a:pt x="5188864" y="5876912"/>
                </a:lnTo>
                <a:lnTo>
                  <a:pt x="5204498" y="5883859"/>
                </a:lnTo>
                <a:lnTo>
                  <a:pt x="5233555" y="5900432"/>
                </a:lnTo>
                <a:lnTo>
                  <a:pt x="5250434" y="5907900"/>
                </a:lnTo>
                <a:lnTo>
                  <a:pt x="5271084" y="5913234"/>
                </a:lnTo>
                <a:lnTo>
                  <a:pt x="5297284" y="5915253"/>
                </a:lnTo>
                <a:lnTo>
                  <a:pt x="5323484" y="5913234"/>
                </a:lnTo>
                <a:lnTo>
                  <a:pt x="5344134" y="5907900"/>
                </a:lnTo>
                <a:lnTo>
                  <a:pt x="5361000" y="5900432"/>
                </a:lnTo>
                <a:lnTo>
                  <a:pt x="5390058" y="5883859"/>
                </a:lnTo>
                <a:lnTo>
                  <a:pt x="5405679" y="5876912"/>
                </a:lnTo>
                <a:lnTo>
                  <a:pt x="5424589" y="5872073"/>
                </a:lnTo>
                <a:lnTo>
                  <a:pt x="5448617" y="5870245"/>
                </a:lnTo>
                <a:lnTo>
                  <a:pt x="5472646" y="5872073"/>
                </a:lnTo>
                <a:lnTo>
                  <a:pt x="5491556" y="5876912"/>
                </a:lnTo>
                <a:lnTo>
                  <a:pt x="5507190" y="5883859"/>
                </a:lnTo>
                <a:lnTo>
                  <a:pt x="5536247" y="5900432"/>
                </a:lnTo>
                <a:lnTo>
                  <a:pt x="5553126" y="5907900"/>
                </a:lnTo>
                <a:lnTo>
                  <a:pt x="5573776" y="5913234"/>
                </a:lnTo>
                <a:lnTo>
                  <a:pt x="5599976" y="5915253"/>
                </a:lnTo>
                <a:lnTo>
                  <a:pt x="5626176" y="5913234"/>
                </a:lnTo>
                <a:lnTo>
                  <a:pt x="5646826" y="5907900"/>
                </a:lnTo>
                <a:lnTo>
                  <a:pt x="5663704" y="5900432"/>
                </a:lnTo>
                <a:lnTo>
                  <a:pt x="5692749" y="5883859"/>
                </a:lnTo>
                <a:lnTo>
                  <a:pt x="5708383" y="5876912"/>
                </a:lnTo>
                <a:lnTo>
                  <a:pt x="5727293" y="5872073"/>
                </a:lnTo>
                <a:lnTo>
                  <a:pt x="5751322" y="5870245"/>
                </a:lnTo>
                <a:lnTo>
                  <a:pt x="5775350" y="5872073"/>
                </a:lnTo>
                <a:lnTo>
                  <a:pt x="5794248" y="5876912"/>
                </a:lnTo>
                <a:lnTo>
                  <a:pt x="5809881" y="5883859"/>
                </a:lnTo>
                <a:lnTo>
                  <a:pt x="5838926" y="5900432"/>
                </a:lnTo>
                <a:lnTo>
                  <a:pt x="5855792" y="5907900"/>
                </a:lnTo>
                <a:lnTo>
                  <a:pt x="5876442" y="5913234"/>
                </a:lnTo>
                <a:lnTo>
                  <a:pt x="5902630" y="5915253"/>
                </a:lnTo>
                <a:lnTo>
                  <a:pt x="5928830" y="5913234"/>
                </a:lnTo>
                <a:lnTo>
                  <a:pt x="5949493" y="5907900"/>
                </a:lnTo>
                <a:lnTo>
                  <a:pt x="5966358" y="5900432"/>
                </a:lnTo>
                <a:lnTo>
                  <a:pt x="5995416" y="5883859"/>
                </a:lnTo>
                <a:lnTo>
                  <a:pt x="6011037" y="5876912"/>
                </a:lnTo>
                <a:lnTo>
                  <a:pt x="6029947" y="5872073"/>
                </a:lnTo>
                <a:lnTo>
                  <a:pt x="6053975" y="5870245"/>
                </a:lnTo>
                <a:lnTo>
                  <a:pt x="6078017" y="5872073"/>
                </a:lnTo>
                <a:lnTo>
                  <a:pt x="6096940" y="5876912"/>
                </a:lnTo>
                <a:lnTo>
                  <a:pt x="6112573" y="5883859"/>
                </a:lnTo>
                <a:lnTo>
                  <a:pt x="6141631" y="5900432"/>
                </a:lnTo>
                <a:lnTo>
                  <a:pt x="6158509" y="5907900"/>
                </a:lnTo>
                <a:lnTo>
                  <a:pt x="6179172" y="5913234"/>
                </a:lnTo>
                <a:lnTo>
                  <a:pt x="6205372" y="5915253"/>
                </a:lnTo>
                <a:lnTo>
                  <a:pt x="6231572" y="5913234"/>
                </a:lnTo>
                <a:lnTo>
                  <a:pt x="6252235" y="5907900"/>
                </a:lnTo>
                <a:lnTo>
                  <a:pt x="6269101" y="5900432"/>
                </a:lnTo>
                <a:lnTo>
                  <a:pt x="6298158" y="5883859"/>
                </a:lnTo>
                <a:lnTo>
                  <a:pt x="6313779" y="5876912"/>
                </a:lnTo>
                <a:lnTo>
                  <a:pt x="6332690" y="5872073"/>
                </a:lnTo>
                <a:lnTo>
                  <a:pt x="6356718" y="5870245"/>
                </a:lnTo>
                <a:lnTo>
                  <a:pt x="6380772" y="5872073"/>
                </a:lnTo>
                <a:lnTo>
                  <a:pt x="6399708" y="5876912"/>
                </a:lnTo>
                <a:lnTo>
                  <a:pt x="6415341" y="5883859"/>
                </a:lnTo>
                <a:lnTo>
                  <a:pt x="6444424" y="5900432"/>
                </a:lnTo>
                <a:lnTo>
                  <a:pt x="6461303" y="5907900"/>
                </a:lnTo>
                <a:lnTo>
                  <a:pt x="6481978" y="5913234"/>
                </a:lnTo>
                <a:lnTo>
                  <a:pt x="6508191" y="5915253"/>
                </a:lnTo>
                <a:lnTo>
                  <a:pt x="6534391" y="5913234"/>
                </a:lnTo>
                <a:lnTo>
                  <a:pt x="6555067" y="5907900"/>
                </a:lnTo>
                <a:lnTo>
                  <a:pt x="6571945" y="5900432"/>
                </a:lnTo>
                <a:lnTo>
                  <a:pt x="6601028" y="5883859"/>
                </a:lnTo>
                <a:lnTo>
                  <a:pt x="6616662" y="5876912"/>
                </a:lnTo>
                <a:lnTo>
                  <a:pt x="6635585" y="5872073"/>
                </a:lnTo>
                <a:lnTo>
                  <a:pt x="6659639" y="5870245"/>
                </a:lnTo>
                <a:lnTo>
                  <a:pt x="6659639" y="5858992"/>
                </a:lnTo>
                <a:close/>
              </a:path>
              <a:path w="6660515" h="7380605">
                <a:moveTo>
                  <a:pt x="6659664" y="5971667"/>
                </a:moveTo>
                <a:lnTo>
                  <a:pt x="6633451" y="5973699"/>
                </a:lnTo>
                <a:lnTo>
                  <a:pt x="6612788" y="5979033"/>
                </a:lnTo>
                <a:lnTo>
                  <a:pt x="6595910" y="5986500"/>
                </a:lnTo>
                <a:lnTo>
                  <a:pt x="6566840" y="6003074"/>
                </a:lnTo>
                <a:lnTo>
                  <a:pt x="6551193" y="6010021"/>
                </a:lnTo>
                <a:lnTo>
                  <a:pt x="6532270" y="6014859"/>
                </a:lnTo>
                <a:lnTo>
                  <a:pt x="6508216" y="6016676"/>
                </a:lnTo>
                <a:lnTo>
                  <a:pt x="6484163" y="6014859"/>
                </a:lnTo>
                <a:lnTo>
                  <a:pt x="6465227" y="6010008"/>
                </a:lnTo>
                <a:lnTo>
                  <a:pt x="6449581" y="6003074"/>
                </a:lnTo>
                <a:lnTo>
                  <a:pt x="6420523" y="5986500"/>
                </a:lnTo>
                <a:lnTo>
                  <a:pt x="6403632" y="5979033"/>
                </a:lnTo>
                <a:lnTo>
                  <a:pt x="6382969" y="5973699"/>
                </a:lnTo>
                <a:lnTo>
                  <a:pt x="6356756" y="5971667"/>
                </a:lnTo>
                <a:lnTo>
                  <a:pt x="6330556" y="5973699"/>
                </a:lnTo>
                <a:lnTo>
                  <a:pt x="6309906" y="5979033"/>
                </a:lnTo>
                <a:lnTo>
                  <a:pt x="6293028" y="5986500"/>
                </a:lnTo>
                <a:lnTo>
                  <a:pt x="6263983" y="6003074"/>
                </a:lnTo>
                <a:lnTo>
                  <a:pt x="6248349" y="6010021"/>
                </a:lnTo>
                <a:lnTo>
                  <a:pt x="6229439" y="6014859"/>
                </a:lnTo>
                <a:lnTo>
                  <a:pt x="6205398" y="6016676"/>
                </a:lnTo>
                <a:lnTo>
                  <a:pt x="6181369" y="6014859"/>
                </a:lnTo>
                <a:lnTo>
                  <a:pt x="6162446" y="6010021"/>
                </a:lnTo>
                <a:lnTo>
                  <a:pt x="6146812" y="6003074"/>
                </a:lnTo>
                <a:lnTo>
                  <a:pt x="6117755" y="5986500"/>
                </a:lnTo>
                <a:lnTo>
                  <a:pt x="6100877" y="5979033"/>
                </a:lnTo>
                <a:lnTo>
                  <a:pt x="6080214" y="5973699"/>
                </a:lnTo>
                <a:lnTo>
                  <a:pt x="6054014" y="5971667"/>
                </a:lnTo>
                <a:lnTo>
                  <a:pt x="6027813" y="5973699"/>
                </a:lnTo>
                <a:lnTo>
                  <a:pt x="6007163" y="5979033"/>
                </a:lnTo>
                <a:lnTo>
                  <a:pt x="5990285" y="5986500"/>
                </a:lnTo>
                <a:lnTo>
                  <a:pt x="5961240" y="6003074"/>
                </a:lnTo>
                <a:lnTo>
                  <a:pt x="5945606" y="6010021"/>
                </a:lnTo>
                <a:lnTo>
                  <a:pt x="5926696" y="6014859"/>
                </a:lnTo>
                <a:lnTo>
                  <a:pt x="5902655" y="6016676"/>
                </a:lnTo>
                <a:lnTo>
                  <a:pt x="5878639" y="6014859"/>
                </a:lnTo>
                <a:lnTo>
                  <a:pt x="5859729" y="6010021"/>
                </a:lnTo>
                <a:lnTo>
                  <a:pt x="5844108" y="6003074"/>
                </a:lnTo>
                <a:lnTo>
                  <a:pt x="5815076" y="5986500"/>
                </a:lnTo>
                <a:lnTo>
                  <a:pt x="5798197" y="5979033"/>
                </a:lnTo>
                <a:lnTo>
                  <a:pt x="5777547" y="5973699"/>
                </a:lnTo>
                <a:lnTo>
                  <a:pt x="5751360" y="5971667"/>
                </a:lnTo>
                <a:lnTo>
                  <a:pt x="5725160" y="5973699"/>
                </a:lnTo>
                <a:lnTo>
                  <a:pt x="5704510" y="5979033"/>
                </a:lnTo>
                <a:lnTo>
                  <a:pt x="5687631" y="5986500"/>
                </a:lnTo>
                <a:lnTo>
                  <a:pt x="5658586" y="6003074"/>
                </a:lnTo>
                <a:lnTo>
                  <a:pt x="5642953" y="6010021"/>
                </a:lnTo>
                <a:lnTo>
                  <a:pt x="5624042" y="6014859"/>
                </a:lnTo>
                <a:lnTo>
                  <a:pt x="5600014" y="6016676"/>
                </a:lnTo>
                <a:lnTo>
                  <a:pt x="5575973" y="6014859"/>
                </a:lnTo>
                <a:lnTo>
                  <a:pt x="5557063" y="6010021"/>
                </a:lnTo>
                <a:lnTo>
                  <a:pt x="5541429" y="6003074"/>
                </a:lnTo>
                <a:lnTo>
                  <a:pt x="5512371" y="5986500"/>
                </a:lnTo>
                <a:lnTo>
                  <a:pt x="5495493" y="5979033"/>
                </a:lnTo>
                <a:lnTo>
                  <a:pt x="5474830" y="5973699"/>
                </a:lnTo>
                <a:lnTo>
                  <a:pt x="5448630" y="5971667"/>
                </a:lnTo>
                <a:lnTo>
                  <a:pt x="5422443" y="5973699"/>
                </a:lnTo>
                <a:lnTo>
                  <a:pt x="5401805" y="5979033"/>
                </a:lnTo>
                <a:lnTo>
                  <a:pt x="5384927" y="5986500"/>
                </a:lnTo>
                <a:lnTo>
                  <a:pt x="5355882" y="6003074"/>
                </a:lnTo>
                <a:lnTo>
                  <a:pt x="5340248" y="6010021"/>
                </a:lnTo>
                <a:lnTo>
                  <a:pt x="5321338" y="6014859"/>
                </a:lnTo>
                <a:lnTo>
                  <a:pt x="5297309" y="6016676"/>
                </a:lnTo>
                <a:lnTo>
                  <a:pt x="5273281" y="6014859"/>
                </a:lnTo>
                <a:lnTo>
                  <a:pt x="5254358" y="6010021"/>
                </a:lnTo>
                <a:lnTo>
                  <a:pt x="5238724" y="6003074"/>
                </a:lnTo>
                <a:lnTo>
                  <a:pt x="5209667" y="5986500"/>
                </a:lnTo>
                <a:lnTo>
                  <a:pt x="5192788" y="5979033"/>
                </a:lnTo>
                <a:lnTo>
                  <a:pt x="5172138" y="5973699"/>
                </a:lnTo>
                <a:lnTo>
                  <a:pt x="5145938" y="5971667"/>
                </a:lnTo>
                <a:lnTo>
                  <a:pt x="5119751" y="5973699"/>
                </a:lnTo>
                <a:lnTo>
                  <a:pt x="5099101" y="5979033"/>
                </a:lnTo>
                <a:lnTo>
                  <a:pt x="5082222" y="5986500"/>
                </a:lnTo>
                <a:lnTo>
                  <a:pt x="5053177" y="6003074"/>
                </a:lnTo>
                <a:lnTo>
                  <a:pt x="5037544" y="6010021"/>
                </a:lnTo>
                <a:lnTo>
                  <a:pt x="5018633" y="6014859"/>
                </a:lnTo>
                <a:lnTo>
                  <a:pt x="4994605" y="6016676"/>
                </a:lnTo>
                <a:lnTo>
                  <a:pt x="4970577" y="6014859"/>
                </a:lnTo>
                <a:lnTo>
                  <a:pt x="4951679" y="6010021"/>
                </a:lnTo>
                <a:lnTo>
                  <a:pt x="4936045" y="6003074"/>
                </a:lnTo>
                <a:lnTo>
                  <a:pt x="4907000" y="5986500"/>
                </a:lnTo>
                <a:lnTo>
                  <a:pt x="4890135" y="5979033"/>
                </a:lnTo>
                <a:lnTo>
                  <a:pt x="4869485" y="5973699"/>
                </a:lnTo>
                <a:lnTo>
                  <a:pt x="4843297" y="5971667"/>
                </a:lnTo>
                <a:lnTo>
                  <a:pt x="4817110" y="5973699"/>
                </a:lnTo>
                <a:lnTo>
                  <a:pt x="4796460" y="5979033"/>
                </a:lnTo>
                <a:lnTo>
                  <a:pt x="4779581" y="5986500"/>
                </a:lnTo>
                <a:lnTo>
                  <a:pt x="4750536" y="6003074"/>
                </a:lnTo>
                <a:lnTo>
                  <a:pt x="4734903" y="6010021"/>
                </a:lnTo>
                <a:lnTo>
                  <a:pt x="4715992" y="6014859"/>
                </a:lnTo>
                <a:lnTo>
                  <a:pt x="4691964" y="6016676"/>
                </a:lnTo>
                <a:lnTo>
                  <a:pt x="4667936" y="6014859"/>
                </a:lnTo>
                <a:lnTo>
                  <a:pt x="4649038" y="6010021"/>
                </a:lnTo>
                <a:lnTo>
                  <a:pt x="4633404" y="6003074"/>
                </a:lnTo>
                <a:lnTo>
                  <a:pt x="4604359" y="5986500"/>
                </a:lnTo>
                <a:lnTo>
                  <a:pt x="4587481" y="5979033"/>
                </a:lnTo>
                <a:lnTo>
                  <a:pt x="4566831" y="5973699"/>
                </a:lnTo>
                <a:lnTo>
                  <a:pt x="4540643" y="5971667"/>
                </a:lnTo>
                <a:lnTo>
                  <a:pt x="4514456" y="5973699"/>
                </a:lnTo>
                <a:lnTo>
                  <a:pt x="4493806" y="5979033"/>
                </a:lnTo>
                <a:lnTo>
                  <a:pt x="4476928" y="5986500"/>
                </a:lnTo>
                <a:lnTo>
                  <a:pt x="4447883" y="6003074"/>
                </a:lnTo>
                <a:lnTo>
                  <a:pt x="4432262" y="6010021"/>
                </a:lnTo>
                <a:lnTo>
                  <a:pt x="4413351" y="6014859"/>
                </a:lnTo>
                <a:lnTo>
                  <a:pt x="4389323" y="6016676"/>
                </a:lnTo>
                <a:lnTo>
                  <a:pt x="4365307" y="6014859"/>
                </a:lnTo>
                <a:lnTo>
                  <a:pt x="4346397" y="6010021"/>
                </a:lnTo>
                <a:lnTo>
                  <a:pt x="4330776" y="6003074"/>
                </a:lnTo>
                <a:lnTo>
                  <a:pt x="4301744" y="5986500"/>
                </a:lnTo>
                <a:lnTo>
                  <a:pt x="4284865" y="5979033"/>
                </a:lnTo>
                <a:lnTo>
                  <a:pt x="4264228" y="5973699"/>
                </a:lnTo>
                <a:lnTo>
                  <a:pt x="4238041" y="5971667"/>
                </a:lnTo>
                <a:lnTo>
                  <a:pt x="4211853" y="5973699"/>
                </a:lnTo>
                <a:lnTo>
                  <a:pt x="4191203" y="5979033"/>
                </a:lnTo>
                <a:lnTo>
                  <a:pt x="4174337" y="5986500"/>
                </a:lnTo>
                <a:lnTo>
                  <a:pt x="4145292" y="6003074"/>
                </a:lnTo>
                <a:lnTo>
                  <a:pt x="4129659" y="6010021"/>
                </a:lnTo>
                <a:lnTo>
                  <a:pt x="4110761" y="6014859"/>
                </a:lnTo>
                <a:lnTo>
                  <a:pt x="4086733" y="6016676"/>
                </a:lnTo>
                <a:lnTo>
                  <a:pt x="4062704" y="6014859"/>
                </a:lnTo>
                <a:lnTo>
                  <a:pt x="4043794" y="6010021"/>
                </a:lnTo>
                <a:lnTo>
                  <a:pt x="4028173" y="6003074"/>
                </a:lnTo>
                <a:lnTo>
                  <a:pt x="3999115" y="5986500"/>
                </a:lnTo>
                <a:lnTo>
                  <a:pt x="3982250" y="5979033"/>
                </a:lnTo>
                <a:lnTo>
                  <a:pt x="3961600" y="5973699"/>
                </a:lnTo>
                <a:lnTo>
                  <a:pt x="3935399" y="5971667"/>
                </a:lnTo>
                <a:lnTo>
                  <a:pt x="3909199" y="5973699"/>
                </a:lnTo>
                <a:lnTo>
                  <a:pt x="3888549" y="5979033"/>
                </a:lnTo>
                <a:lnTo>
                  <a:pt x="3871671" y="5986500"/>
                </a:lnTo>
                <a:lnTo>
                  <a:pt x="3842639" y="6003074"/>
                </a:lnTo>
                <a:lnTo>
                  <a:pt x="3827005" y="6010021"/>
                </a:lnTo>
                <a:lnTo>
                  <a:pt x="3808107" y="6014859"/>
                </a:lnTo>
                <a:lnTo>
                  <a:pt x="3784092" y="6016676"/>
                </a:lnTo>
                <a:lnTo>
                  <a:pt x="3760063" y="6014859"/>
                </a:lnTo>
                <a:lnTo>
                  <a:pt x="3741153" y="6010021"/>
                </a:lnTo>
                <a:lnTo>
                  <a:pt x="3725519" y="6003074"/>
                </a:lnTo>
                <a:lnTo>
                  <a:pt x="3696474" y="5986500"/>
                </a:lnTo>
                <a:lnTo>
                  <a:pt x="3679609" y="5979033"/>
                </a:lnTo>
                <a:lnTo>
                  <a:pt x="3658946" y="5973699"/>
                </a:lnTo>
                <a:lnTo>
                  <a:pt x="3632758" y="5971667"/>
                </a:lnTo>
                <a:lnTo>
                  <a:pt x="3606558" y="5973699"/>
                </a:lnTo>
                <a:lnTo>
                  <a:pt x="3585921" y="5979033"/>
                </a:lnTo>
                <a:lnTo>
                  <a:pt x="3569043" y="5986500"/>
                </a:lnTo>
                <a:lnTo>
                  <a:pt x="3539998" y="6003074"/>
                </a:lnTo>
                <a:lnTo>
                  <a:pt x="3524377" y="6010021"/>
                </a:lnTo>
                <a:lnTo>
                  <a:pt x="3505454" y="6014859"/>
                </a:lnTo>
                <a:lnTo>
                  <a:pt x="3481425" y="6016676"/>
                </a:lnTo>
                <a:lnTo>
                  <a:pt x="3457397" y="6014859"/>
                </a:lnTo>
                <a:lnTo>
                  <a:pt x="3438487" y="6010021"/>
                </a:lnTo>
                <a:lnTo>
                  <a:pt x="3422853" y="6003074"/>
                </a:lnTo>
                <a:lnTo>
                  <a:pt x="3393808" y="5986500"/>
                </a:lnTo>
                <a:lnTo>
                  <a:pt x="3376942" y="5979033"/>
                </a:lnTo>
                <a:lnTo>
                  <a:pt x="3356292" y="5973699"/>
                </a:lnTo>
                <a:lnTo>
                  <a:pt x="3330105" y="5971667"/>
                </a:lnTo>
                <a:lnTo>
                  <a:pt x="3303905" y="5973699"/>
                </a:lnTo>
                <a:lnTo>
                  <a:pt x="3283254" y="5979033"/>
                </a:lnTo>
                <a:lnTo>
                  <a:pt x="3266376" y="5986500"/>
                </a:lnTo>
                <a:lnTo>
                  <a:pt x="3237331" y="6003074"/>
                </a:lnTo>
                <a:lnTo>
                  <a:pt x="3221710" y="6010021"/>
                </a:lnTo>
                <a:lnTo>
                  <a:pt x="3202800" y="6014859"/>
                </a:lnTo>
                <a:lnTo>
                  <a:pt x="3178784" y="6016676"/>
                </a:lnTo>
                <a:lnTo>
                  <a:pt x="3154756" y="6014859"/>
                </a:lnTo>
                <a:lnTo>
                  <a:pt x="3135846" y="6010021"/>
                </a:lnTo>
                <a:lnTo>
                  <a:pt x="3120212" y="6003074"/>
                </a:lnTo>
                <a:lnTo>
                  <a:pt x="3091167" y="5986500"/>
                </a:lnTo>
                <a:lnTo>
                  <a:pt x="3074301" y="5979033"/>
                </a:lnTo>
                <a:lnTo>
                  <a:pt x="3053651" y="5973699"/>
                </a:lnTo>
                <a:lnTo>
                  <a:pt x="3027464" y="5971667"/>
                </a:lnTo>
                <a:lnTo>
                  <a:pt x="3001264" y="5973699"/>
                </a:lnTo>
                <a:lnTo>
                  <a:pt x="2980613" y="5979033"/>
                </a:lnTo>
                <a:lnTo>
                  <a:pt x="2963735" y="5986500"/>
                </a:lnTo>
                <a:lnTo>
                  <a:pt x="2934678" y="6003074"/>
                </a:lnTo>
                <a:lnTo>
                  <a:pt x="2919057" y="6010021"/>
                </a:lnTo>
                <a:lnTo>
                  <a:pt x="2900159" y="6014859"/>
                </a:lnTo>
                <a:lnTo>
                  <a:pt x="2876156" y="6016676"/>
                </a:lnTo>
                <a:lnTo>
                  <a:pt x="2852128" y="6014859"/>
                </a:lnTo>
                <a:lnTo>
                  <a:pt x="2833217" y="6010021"/>
                </a:lnTo>
                <a:lnTo>
                  <a:pt x="2817584" y="6003074"/>
                </a:lnTo>
                <a:lnTo>
                  <a:pt x="2788539" y="5986500"/>
                </a:lnTo>
                <a:lnTo>
                  <a:pt x="2771660" y="5979033"/>
                </a:lnTo>
                <a:lnTo>
                  <a:pt x="2751010" y="5973699"/>
                </a:lnTo>
                <a:lnTo>
                  <a:pt x="2724810" y="5971667"/>
                </a:lnTo>
                <a:lnTo>
                  <a:pt x="2698623" y="5973699"/>
                </a:lnTo>
                <a:lnTo>
                  <a:pt x="2677985" y="5979033"/>
                </a:lnTo>
                <a:lnTo>
                  <a:pt x="2661107" y="5986500"/>
                </a:lnTo>
                <a:lnTo>
                  <a:pt x="2632075" y="6003074"/>
                </a:lnTo>
                <a:lnTo>
                  <a:pt x="2616454" y="6010021"/>
                </a:lnTo>
                <a:lnTo>
                  <a:pt x="2597543" y="6014859"/>
                </a:lnTo>
                <a:lnTo>
                  <a:pt x="2573528" y="6016676"/>
                </a:lnTo>
                <a:lnTo>
                  <a:pt x="2549499" y="6014859"/>
                </a:lnTo>
                <a:lnTo>
                  <a:pt x="2530589" y="6010021"/>
                </a:lnTo>
                <a:lnTo>
                  <a:pt x="2514968" y="6003074"/>
                </a:lnTo>
                <a:lnTo>
                  <a:pt x="2485923" y="5986500"/>
                </a:lnTo>
                <a:lnTo>
                  <a:pt x="2469045" y="5979033"/>
                </a:lnTo>
                <a:lnTo>
                  <a:pt x="2448382" y="5973699"/>
                </a:lnTo>
                <a:lnTo>
                  <a:pt x="2422182" y="5971667"/>
                </a:lnTo>
                <a:lnTo>
                  <a:pt x="2395982" y="5973699"/>
                </a:lnTo>
                <a:lnTo>
                  <a:pt x="2375344" y="5979033"/>
                </a:lnTo>
                <a:lnTo>
                  <a:pt x="2358466" y="5986500"/>
                </a:lnTo>
                <a:lnTo>
                  <a:pt x="2329421" y="6003074"/>
                </a:lnTo>
                <a:lnTo>
                  <a:pt x="2313813" y="6010021"/>
                </a:lnTo>
                <a:lnTo>
                  <a:pt x="2294902" y="6014859"/>
                </a:lnTo>
                <a:lnTo>
                  <a:pt x="2270899" y="6016676"/>
                </a:lnTo>
                <a:lnTo>
                  <a:pt x="2246871" y="6014859"/>
                </a:lnTo>
                <a:lnTo>
                  <a:pt x="2227961" y="6010021"/>
                </a:lnTo>
                <a:lnTo>
                  <a:pt x="2212327" y="6003074"/>
                </a:lnTo>
                <a:lnTo>
                  <a:pt x="2183269" y="5986500"/>
                </a:lnTo>
                <a:lnTo>
                  <a:pt x="2166404" y="5979033"/>
                </a:lnTo>
                <a:lnTo>
                  <a:pt x="2145754" y="5973699"/>
                </a:lnTo>
                <a:lnTo>
                  <a:pt x="2119566" y="5971667"/>
                </a:lnTo>
                <a:lnTo>
                  <a:pt x="2093379" y="5973699"/>
                </a:lnTo>
                <a:lnTo>
                  <a:pt x="2072741" y="5979033"/>
                </a:lnTo>
                <a:lnTo>
                  <a:pt x="2055876" y="5986500"/>
                </a:lnTo>
                <a:lnTo>
                  <a:pt x="2026831" y="6003074"/>
                </a:lnTo>
                <a:lnTo>
                  <a:pt x="2011197" y="6010021"/>
                </a:lnTo>
                <a:lnTo>
                  <a:pt x="1992287" y="6014859"/>
                </a:lnTo>
                <a:lnTo>
                  <a:pt x="1968258" y="6016676"/>
                </a:lnTo>
                <a:lnTo>
                  <a:pt x="1944243" y="6014859"/>
                </a:lnTo>
                <a:lnTo>
                  <a:pt x="1925332" y="6010021"/>
                </a:lnTo>
                <a:lnTo>
                  <a:pt x="1909711" y="6003074"/>
                </a:lnTo>
                <a:lnTo>
                  <a:pt x="1880654" y="5986500"/>
                </a:lnTo>
                <a:lnTo>
                  <a:pt x="1863788" y="5979033"/>
                </a:lnTo>
                <a:lnTo>
                  <a:pt x="1843125" y="5973699"/>
                </a:lnTo>
                <a:lnTo>
                  <a:pt x="1816925" y="5971667"/>
                </a:lnTo>
                <a:lnTo>
                  <a:pt x="1790750" y="5973699"/>
                </a:lnTo>
                <a:lnTo>
                  <a:pt x="1770113" y="5979033"/>
                </a:lnTo>
                <a:lnTo>
                  <a:pt x="1753235" y="5986500"/>
                </a:lnTo>
                <a:lnTo>
                  <a:pt x="1724202" y="6003074"/>
                </a:lnTo>
                <a:lnTo>
                  <a:pt x="1708581" y="6010021"/>
                </a:lnTo>
                <a:lnTo>
                  <a:pt x="1689671" y="6014859"/>
                </a:lnTo>
                <a:lnTo>
                  <a:pt x="1665643" y="6016676"/>
                </a:lnTo>
                <a:lnTo>
                  <a:pt x="1641627" y="6014859"/>
                </a:lnTo>
                <a:lnTo>
                  <a:pt x="1622717" y="6010021"/>
                </a:lnTo>
                <a:lnTo>
                  <a:pt x="1607096" y="6003074"/>
                </a:lnTo>
                <a:lnTo>
                  <a:pt x="1578051" y="5986500"/>
                </a:lnTo>
                <a:lnTo>
                  <a:pt x="1561185" y="5979033"/>
                </a:lnTo>
                <a:lnTo>
                  <a:pt x="1540535" y="5973699"/>
                </a:lnTo>
                <a:lnTo>
                  <a:pt x="1514360" y="5971667"/>
                </a:lnTo>
                <a:lnTo>
                  <a:pt x="1488160" y="5973699"/>
                </a:lnTo>
                <a:lnTo>
                  <a:pt x="1467510" y="5979033"/>
                </a:lnTo>
                <a:lnTo>
                  <a:pt x="1450632" y="5986500"/>
                </a:lnTo>
                <a:lnTo>
                  <a:pt x="1421599" y="6003074"/>
                </a:lnTo>
                <a:lnTo>
                  <a:pt x="1405978" y="6010021"/>
                </a:lnTo>
                <a:lnTo>
                  <a:pt x="1387068" y="6014859"/>
                </a:lnTo>
                <a:lnTo>
                  <a:pt x="1363052" y="6016676"/>
                </a:lnTo>
                <a:lnTo>
                  <a:pt x="1339037" y="6014859"/>
                </a:lnTo>
                <a:lnTo>
                  <a:pt x="1320139" y="6010021"/>
                </a:lnTo>
                <a:lnTo>
                  <a:pt x="1304505" y="6003074"/>
                </a:lnTo>
                <a:lnTo>
                  <a:pt x="1275473" y="5986500"/>
                </a:lnTo>
                <a:lnTo>
                  <a:pt x="1258595" y="5979033"/>
                </a:lnTo>
                <a:lnTo>
                  <a:pt x="1237957" y="5973699"/>
                </a:lnTo>
                <a:lnTo>
                  <a:pt x="1211770" y="5971667"/>
                </a:lnTo>
                <a:lnTo>
                  <a:pt x="1185570" y="5973699"/>
                </a:lnTo>
                <a:lnTo>
                  <a:pt x="1164932" y="5979033"/>
                </a:lnTo>
                <a:lnTo>
                  <a:pt x="1148054" y="5986500"/>
                </a:lnTo>
                <a:lnTo>
                  <a:pt x="1119009" y="6003074"/>
                </a:lnTo>
                <a:lnTo>
                  <a:pt x="1103388" y="6010021"/>
                </a:lnTo>
                <a:lnTo>
                  <a:pt x="1084478" y="6014859"/>
                </a:lnTo>
                <a:lnTo>
                  <a:pt x="1060462" y="6016676"/>
                </a:lnTo>
                <a:lnTo>
                  <a:pt x="1036434" y="6014859"/>
                </a:lnTo>
                <a:lnTo>
                  <a:pt x="1017536" y="6010021"/>
                </a:lnTo>
                <a:lnTo>
                  <a:pt x="1001903" y="6003074"/>
                </a:lnTo>
                <a:lnTo>
                  <a:pt x="972870" y="5986500"/>
                </a:lnTo>
                <a:lnTo>
                  <a:pt x="956005" y="5979033"/>
                </a:lnTo>
                <a:lnTo>
                  <a:pt x="935355" y="5973699"/>
                </a:lnTo>
                <a:lnTo>
                  <a:pt x="909167" y="5971667"/>
                </a:lnTo>
                <a:lnTo>
                  <a:pt x="882980" y="5973699"/>
                </a:lnTo>
                <a:lnTo>
                  <a:pt x="862330" y="5979033"/>
                </a:lnTo>
                <a:lnTo>
                  <a:pt x="845464" y="5986500"/>
                </a:lnTo>
                <a:lnTo>
                  <a:pt x="816432" y="6003074"/>
                </a:lnTo>
                <a:lnTo>
                  <a:pt x="800811" y="6010021"/>
                </a:lnTo>
                <a:lnTo>
                  <a:pt x="781913" y="6014859"/>
                </a:lnTo>
                <a:lnTo>
                  <a:pt x="757897" y="6016676"/>
                </a:lnTo>
                <a:lnTo>
                  <a:pt x="733869" y="6014859"/>
                </a:lnTo>
                <a:lnTo>
                  <a:pt x="714971" y="6010021"/>
                </a:lnTo>
                <a:lnTo>
                  <a:pt x="699338" y="6003074"/>
                </a:lnTo>
                <a:lnTo>
                  <a:pt x="670306" y="5986500"/>
                </a:lnTo>
                <a:lnTo>
                  <a:pt x="653427" y="5979033"/>
                </a:lnTo>
                <a:lnTo>
                  <a:pt x="632777" y="5973699"/>
                </a:lnTo>
                <a:lnTo>
                  <a:pt x="606590" y="5971667"/>
                </a:lnTo>
                <a:lnTo>
                  <a:pt x="580402" y="5973699"/>
                </a:lnTo>
                <a:lnTo>
                  <a:pt x="559765" y="5979033"/>
                </a:lnTo>
                <a:lnTo>
                  <a:pt x="542886" y="5986500"/>
                </a:lnTo>
                <a:lnTo>
                  <a:pt x="513842" y="6003074"/>
                </a:lnTo>
                <a:lnTo>
                  <a:pt x="498221" y="6010021"/>
                </a:lnTo>
                <a:lnTo>
                  <a:pt x="479310" y="6014859"/>
                </a:lnTo>
                <a:lnTo>
                  <a:pt x="455295" y="6016676"/>
                </a:lnTo>
                <a:lnTo>
                  <a:pt x="431279" y="6014859"/>
                </a:lnTo>
                <a:lnTo>
                  <a:pt x="412381" y="6010021"/>
                </a:lnTo>
                <a:lnTo>
                  <a:pt x="396760" y="6003074"/>
                </a:lnTo>
                <a:lnTo>
                  <a:pt x="367728" y="5986500"/>
                </a:lnTo>
                <a:lnTo>
                  <a:pt x="350850" y="5979033"/>
                </a:lnTo>
                <a:lnTo>
                  <a:pt x="330212" y="5973699"/>
                </a:lnTo>
                <a:lnTo>
                  <a:pt x="304025" y="5971667"/>
                </a:lnTo>
                <a:lnTo>
                  <a:pt x="277850" y="5973699"/>
                </a:lnTo>
                <a:lnTo>
                  <a:pt x="257200" y="5979033"/>
                </a:lnTo>
                <a:lnTo>
                  <a:pt x="240334" y="5986500"/>
                </a:lnTo>
                <a:lnTo>
                  <a:pt x="211289" y="6003074"/>
                </a:lnTo>
                <a:lnTo>
                  <a:pt x="195668" y="6010021"/>
                </a:lnTo>
                <a:lnTo>
                  <a:pt x="176771" y="6014859"/>
                </a:lnTo>
                <a:lnTo>
                  <a:pt x="152755" y="6016676"/>
                </a:lnTo>
                <a:lnTo>
                  <a:pt x="128727" y="6014859"/>
                </a:lnTo>
                <a:lnTo>
                  <a:pt x="109816" y="6010021"/>
                </a:lnTo>
                <a:lnTo>
                  <a:pt x="94195" y="6003074"/>
                </a:lnTo>
                <a:lnTo>
                  <a:pt x="65151" y="5986500"/>
                </a:lnTo>
                <a:lnTo>
                  <a:pt x="48272" y="5979033"/>
                </a:lnTo>
                <a:lnTo>
                  <a:pt x="27622" y="5973699"/>
                </a:lnTo>
                <a:lnTo>
                  <a:pt x="1435" y="5971667"/>
                </a:lnTo>
                <a:lnTo>
                  <a:pt x="1435" y="5982919"/>
                </a:lnTo>
                <a:lnTo>
                  <a:pt x="25463" y="5984748"/>
                </a:lnTo>
                <a:lnTo>
                  <a:pt x="44373" y="5989586"/>
                </a:lnTo>
                <a:lnTo>
                  <a:pt x="59994" y="5996533"/>
                </a:lnTo>
                <a:lnTo>
                  <a:pt x="89039" y="6013107"/>
                </a:lnTo>
                <a:lnTo>
                  <a:pt x="105918" y="6020574"/>
                </a:lnTo>
                <a:lnTo>
                  <a:pt x="126568" y="6025908"/>
                </a:lnTo>
                <a:lnTo>
                  <a:pt x="152755" y="6027928"/>
                </a:lnTo>
                <a:lnTo>
                  <a:pt x="178943" y="6025908"/>
                </a:lnTo>
                <a:lnTo>
                  <a:pt x="199593" y="6020574"/>
                </a:lnTo>
                <a:lnTo>
                  <a:pt x="216458" y="6013107"/>
                </a:lnTo>
                <a:lnTo>
                  <a:pt x="245491" y="5996533"/>
                </a:lnTo>
                <a:lnTo>
                  <a:pt x="261112" y="5989586"/>
                </a:lnTo>
                <a:lnTo>
                  <a:pt x="280009" y="5984748"/>
                </a:lnTo>
                <a:lnTo>
                  <a:pt x="304025" y="5982919"/>
                </a:lnTo>
                <a:lnTo>
                  <a:pt x="328041" y="5984748"/>
                </a:lnTo>
                <a:lnTo>
                  <a:pt x="346938" y="5989586"/>
                </a:lnTo>
                <a:lnTo>
                  <a:pt x="362559" y="5996533"/>
                </a:lnTo>
                <a:lnTo>
                  <a:pt x="391604" y="6013107"/>
                </a:lnTo>
                <a:lnTo>
                  <a:pt x="408470" y="6020574"/>
                </a:lnTo>
                <a:lnTo>
                  <a:pt x="429107" y="6025908"/>
                </a:lnTo>
                <a:lnTo>
                  <a:pt x="455295" y="6027928"/>
                </a:lnTo>
                <a:lnTo>
                  <a:pt x="481495" y="6025908"/>
                </a:lnTo>
                <a:lnTo>
                  <a:pt x="502145" y="6020574"/>
                </a:lnTo>
                <a:lnTo>
                  <a:pt x="519010" y="6013107"/>
                </a:lnTo>
                <a:lnTo>
                  <a:pt x="548043" y="5996533"/>
                </a:lnTo>
                <a:lnTo>
                  <a:pt x="563676" y="5989586"/>
                </a:lnTo>
                <a:lnTo>
                  <a:pt x="582574" y="5984748"/>
                </a:lnTo>
                <a:lnTo>
                  <a:pt x="606590" y="5982919"/>
                </a:lnTo>
                <a:lnTo>
                  <a:pt x="630605" y="5984748"/>
                </a:lnTo>
                <a:lnTo>
                  <a:pt x="649516" y="5989586"/>
                </a:lnTo>
                <a:lnTo>
                  <a:pt x="665137" y="5996533"/>
                </a:lnTo>
                <a:lnTo>
                  <a:pt x="694182" y="6013107"/>
                </a:lnTo>
                <a:lnTo>
                  <a:pt x="711060" y="6020574"/>
                </a:lnTo>
                <a:lnTo>
                  <a:pt x="731710" y="6025908"/>
                </a:lnTo>
                <a:lnTo>
                  <a:pt x="757897" y="6027928"/>
                </a:lnTo>
                <a:lnTo>
                  <a:pt x="784072" y="6025908"/>
                </a:lnTo>
                <a:lnTo>
                  <a:pt x="804722" y="6020574"/>
                </a:lnTo>
                <a:lnTo>
                  <a:pt x="821588" y="6013107"/>
                </a:lnTo>
                <a:lnTo>
                  <a:pt x="850620" y="5996533"/>
                </a:lnTo>
                <a:lnTo>
                  <a:pt x="866254" y="5989586"/>
                </a:lnTo>
                <a:lnTo>
                  <a:pt x="885151" y="5984748"/>
                </a:lnTo>
                <a:lnTo>
                  <a:pt x="909167" y="5982919"/>
                </a:lnTo>
                <a:lnTo>
                  <a:pt x="933183" y="5984748"/>
                </a:lnTo>
                <a:lnTo>
                  <a:pt x="952080" y="5989586"/>
                </a:lnTo>
                <a:lnTo>
                  <a:pt x="967701" y="5996533"/>
                </a:lnTo>
                <a:lnTo>
                  <a:pt x="996746" y="6013107"/>
                </a:lnTo>
                <a:lnTo>
                  <a:pt x="1013625" y="6020574"/>
                </a:lnTo>
                <a:lnTo>
                  <a:pt x="1034275" y="6025908"/>
                </a:lnTo>
                <a:lnTo>
                  <a:pt x="1060462" y="6027928"/>
                </a:lnTo>
                <a:lnTo>
                  <a:pt x="1086650" y="6025908"/>
                </a:lnTo>
                <a:lnTo>
                  <a:pt x="1107300" y="6020574"/>
                </a:lnTo>
                <a:lnTo>
                  <a:pt x="1124165" y="6013107"/>
                </a:lnTo>
                <a:lnTo>
                  <a:pt x="1153210" y="5996533"/>
                </a:lnTo>
                <a:lnTo>
                  <a:pt x="1168844" y="5989586"/>
                </a:lnTo>
                <a:lnTo>
                  <a:pt x="1187742" y="5984748"/>
                </a:lnTo>
                <a:lnTo>
                  <a:pt x="1211770" y="5982919"/>
                </a:lnTo>
                <a:lnTo>
                  <a:pt x="1235786" y="5984748"/>
                </a:lnTo>
                <a:lnTo>
                  <a:pt x="1254696" y="5989586"/>
                </a:lnTo>
                <a:lnTo>
                  <a:pt x="1270317" y="5996533"/>
                </a:lnTo>
                <a:lnTo>
                  <a:pt x="1299362" y="6013107"/>
                </a:lnTo>
                <a:lnTo>
                  <a:pt x="1316228" y="6020574"/>
                </a:lnTo>
                <a:lnTo>
                  <a:pt x="1336865" y="6025908"/>
                </a:lnTo>
                <a:lnTo>
                  <a:pt x="1363052" y="6027928"/>
                </a:lnTo>
                <a:lnTo>
                  <a:pt x="1389240" y="6025908"/>
                </a:lnTo>
                <a:lnTo>
                  <a:pt x="1409877" y="6020574"/>
                </a:lnTo>
                <a:lnTo>
                  <a:pt x="1426756" y="6013107"/>
                </a:lnTo>
                <a:lnTo>
                  <a:pt x="1455801" y="5996533"/>
                </a:lnTo>
                <a:lnTo>
                  <a:pt x="1471422" y="5989586"/>
                </a:lnTo>
                <a:lnTo>
                  <a:pt x="1490332" y="5984748"/>
                </a:lnTo>
                <a:lnTo>
                  <a:pt x="1514360" y="5982919"/>
                </a:lnTo>
                <a:lnTo>
                  <a:pt x="1538376" y="5984748"/>
                </a:lnTo>
                <a:lnTo>
                  <a:pt x="1557286" y="5989586"/>
                </a:lnTo>
                <a:lnTo>
                  <a:pt x="1572907" y="5996533"/>
                </a:lnTo>
                <a:lnTo>
                  <a:pt x="1601939" y="6013107"/>
                </a:lnTo>
                <a:lnTo>
                  <a:pt x="1618818" y="6020574"/>
                </a:lnTo>
                <a:lnTo>
                  <a:pt x="1639455" y="6025908"/>
                </a:lnTo>
                <a:lnTo>
                  <a:pt x="1665643" y="6027928"/>
                </a:lnTo>
                <a:lnTo>
                  <a:pt x="1691830" y="6025908"/>
                </a:lnTo>
                <a:lnTo>
                  <a:pt x="1712480" y="6020574"/>
                </a:lnTo>
                <a:lnTo>
                  <a:pt x="1729346" y="6013107"/>
                </a:lnTo>
                <a:lnTo>
                  <a:pt x="1758378" y="5996533"/>
                </a:lnTo>
                <a:lnTo>
                  <a:pt x="1774012" y="5989586"/>
                </a:lnTo>
                <a:lnTo>
                  <a:pt x="1792909" y="5984748"/>
                </a:lnTo>
                <a:lnTo>
                  <a:pt x="1816925" y="5982919"/>
                </a:lnTo>
                <a:lnTo>
                  <a:pt x="1840953" y="5984748"/>
                </a:lnTo>
                <a:lnTo>
                  <a:pt x="1859876" y="5989586"/>
                </a:lnTo>
                <a:lnTo>
                  <a:pt x="1875510" y="5996533"/>
                </a:lnTo>
                <a:lnTo>
                  <a:pt x="1904555" y="6013107"/>
                </a:lnTo>
                <a:lnTo>
                  <a:pt x="1921433" y="6020574"/>
                </a:lnTo>
                <a:lnTo>
                  <a:pt x="1942071" y="6025908"/>
                </a:lnTo>
                <a:lnTo>
                  <a:pt x="1968258" y="6027928"/>
                </a:lnTo>
                <a:lnTo>
                  <a:pt x="1994458" y="6025908"/>
                </a:lnTo>
                <a:lnTo>
                  <a:pt x="2015109" y="6020574"/>
                </a:lnTo>
                <a:lnTo>
                  <a:pt x="2031987" y="6013107"/>
                </a:lnTo>
                <a:lnTo>
                  <a:pt x="2061032" y="5996533"/>
                </a:lnTo>
                <a:lnTo>
                  <a:pt x="2076653" y="5989586"/>
                </a:lnTo>
                <a:lnTo>
                  <a:pt x="2095550" y="5984748"/>
                </a:lnTo>
                <a:lnTo>
                  <a:pt x="2119566" y="5982919"/>
                </a:lnTo>
                <a:lnTo>
                  <a:pt x="2143595" y="5984748"/>
                </a:lnTo>
                <a:lnTo>
                  <a:pt x="2162492" y="5989586"/>
                </a:lnTo>
                <a:lnTo>
                  <a:pt x="2178126" y="5996533"/>
                </a:lnTo>
                <a:lnTo>
                  <a:pt x="2207171" y="6013107"/>
                </a:lnTo>
                <a:lnTo>
                  <a:pt x="2224049" y="6020574"/>
                </a:lnTo>
                <a:lnTo>
                  <a:pt x="2244699" y="6025908"/>
                </a:lnTo>
                <a:lnTo>
                  <a:pt x="2270899" y="6027928"/>
                </a:lnTo>
                <a:lnTo>
                  <a:pt x="2297074" y="6025908"/>
                </a:lnTo>
                <a:lnTo>
                  <a:pt x="2317712" y="6020574"/>
                </a:lnTo>
                <a:lnTo>
                  <a:pt x="2334577" y="6013107"/>
                </a:lnTo>
                <a:lnTo>
                  <a:pt x="2363622" y="5996533"/>
                </a:lnTo>
                <a:lnTo>
                  <a:pt x="2379256" y="5989586"/>
                </a:lnTo>
                <a:lnTo>
                  <a:pt x="2398153" y="5984748"/>
                </a:lnTo>
                <a:lnTo>
                  <a:pt x="2422182" y="5982919"/>
                </a:lnTo>
                <a:lnTo>
                  <a:pt x="2446210" y="5984748"/>
                </a:lnTo>
                <a:lnTo>
                  <a:pt x="2465133" y="5989586"/>
                </a:lnTo>
                <a:lnTo>
                  <a:pt x="2480767" y="5996533"/>
                </a:lnTo>
                <a:lnTo>
                  <a:pt x="2509812" y="6013107"/>
                </a:lnTo>
                <a:lnTo>
                  <a:pt x="2526690" y="6020574"/>
                </a:lnTo>
                <a:lnTo>
                  <a:pt x="2547340" y="6025908"/>
                </a:lnTo>
                <a:lnTo>
                  <a:pt x="2573528" y="6027928"/>
                </a:lnTo>
                <a:lnTo>
                  <a:pt x="2599702" y="6025908"/>
                </a:lnTo>
                <a:lnTo>
                  <a:pt x="2620353" y="6020574"/>
                </a:lnTo>
                <a:lnTo>
                  <a:pt x="2637218" y="6013107"/>
                </a:lnTo>
                <a:lnTo>
                  <a:pt x="2666263" y="5996533"/>
                </a:lnTo>
                <a:lnTo>
                  <a:pt x="2681884" y="5989586"/>
                </a:lnTo>
                <a:lnTo>
                  <a:pt x="2700782" y="5984748"/>
                </a:lnTo>
                <a:lnTo>
                  <a:pt x="2724810" y="5982919"/>
                </a:lnTo>
                <a:lnTo>
                  <a:pt x="2748838" y="5984748"/>
                </a:lnTo>
                <a:lnTo>
                  <a:pt x="2767749" y="5989586"/>
                </a:lnTo>
                <a:lnTo>
                  <a:pt x="2783382" y="5996533"/>
                </a:lnTo>
                <a:lnTo>
                  <a:pt x="2812427" y="6013107"/>
                </a:lnTo>
                <a:lnTo>
                  <a:pt x="2829306" y="6020574"/>
                </a:lnTo>
                <a:lnTo>
                  <a:pt x="2849956" y="6025908"/>
                </a:lnTo>
                <a:lnTo>
                  <a:pt x="2876156" y="6027928"/>
                </a:lnTo>
                <a:lnTo>
                  <a:pt x="2902331" y="6025908"/>
                </a:lnTo>
                <a:lnTo>
                  <a:pt x="2922981" y="6020574"/>
                </a:lnTo>
                <a:lnTo>
                  <a:pt x="2939846" y="6013107"/>
                </a:lnTo>
                <a:lnTo>
                  <a:pt x="2968891" y="5996533"/>
                </a:lnTo>
                <a:lnTo>
                  <a:pt x="2984525" y="5989599"/>
                </a:lnTo>
                <a:lnTo>
                  <a:pt x="3003435" y="5984748"/>
                </a:lnTo>
                <a:lnTo>
                  <a:pt x="3027464" y="5982919"/>
                </a:lnTo>
                <a:lnTo>
                  <a:pt x="3051479" y="5984748"/>
                </a:lnTo>
                <a:lnTo>
                  <a:pt x="3070390" y="5989586"/>
                </a:lnTo>
                <a:lnTo>
                  <a:pt x="3086011" y="5996533"/>
                </a:lnTo>
                <a:lnTo>
                  <a:pt x="3115056" y="6013107"/>
                </a:lnTo>
                <a:lnTo>
                  <a:pt x="3131934" y="6020574"/>
                </a:lnTo>
                <a:lnTo>
                  <a:pt x="3152584" y="6025908"/>
                </a:lnTo>
                <a:lnTo>
                  <a:pt x="3178784" y="6027928"/>
                </a:lnTo>
                <a:lnTo>
                  <a:pt x="3204972" y="6025908"/>
                </a:lnTo>
                <a:lnTo>
                  <a:pt x="3225622" y="6020574"/>
                </a:lnTo>
                <a:lnTo>
                  <a:pt x="3242487" y="6013107"/>
                </a:lnTo>
                <a:lnTo>
                  <a:pt x="3271532" y="5996533"/>
                </a:lnTo>
                <a:lnTo>
                  <a:pt x="3287166" y="5989586"/>
                </a:lnTo>
                <a:lnTo>
                  <a:pt x="3306076" y="5984748"/>
                </a:lnTo>
                <a:lnTo>
                  <a:pt x="3330105" y="5982919"/>
                </a:lnTo>
                <a:lnTo>
                  <a:pt x="3354120" y="5984748"/>
                </a:lnTo>
                <a:lnTo>
                  <a:pt x="3373031" y="5989586"/>
                </a:lnTo>
                <a:lnTo>
                  <a:pt x="3388652" y="5996533"/>
                </a:lnTo>
                <a:lnTo>
                  <a:pt x="3417697" y="6013107"/>
                </a:lnTo>
                <a:lnTo>
                  <a:pt x="3434575" y="6020574"/>
                </a:lnTo>
                <a:lnTo>
                  <a:pt x="3455225" y="6025908"/>
                </a:lnTo>
                <a:lnTo>
                  <a:pt x="3481425" y="6027928"/>
                </a:lnTo>
                <a:lnTo>
                  <a:pt x="3507625" y="6025908"/>
                </a:lnTo>
                <a:lnTo>
                  <a:pt x="3528276" y="6020574"/>
                </a:lnTo>
                <a:lnTo>
                  <a:pt x="3545154" y="6013107"/>
                </a:lnTo>
                <a:lnTo>
                  <a:pt x="3574199" y="5996533"/>
                </a:lnTo>
                <a:lnTo>
                  <a:pt x="3589832" y="5989586"/>
                </a:lnTo>
                <a:lnTo>
                  <a:pt x="3608730" y="5984748"/>
                </a:lnTo>
                <a:lnTo>
                  <a:pt x="3632758" y="5982919"/>
                </a:lnTo>
                <a:lnTo>
                  <a:pt x="3656787" y="5984748"/>
                </a:lnTo>
                <a:lnTo>
                  <a:pt x="3675697" y="5989586"/>
                </a:lnTo>
                <a:lnTo>
                  <a:pt x="3691318" y="5996533"/>
                </a:lnTo>
                <a:lnTo>
                  <a:pt x="3720363" y="6013107"/>
                </a:lnTo>
                <a:lnTo>
                  <a:pt x="3737241" y="6020574"/>
                </a:lnTo>
                <a:lnTo>
                  <a:pt x="3757892" y="6025908"/>
                </a:lnTo>
                <a:lnTo>
                  <a:pt x="3784092" y="6027928"/>
                </a:lnTo>
                <a:lnTo>
                  <a:pt x="3810279" y="6025908"/>
                </a:lnTo>
                <a:lnTo>
                  <a:pt x="3830917" y="6020574"/>
                </a:lnTo>
                <a:lnTo>
                  <a:pt x="3847795" y="6013107"/>
                </a:lnTo>
                <a:lnTo>
                  <a:pt x="3876840" y="5996533"/>
                </a:lnTo>
                <a:lnTo>
                  <a:pt x="3892461" y="5989586"/>
                </a:lnTo>
                <a:lnTo>
                  <a:pt x="3911371" y="5984748"/>
                </a:lnTo>
                <a:lnTo>
                  <a:pt x="3935399" y="5982919"/>
                </a:lnTo>
                <a:lnTo>
                  <a:pt x="3959428" y="5984748"/>
                </a:lnTo>
                <a:lnTo>
                  <a:pt x="3978325" y="5989586"/>
                </a:lnTo>
                <a:lnTo>
                  <a:pt x="3993959" y="5996533"/>
                </a:lnTo>
                <a:lnTo>
                  <a:pt x="4023004" y="6013107"/>
                </a:lnTo>
                <a:lnTo>
                  <a:pt x="4039882" y="6020574"/>
                </a:lnTo>
                <a:lnTo>
                  <a:pt x="4060533" y="6025908"/>
                </a:lnTo>
                <a:lnTo>
                  <a:pt x="4086733" y="6027928"/>
                </a:lnTo>
                <a:lnTo>
                  <a:pt x="4112920" y="6025908"/>
                </a:lnTo>
                <a:lnTo>
                  <a:pt x="4133570" y="6020574"/>
                </a:lnTo>
                <a:lnTo>
                  <a:pt x="4150449" y="6013107"/>
                </a:lnTo>
                <a:lnTo>
                  <a:pt x="4179493" y="5996533"/>
                </a:lnTo>
                <a:lnTo>
                  <a:pt x="4195114" y="5989586"/>
                </a:lnTo>
                <a:lnTo>
                  <a:pt x="4214025" y="5984748"/>
                </a:lnTo>
                <a:lnTo>
                  <a:pt x="4238041" y="5982919"/>
                </a:lnTo>
                <a:lnTo>
                  <a:pt x="4262056" y="5984748"/>
                </a:lnTo>
                <a:lnTo>
                  <a:pt x="4280967" y="5989586"/>
                </a:lnTo>
                <a:lnTo>
                  <a:pt x="4296588" y="5996533"/>
                </a:lnTo>
                <a:lnTo>
                  <a:pt x="4325632" y="6013107"/>
                </a:lnTo>
                <a:lnTo>
                  <a:pt x="4342498" y="6020574"/>
                </a:lnTo>
                <a:lnTo>
                  <a:pt x="4363136" y="6025908"/>
                </a:lnTo>
                <a:lnTo>
                  <a:pt x="4389323" y="6027928"/>
                </a:lnTo>
                <a:lnTo>
                  <a:pt x="4415523" y="6025908"/>
                </a:lnTo>
                <a:lnTo>
                  <a:pt x="4436173" y="6020574"/>
                </a:lnTo>
                <a:lnTo>
                  <a:pt x="4453039" y="6013107"/>
                </a:lnTo>
                <a:lnTo>
                  <a:pt x="4482096" y="5996533"/>
                </a:lnTo>
                <a:lnTo>
                  <a:pt x="4497717" y="5989586"/>
                </a:lnTo>
                <a:lnTo>
                  <a:pt x="4516628" y="5984748"/>
                </a:lnTo>
                <a:lnTo>
                  <a:pt x="4540643" y="5982919"/>
                </a:lnTo>
                <a:lnTo>
                  <a:pt x="4564672" y="5984748"/>
                </a:lnTo>
                <a:lnTo>
                  <a:pt x="4583582" y="5989586"/>
                </a:lnTo>
                <a:lnTo>
                  <a:pt x="4599203" y="5996533"/>
                </a:lnTo>
                <a:lnTo>
                  <a:pt x="4628248" y="6013107"/>
                </a:lnTo>
                <a:lnTo>
                  <a:pt x="4645126" y="6020574"/>
                </a:lnTo>
                <a:lnTo>
                  <a:pt x="4665777" y="6025908"/>
                </a:lnTo>
                <a:lnTo>
                  <a:pt x="4691964" y="6027928"/>
                </a:lnTo>
                <a:lnTo>
                  <a:pt x="4718164" y="6025908"/>
                </a:lnTo>
                <a:lnTo>
                  <a:pt x="4738814" y="6020574"/>
                </a:lnTo>
                <a:lnTo>
                  <a:pt x="4755680" y="6013107"/>
                </a:lnTo>
                <a:lnTo>
                  <a:pt x="4784737" y="5996533"/>
                </a:lnTo>
                <a:lnTo>
                  <a:pt x="4800358" y="5989586"/>
                </a:lnTo>
                <a:lnTo>
                  <a:pt x="4819269" y="5984748"/>
                </a:lnTo>
                <a:lnTo>
                  <a:pt x="4843297" y="5982919"/>
                </a:lnTo>
                <a:lnTo>
                  <a:pt x="4867313" y="5984748"/>
                </a:lnTo>
                <a:lnTo>
                  <a:pt x="4886223" y="5989586"/>
                </a:lnTo>
                <a:lnTo>
                  <a:pt x="4901844" y="5996533"/>
                </a:lnTo>
                <a:lnTo>
                  <a:pt x="4930902" y="6013107"/>
                </a:lnTo>
                <a:lnTo>
                  <a:pt x="4947767" y="6020574"/>
                </a:lnTo>
                <a:lnTo>
                  <a:pt x="4968418" y="6025908"/>
                </a:lnTo>
                <a:lnTo>
                  <a:pt x="4994605" y="6027928"/>
                </a:lnTo>
                <a:lnTo>
                  <a:pt x="5020805" y="6025908"/>
                </a:lnTo>
                <a:lnTo>
                  <a:pt x="5041455" y="6020574"/>
                </a:lnTo>
                <a:lnTo>
                  <a:pt x="5058321" y="6013107"/>
                </a:lnTo>
                <a:lnTo>
                  <a:pt x="5087378" y="5996533"/>
                </a:lnTo>
                <a:lnTo>
                  <a:pt x="5102999" y="5989586"/>
                </a:lnTo>
                <a:lnTo>
                  <a:pt x="5121910" y="5984748"/>
                </a:lnTo>
                <a:lnTo>
                  <a:pt x="5145938" y="5982919"/>
                </a:lnTo>
                <a:lnTo>
                  <a:pt x="5169979" y="5984748"/>
                </a:lnTo>
                <a:lnTo>
                  <a:pt x="5188890" y="5989586"/>
                </a:lnTo>
                <a:lnTo>
                  <a:pt x="5204523" y="5996533"/>
                </a:lnTo>
                <a:lnTo>
                  <a:pt x="5233581" y="6013107"/>
                </a:lnTo>
                <a:lnTo>
                  <a:pt x="5250459" y="6020574"/>
                </a:lnTo>
                <a:lnTo>
                  <a:pt x="5271109" y="6025908"/>
                </a:lnTo>
                <a:lnTo>
                  <a:pt x="5297309" y="6027928"/>
                </a:lnTo>
                <a:lnTo>
                  <a:pt x="5323510" y="6025908"/>
                </a:lnTo>
                <a:lnTo>
                  <a:pt x="5344172" y="6020574"/>
                </a:lnTo>
                <a:lnTo>
                  <a:pt x="5361038" y="6013107"/>
                </a:lnTo>
                <a:lnTo>
                  <a:pt x="5390083" y="5996533"/>
                </a:lnTo>
                <a:lnTo>
                  <a:pt x="5405717" y="5989586"/>
                </a:lnTo>
                <a:lnTo>
                  <a:pt x="5424614" y="5984748"/>
                </a:lnTo>
                <a:lnTo>
                  <a:pt x="5448630" y="5982919"/>
                </a:lnTo>
                <a:lnTo>
                  <a:pt x="5472671" y="5984748"/>
                </a:lnTo>
                <a:lnTo>
                  <a:pt x="5491594" y="5989586"/>
                </a:lnTo>
                <a:lnTo>
                  <a:pt x="5507228" y="5996533"/>
                </a:lnTo>
                <a:lnTo>
                  <a:pt x="5536285" y="6013107"/>
                </a:lnTo>
                <a:lnTo>
                  <a:pt x="5553164" y="6020574"/>
                </a:lnTo>
                <a:lnTo>
                  <a:pt x="5573814" y="6025908"/>
                </a:lnTo>
                <a:lnTo>
                  <a:pt x="5600014" y="6027928"/>
                </a:lnTo>
                <a:lnTo>
                  <a:pt x="5626214" y="6025908"/>
                </a:lnTo>
                <a:lnTo>
                  <a:pt x="5646864" y="6020574"/>
                </a:lnTo>
                <a:lnTo>
                  <a:pt x="5663743" y="6013107"/>
                </a:lnTo>
                <a:lnTo>
                  <a:pt x="5692787" y="5996533"/>
                </a:lnTo>
                <a:lnTo>
                  <a:pt x="5708421" y="5989586"/>
                </a:lnTo>
                <a:lnTo>
                  <a:pt x="5727331" y="5984748"/>
                </a:lnTo>
                <a:lnTo>
                  <a:pt x="5751360" y="5982919"/>
                </a:lnTo>
                <a:lnTo>
                  <a:pt x="5775388" y="5984748"/>
                </a:lnTo>
                <a:lnTo>
                  <a:pt x="5794286" y="5989586"/>
                </a:lnTo>
                <a:lnTo>
                  <a:pt x="5809920" y="5996533"/>
                </a:lnTo>
                <a:lnTo>
                  <a:pt x="5838952" y="6013107"/>
                </a:lnTo>
                <a:lnTo>
                  <a:pt x="5855830" y="6020574"/>
                </a:lnTo>
                <a:lnTo>
                  <a:pt x="5876468" y="6025908"/>
                </a:lnTo>
                <a:lnTo>
                  <a:pt x="5902655" y="6027928"/>
                </a:lnTo>
                <a:lnTo>
                  <a:pt x="5928855" y="6025908"/>
                </a:lnTo>
                <a:lnTo>
                  <a:pt x="5949505" y="6020574"/>
                </a:lnTo>
                <a:lnTo>
                  <a:pt x="5966384" y="6013107"/>
                </a:lnTo>
                <a:lnTo>
                  <a:pt x="5995441" y="5996533"/>
                </a:lnTo>
                <a:lnTo>
                  <a:pt x="6011075" y="5989586"/>
                </a:lnTo>
                <a:lnTo>
                  <a:pt x="6029985" y="5984748"/>
                </a:lnTo>
                <a:lnTo>
                  <a:pt x="6054014" y="5982919"/>
                </a:lnTo>
                <a:lnTo>
                  <a:pt x="6078055" y="5984748"/>
                </a:lnTo>
                <a:lnTo>
                  <a:pt x="6096978" y="5989586"/>
                </a:lnTo>
                <a:lnTo>
                  <a:pt x="6112611" y="5996533"/>
                </a:lnTo>
                <a:lnTo>
                  <a:pt x="6141669" y="6013107"/>
                </a:lnTo>
                <a:lnTo>
                  <a:pt x="6158547" y="6020574"/>
                </a:lnTo>
                <a:lnTo>
                  <a:pt x="6179197" y="6025908"/>
                </a:lnTo>
                <a:lnTo>
                  <a:pt x="6205398" y="6027928"/>
                </a:lnTo>
                <a:lnTo>
                  <a:pt x="6231598" y="6025908"/>
                </a:lnTo>
                <a:lnTo>
                  <a:pt x="6252261" y="6020574"/>
                </a:lnTo>
                <a:lnTo>
                  <a:pt x="6269126" y="6013107"/>
                </a:lnTo>
                <a:lnTo>
                  <a:pt x="6298184" y="5996533"/>
                </a:lnTo>
                <a:lnTo>
                  <a:pt x="6313817" y="5989586"/>
                </a:lnTo>
                <a:lnTo>
                  <a:pt x="6332728" y="5984748"/>
                </a:lnTo>
                <a:lnTo>
                  <a:pt x="6356756" y="5982919"/>
                </a:lnTo>
                <a:lnTo>
                  <a:pt x="6380797" y="5984748"/>
                </a:lnTo>
                <a:lnTo>
                  <a:pt x="6399733" y="5989586"/>
                </a:lnTo>
                <a:lnTo>
                  <a:pt x="6415367" y="5996533"/>
                </a:lnTo>
                <a:lnTo>
                  <a:pt x="6444437" y="6013107"/>
                </a:lnTo>
                <a:lnTo>
                  <a:pt x="6461328" y="6020574"/>
                </a:lnTo>
                <a:lnTo>
                  <a:pt x="6482004" y="6025908"/>
                </a:lnTo>
                <a:lnTo>
                  <a:pt x="6508216" y="6027928"/>
                </a:lnTo>
                <a:lnTo>
                  <a:pt x="6534429" y="6025908"/>
                </a:lnTo>
                <a:lnTo>
                  <a:pt x="6555105" y="6020574"/>
                </a:lnTo>
                <a:lnTo>
                  <a:pt x="6571983" y="6013107"/>
                </a:lnTo>
                <a:lnTo>
                  <a:pt x="6601053" y="5996533"/>
                </a:lnTo>
                <a:lnTo>
                  <a:pt x="6616700" y="5989586"/>
                </a:lnTo>
                <a:lnTo>
                  <a:pt x="6635623" y="5984748"/>
                </a:lnTo>
                <a:lnTo>
                  <a:pt x="6659664" y="5982919"/>
                </a:lnTo>
                <a:lnTo>
                  <a:pt x="6659664" y="5971667"/>
                </a:lnTo>
                <a:close/>
              </a:path>
              <a:path w="6660515" h="7380605">
                <a:moveTo>
                  <a:pt x="6659689" y="6084341"/>
                </a:moveTo>
                <a:lnTo>
                  <a:pt x="6633477" y="6086360"/>
                </a:lnTo>
                <a:lnTo>
                  <a:pt x="6612814" y="6091694"/>
                </a:lnTo>
                <a:lnTo>
                  <a:pt x="6595923" y="6099162"/>
                </a:lnTo>
                <a:lnTo>
                  <a:pt x="6566852" y="6115736"/>
                </a:lnTo>
                <a:lnTo>
                  <a:pt x="6551219" y="6122682"/>
                </a:lnTo>
                <a:lnTo>
                  <a:pt x="6532283" y="6127521"/>
                </a:lnTo>
                <a:lnTo>
                  <a:pt x="6508242" y="6129350"/>
                </a:lnTo>
                <a:lnTo>
                  <a:pt x="6484188" y="6127521"/>
                </a:lnTo>
                <a:lnTo>
                  <a:pt x="6465265" y="6122682"/>
                </a:lnTo>
                <a:lnTo>
                  <a:pt x="6449619" y="6115736"/>
                </a:lnTo>
                <a:lnTo>
                  <a:pt x="6420548" y="6099162"/>
                </a:lnTo>
                <a:lnTo>
                  <a:pt x="6403657" y="6091694"/>
                </a:lnTo>
                <a:lnTo>
                  <a:pt x="6382994" y="6086360"/>
                </a:lnTo>
                <a:lnTo>
                  <a:pt x="6356782" y="6084341"/>
                </a:lnTo>
                <a:lnTo>
                  <a:pt x="6330582" y="6086360"/>
                </a:lnTo>
                <a:lnTo>
                  <a:pt x="6309931" y="6091694"/>
                </a:lnTo>
                <a:lnTo>
                  <a:pt x="6293053" y="6099162"/>
                </a:lnTo>
                <a:lnTo>
                  <a:pt x="6264008" y="6115736"/>
                </a:lnTo>
                <a:lnTo>
                  <a:pt x="6248374" y="6122682"/>
                </a:lnTo>
                <a:lnTo>
                  <a:pt x="6229464" y="6127521"/>
                </a:lnTo>
                <a:lnTo>
                  <a:pt x="6205436" y="6129350"/>
                </a:lnTo>
                <a:lnTo>
                  <a:pt x="6181395" y="6127521"/>
                </a:lnTo>
                <a:lnTo>
                  <a:pt x="6162472" y="6122682"/>
                </a:lnTo>
                <a:lnTo>
                  <a:pt x="6146838" y="6115736"/>
                </a:lnTo>
                <a:lnTo>
                  <a:pt x="6117780" y="6099162"/>
                </a:lnTo>
                <a:lnTo>
                  <a:pt x="6100902" y="6091694"/>
                </a:lnTo>
                <a:lnTo>
                  <a:pt x="6080239" y="6086360"/>
                </a:lnTo>
                <a:lnTo>
                  <a:pt x="6054039" y="6084341"/>
                </a:lnTo>
                <a:lnTo>
                  <a:pt x="6027839" y="6086360"/>
                </a:lnTo>
                <a:lnTo>
                  <a:pt x="6007189" y="6091694"/>
                </a:lnTo>
                <a:lnTo>
                  <a:pt x="5990310" y="6099162"/>
                </a:lnTo>
                <a:lnTo>
                  <a:pt x="5961265" y="6115736"/>
                </a:lnTo>
                <a:lnTo>
                  <a:pt x="5945632" y="6122682"/>
                </a:lnTo>
                <a:lnTo>
                  <a:pt x="5926709" y="6127521"/>
                </a:lnTo>
                <a:lnTo>
                  <a:pt x="5902680" y="6129350"/>
                </a:lnTo>
                <a:lnTo>
                  <a:pt x="5878665" y="6127521"/>
                </a:lnTo>
                <a:lnTo>
                  <a:pt x="5859754" y="6122682"/>
                </a:lnTo>
                <a:lnTo>
                  <a:pt x="5844133" y="6115736"/>
                </a:lnTo>
                <a:lnTo>
                  <a:pt x="5815088" y="6099162"/>
                </a:lnTo>
                <a:lnTo>
                  <a:pt x="5798223" y="6091694"/>
                </a:lnTo>
                <a:lnTo>
                  <a:pt x="5777573" y="6086360"/>
                </a:lnTo>
                <a:lnTo>
                  <a:pt x="5751385" y="6084341"/>
                </a:lnTo>
                <a:lnTo>
                  <a:pt x="5725185" y="6086360"/>
                </a:lnTo>
                <a:lnTo>
                  <a:pt x="5704535" y="6091694"/>
                </a:lnTo>
                <a:lnTo>
                  <a:pt x="5687657" y="6099162"/>
                </a:lnTo>
                <a:lnTo>
                  <a:pt x="5658612" y="6115736"/>
                </a:lnTo>
                <a:lnTo>
                  <a:pt x="5642978" y="6122682"/>
                </a:lnTo>
                <a:lnTo>
                  <a:pt x="5624055" y="6127521"/>
                </a:lnTo>
                <a:lnTo>
                  <a:pt x="5600027" y="6129350"/>
                </a:lnTo>
                <a:lnTo>
                  <a:pt x="5575998" y="6127521"/>
                </a:lnTo>
                <a:lnTo>
                  <a:pt x="5557088" y="6122682"/>
                </a:lnTo>
                <a:lnTo>
                  <a:pt x="5541454" y="6115736"/>
                </a:lnTo>
                <a:lnTo>
                  <a:pt x="5512397" y="6099162"/>
                </a:lnTo>
                <a:lnTo>
                  <a:pt x="5495518" y="6091694"/>
                </a:lnTo>
                <a:lnTo>
                  <a:pt x="5474868" y="6086360"/>
                </a:lnTo>
                <a:lnTo>
                  <a:pt x="5448668" y="6084341"/>
                </a:lnTo>
                <a:lnTo>
                  <a:pt x="5422481" y="6086360"/>
                </a:lnTo>
                <a:lnTo>
                  <a:pt x="5401830" y="6091694"/>
                </a:lnTo>
                <a:lnTo>
                  <a:pt x="5384952" y="6099162"/>
                </a:lnTo>
                <a:lnTo>
                  <a:pt x="5355907" y="6115736"/>
                </a:lnTo>
                <a:lnTo>
                  <a:pt x="5340286" y="6122682"/>
                </a:lnTo>
                <a:lnTo>
                  <a:pt x="5321376" y="6127521"/>
                </a:lnTo>
                <a:lnTo>
                  <a:pt x="5297348" y="6129350"/>
                </a:lnTo>
                <a:lnTo>
                  <a:pt x="5273306" y="6127521"/>
                </a:lnTo>
                <a:lnTo>
                  <a:pt x="5254396" y="6122682"/>
                </a:lnTo>
                <a:lnTo>
                  <a:pt x="5238762" y="6115736"/>
                </a:lnTo>
                <a:lnTo>
                  <a:pt x="5209705" y="6099162"/>
                </a:lnTo>
                <a:lnTo>
                  <a:pt x="5192827" y="6091694"/>
                </a:lnTo>
                <a:lnTo>
                  <a:pt x="5172164" y="6086360"/>
                </a:lnTo>
                <a:lnTo>
                  <a:pt x="5145964" y="6084341"/>
                </a:lnTo>
                <a:lnTo>
                  <a:pt x="5119776" y="6086360"/>
                </a:lnTo>
                <a:lnTo>
                  <a:pt x="5099126" y="6091694"/>
                </a:lnTo>
                <a:lnTo>
                  <a:pt x="5082248" y="6099162"/>
                </a:lnTo>
                <a:lnTo>
                  <a:pt x="5053203" y="6115736"/>
                </a:lnTo>
                <a:lnTo>
                  <a:pt x="5037569" y="6122682"/>
                </a:lnTo>
                <a:lnTo>
                  <a:pt x="5018659" y="6127521"/>
                </a:lnTo>
                <a:lnTo>
                  <a:pt x="4994630" y="6129350"/>
                </a:lnTo>
                <a:lnTo>
                  <a:pt x="4970602" y="6127521"/>
                </a:lnTo>
                <a:lnTo>
                  <a:pt x="4951692" y="6122682"/>
                </a:lnTo>
                <a:lnTo>
                  <a:pt x="4936071" y="6115736"/>
                </a:lnTo>
                <a:lnTo>
                  <a:pt x="4907026" y="6099162"/>
                </a:lnTo>
                <a:lnTo>
                  <a:pt x="4890147" y="6091694"/>
                </a:lnTo>
                <a:lnTo>
                  <a:pt x="4869497" y="6086360"/>
                </a:lnTo>
                <a:lnTo>
                  <a:pt x="4843310" y="6084341"/>
                </a:lnTo>
                <a:lnTo>
                  <a:pt x="4817122" y="6086360"/>
                </a:lnTo>
                <a:lnTo>
                  <a:pt x="4796485" y="6091694"/>
                </a:lnTo>
                <a:lnTo>
                  <a:pt x="4779607" y="6099162"/>
                </a:lnTo>
                <a:lnTo>
                  <a:pt x="4750562" y="6115736"/>
                </a:lnTo>
                <a:lnTo>
                  <a:pt x="4734941" y="6122682"/>
                </a:lnTo>
                <a:lnTo>
                  <a:pt x="4716030" y="6127521"/>
                </a:lnTo>
                <a:lnTo>
                  <a:pt x="4692002" y="6129350"/>
                </a:lnTo>
                <a:lnTo>
                  <a:pt x="4667974" y="6127521"/>
                </a:lnTo>
                <a:lnTo>
                  <a:pt x="4649063" y="6122682"/>
                </a:lnTo>
                <a:lnTo>
                  <a:pt x="4633430" y="6115736"/>
                </a:lnTo>
                <a:lnTo>
                  <a:pt x="4604385" y="6099162"/>
                </a:lnTo>
                <a:lnTo>
                  <a:pt x="4587506" y="6091694"/>
                </a:lnTo>
                <a:lnTo>
                  <a:pt x="4566856" y="6086360"/>
                </a:lnTo>
                <a:lnTo>
                  <a:pt x="4540656" y="6084341"/>
                </a:lnTo>
                <a:lnTo>
                  <a:pt x="4514469" y="6086360"/>
                </a:lnTo>
                <a:lnTo>
                  <a:pt x="4493831" y="6091694"/>
                </a:lnTo>
                <a:lnTo>
                  <a:pt x="4476953" y="6099162"/>
                </a:lnTo>
                <a:lnTo>
                  <a:pt x="4447908" y="6115736"/>
                </a:lnTo>
                <a:lnTo>
                  <a:pt x="4432287" y="6122682"/>
                </a:lnTo>
                <a:lnTo>
                  <a:pt x="4413377" y="6127521"/>
                </a:lnTo>
                <a:lnTo>
                  <a:pt x="4389348" y="6129350"/>
                </a:lnTo>
                <a:lnTo>
                  <a:pt x="4365333" y="6127521"/>
                </a:lnTo>
                <a:lnTo>
                  <a:pt x="4346422" y="6122682"/>
                </a:lnTo>
                <a:lnTo>
                  <a:pt x="4330801" y="6115736"/>
                </a:lnTo>
                <a:lnTo>
                  <a:pt x="4301769" y="6099162"/>
                </a:lnTo>
                <a:lnTo>
                  <a:pt x="4284904" y="6091694"/>
                </a:lnTo>
                <a:lnTo>
                  <a:pt x="4264266" y="6086360"/>
                </a:lnTo>
                <a:lnTo>
                  <a:pt x="4238079" y="6084341"/>
                </a:lnTo>
                <a:lnTo>
                  <a:pt x="4211891" y="6086360"/>
                </a:lnTo>
                <a:lnTo>
                  <a:pt x="4191241" y="6091694"/>
                </a:lnTo>
                <a:lnTo>
                  <a:pt x="4174375" y="6099162"/>
                </a:lnTo>
                <a:lnTo>
                  <a:pt x="4145330" y="6115736"/>
                </a:lnTo>
                <a:lnTo>
                  <a:pt x="4129697" y="6122682"/>
                </a:lnTo>
                <a:lnTo>
                  <a:pt x="4110786" y="6127521"/>
                </a:lnTo>
                <a:lnTo>
                  <a:pt x="4086758" y="6129350"/>
                </a:lnTo>
                <a:lnTo>
                  <a:pt x="4062730" y="6127521"/>
                </a:lnTo>
                <a:lnTo>
                  <a:pt x="4043819" y="6122682"/>
                </a:lnTo>
                <a:lnTo>
                  <a:pt x="4028198" y="6115736"/>
                </a:lnTo>
                <a:lnTo>
                  <a:pt x="3999153" y="6099162"/>
                </a:lnTo>
                <a:lnTo>
                  <a:pt x="3982275" y="6091694"/>
                </a:lnTo>
                <a:lnTo>
                  <a:pt x="3961625" y="6086360"/>
                </a:lnTo>
                <a:lnTo>
                  <a:pt x="3935438" y="6084341"/>
                </a:lnTo>
                <a:lnTo>
                  <a:pt x="3909237" y="6086360"/>
                </a:lnTo>
                <a:lnTo>
                  <a:pt x="3888587" y="6091694"/>
                </a:lnTo>
                <a:lnTo>
                  <a:pt x="3871709" y="6099162"/>
                </a:lnTo>
                <a:lnTo>
                  <a:pt x="3842664" y="6115736"/>
                </a:lnTo>
                <a:lnTo>
                  <a:pt x="3827043" y="6122682"/>
                </a:lnTo>
                <a:lnTo>
                  <a:pt x="3808133" y="6127521"/>
                </a:lnTo>
                <a:lnTo>
                  <a:pt x="3784117" y="6129350"/>
                </a:lnTo>
                <a:lnTo>
                  <a:pt x="3760089" y="6127521"/>
                </a:lnTo>
                <a:lnTo>
                  <a:pt x="3741178" y="6122682"/>
                </a:lnTo>
                <a:lnTo>
                  <a:pt x="3725545" y="6115736"/>
                </a:lnTo>
                <a:lnTo>
                  <a:pt x="3696500" y="6099162"/>
                </a:lnTo>
                <a:lnTo>
                  <a:pt x="3679621" y="6091694"/>
                </a:lnTo>
                <a:lnTo>
                  <a:pt x="3658971" y="6086360"/>
                </a:lnTo>
                <a:lnTo>
                  <a:pt x="3632784" y="6084341"/>
                </a:lnTo>
                <a:lnTo>
                  <a:pt x="3606596" y="6086360"/>
                </a:lnTo>
                <a:lnTo>
                  <a:pt x="3585946" y="6091694"/>
                </a:lnTo>
                <a:lnTo>
                  <a:pt x="3569068" y="6099162"/>
                </a:lnTo>
                <a:lnTo>
                  <a:pt x="3540023" y="6115736"/>
                </a:lnTo>
                <a:lnTo>
                  <a:pt x="3524389" y="6122682"/>
                </a:lnTo>
                <a:lnTo>
                  <a:pt x="3505479" y="6127521"/>
                </a:lnTo>
                <a:lnTo>
                  <a:pt x="3481463" y="6129350"/>
                </a:lnTo>
                <a:lnTo>
                  <a:pt x="3457435" y="6127521"/>
                </a:lnTo>
                <a:lnTo>
                  <a:pt x="3438512" y="6122682"/>
                </a:lnTo>
                <a:lnTo>
                  <a:pt x="3422878" y="6115736"/>
                </a:lnTo>
                <a:lnTo>
                  <a:pt x="3393833" y="6099162"/>
                </a:lnTo>
                <a:lnTo>
                  <a:pt x="3376968" y="6091694"/>
                </a:lnTo>
                <a:lnTo>
                  <a:pt x="3356318" y="6086360"/>
                </a:lnTo>
                <a:lnTo>
                  <a:pt x="3330130" y="6084341"/>
                </a:lnTo>
                <a:lnTo>
                  <a:pt x="3303930" y="6086360"/>
                </a:lnTo>
                <a:lnTo>
                  <a:pt x="3283280" y="6091694"/>
                </a:lnTo>
                <a:lnTo>
                  <a:pt x="3266402" y="6099162"/>
                </a:lnTo>
                <a:lnTo>
                  <a:pt x="3237357" y="6115736"/>
                </a:lnTo>
                <a:lnTo>
                  <a:pt x="3221723" y="6122682"/>
                </a:lnTo>
                <a:lnTo>
                  <a:pt x="3202825" y="6127521"/>
                </a:lnTo>
                <a:lnTo>
                  <a:pt x="3178810" y="6129350"/>
                </a:lnTo>
                <a:lnTo>
                  <a:pt x="3154781" y="6127521"/>
                </a:lnTo>
                <a:lnTo>
                  <a:pt x="3135871" y="6122682"/>
                </a:lnTo>
                <a:lnTo>
                  <a:pt x="3120250" y="6115736"/>
                </a:lnTo>
                <a:lnTo>
                  <a:pt x="3091205" y="6099162"/>
                </a:lnTo>
                <a:lnTo>
                  <a:pt x="3074327" y="6091694"/>
                </a:lnTo>
                <a:lnTo>
                  <a:pt x="3053677" y="6086360"/>
                </a:lnTo>
                <a:lnTo>
                  <a:pt x="3027489" y="6084341"/>
                </a:lnTo>
                <a:lnTo>
                  <a:pt x="3001289" y="6086360"/>
                </a:lnTo>
                <a:lnTo>
                  <a:pt x="2980639" y="6091694"/>
                </a:lnTo>
                <a:lnTo>
                  <a:pt x="2963773" y="6099162"/>
                </a:lnTo>
                <a:lnTo>
                  <a:pt x="2934728" y="6115736"/>
                </a:lnTo>
                <a:lnTo>
                  <a:pt x="2919095" y="6122682"/>
                </a:lnTo>
                <a:lnTo>
                  <a:pt x="2900197" y="6127521"/>
                </a:lnTo>
                <a:lnTo>
                  <a:pt x="2876181" y="6129350"/>
                </a:lnTo>
                <a:lnTo>
                  <a:pt x="2852153" y="6127521"/>
                </a:lnTo>
                <a:lnTo>
                  <a:pt x="2833243" y="6122682"/>
                </a:lnTo>
                <a:lnTo>
                  <a:pt x="2817609" y="6115736"/>
                </a:lnTo>
                <a:lnTo>
                  <a:pt x="2788564" y="6099162"/>
                </a:lnTo>
                <a:lnTo>
                  <a:pt x="2771686" y="6091694"/>
                </a:lnTo>
                <a:lnTo>
                  <a:pt x="2751036" y="6086360"/>
                </a:lnTo>
                <a:lnTo>
                  <a:pt x="2724848" y="6084341"/>
                </a:lnTo>
                <a:lnTo>
                  <a:pt x="2698648" y="6086360"/>
                </a:lnTo>
                <a:lnTo>
                  <a:pt x="2678011" y="6091694"/>
                </a:lnTo>
                <a:lnTo>
                  <a:pt x="2661132" y="6099162"/>
                </a:lnTo>
                <a:lnTo>
                  <a:pt x="2632100" y="6115736"/>
                </a:lnTo>
                <a:lnTo>
                  <a:pt x="2616479" y="6122682"/>
                </a:lnTo>
                <a:lnTo>
                  <a:pt x="2597569" y="6127521"/>
                </a:lnTo>
                <a:lnTo>
                  <a:pt x="2573553" y="6129350"/>
                </a:lnTo>
                <a:lnTo>
                  <a:pt x="2549525" y="6127521"/>
                </a:lnTo>
                <a:lnTo>
                  <a:pt x="2530614" y="6122682"/>
                </a:lnTo>
                <a:lnTo>
                  <a:pt x="2514981" y="6115736"/>
                </a:lnTo>
                <a:lnTo>
                  <a:pt x="2485936" y="6099162"/>
                </a:lnTo>
                <a:lnTo>
                  <a:pt x="2469057" y="6091694"/>
                </a:lnTo>
                <a:lnTo>
                  <a:pt x="2448407" y="6086360"/>
                </a:lnTo>
                <a:lnTo>
                  <a:pt x="2422220" y="6084341"/>
                </a:lnTo>
                <a:lnTo>
                  <a:pt x="2396020" y="6086360"/>
                </a:lnTo>
                <a:lnTo>
                  <a:pt x="2375382" y="6091694"/>
                </a:lnTo>
                <a:lnTo>
                  <a:pt x="2358504" y="6099162"/>
                </a:lnTo>
                <a:lnTo>
                  <a:pt x="2329472" y="6115736"/>
                </a:lnTo>
                <a:lnTo>
                  <a:pt x="2313851" y="6122682"/>
                </a:lnTo>
                <a:lnTo>
                  <a:pt x="2294940" y="6127521"/>
                </a:lnTo>
                <a:lnTo>
                  <a:pt x="2270925" y="6129350"/>
                </a:lnTo>
                <a:lnTo>
                  <a:pt x="2246896" y="6127521"/>
                </a:lnTo>
                <a:lnTo>
                  <a:pt x="2227986" y="6122682"/>
                </a:lnTo>
                <a:lnTo>
                  <a:pt x="2212352" y="6115736"/>
                </a:lnTo>
                <a:lnTo>
                  <a:pt x="2183307" y="6099162"/>
                </a:lnTo>
                <a:lnTo>
                  <a:pt x="2166429" y="6091694"/>
                </a:lnTo>
                <a:lnTo>
                  <a:pt x="2145779" y="6086360"/>
                </a:lnTo>
                <a:lnTo>
                  <a:pt x="2119592" y="6084341"/>
                </a:lnTo>
                <a:lnTo>
                  <a:pt x="2093404" y="6086360"/>
                </a:lnTo>
                <a:lnTo>
                  <a:pt x="2072767" y="6091694"/>
                </a:lnTo>
                <a:lnTo>
                  <a:pt x="2055888" y="6099162"/>
                </a:lnTo>
                <a:lnTo>
                  <a:pt x="2026843" y="6115736"/>
                </a:lnTo>
                <a:lnTo>
                  <a:pt x="2011222" y="6122682"/>
                </a:lnTo>
                <a:lnTo>
                  <a:pt x="1992312" y="6127521"/>
                </a:lnTo>
                <a:lnTo>
                  <a:pt x="1968296" y="6129350"/>
                </a:lnTo>
                <a:lnTo>
                  <a:pt x="1944268" y="6127521"/>
                </a:lnTo>
                <a:lnTo>
                  <a:pt x="1925358" y="6122682"/>
                </a:lnTo>
                <a:lnTo>
                  <a:pt x="1909724" y="6115736"/>
                </a:lnTo>
                <a:lnTo>
                  <a:pt x="1880679" y="6099162"/>
                </a:lnTo>
                <a:lnTo>
                  <a:pt x="1863813" y="6091694"/>
                </a:lnTo>
                <a:lnTo>
                  <a:pt x="1843151" y="6086360"/>
                </a:lnTo>
                <a:lnTo>
                  <a:pt x="1816963" y="6084341"/>
                </a:lnTo>
                <a:lnTo>
                  <a:pt x="1790776" y="6086360"/>
                </a:lnTo>
                <a:lnTo>
                  <a:pt x="1770126" y="6091694"/>
                </a:lnTo>
                <a:lnTo>
                  <a:pt x="1753260" y="6099162"/>
                </a:lnTo>
                <a:lnTo>
                  <a:pt x="1724215" y="6115736"/>
                </a:lnTo>
                <a:lnTo>
                  <a:pt x="1708594" y="6122682"/>
                </a:lnTo>
                <a:lnTo>
                  <a:pt x="1689684" y="6127521"/>
                </a:lnTo>
                <a:lnTo>
                  <a:pt x="1665668" y="6129350"/>
                </a:lnTo>
                <a:lnTo>
                  <a:pt x="1641652" y="6127521"/>
                </a:lnTo>
                <a:lnTo>
                  <a:pt x="1622742" y="6122682"/>
                </a:lnTo>
                <a:lnTo>
                  <a:pt x="1607121" y="6115736"/>
                </a:lnTo>
                <a:lnTo>
                  <a:pt x="1578089" y="6099162"/>
                </a:lnTo>
                <a:lnTo>
                  <a:pt x="1561211" y="6091694"/>
                </a:lnTo>
                <a:lnTo>
                  <a:pt x="1540560" y="6086360"/>
                </a:lnTo>
                <a:lnTo>
                  <a:pt x="1514373" y="6084341"/>
                </a:lnTo>
                <a:lnTo>
                  <a:pt x="1488186" y="6086360"/>
                </a:lnTo>
                <a:lnTo>
                  <a:pt x="1467548" y="6091694"/>
                </a:lnTo>
                <a:lnTo>
                  <a:pt x="1450670" y="6099162"/>
                </a:lnTo>
                <a:lnTo>
                  <a:pt x="1421625" y="6115736"/>
                </a:lnTo>
                <a:lnTo>
                  <a:pt x="1406004" y="6122682"/>
                </a:lnTo>
                <a:lnTo>
                  <a:pt x="1387094" y="6127521"/>
                </a:lnTo>
                <a:lnTo>
                  <a:pt x="1363078" y="6129350"/>
                </a:lnTo>
                <a:lnTo>
                  <a:pt x="1339049" y="6127521"/>
                </a:lnTo>
                <a:lnTo>
                  <a:pt x="1320152" y="6122682"/>
                </a:lnTo>
                <a:lnTo>
                  <a:pt x="1304518" y="6115736"/>
                </a:lnTo>
                <a:lnTo>
                  <a:pt x="1275486" y="6099162"/>
                </a:lnTo>
                <a:lnTo>
                  <a:pt x="1258620" y="6091694"/>
                </a:lnTo>
                <a:lnTo>
                  <a:pt x="1237983" y="6086360"/>
                </a:lnTo>
                <a:lnTo>
                  <a:pt x="1211795" y="6084341"/>
                </a:lnTo>
                <a:lnTo>
                  <a:pt x="1185595" y="6086360"/>
                </a:lnTo>
                <a:lnTo>
                  <a:pt x="1164958" y="6091694"/>
                </a:lnTo>
                <a:lnTo>
                  <a:pt x="1148080" y="6099162"/>
                </a:lnTo>
                <a:lnTo>
                  <a:pt x="1119035" y="6115736"/>
                </a:lnTo>
                <a:lnTo>
                  <a:pt x="1103414" y="6122682"/>
                </a:lnTo>
                <a:lnTo>
                  <a:pt x="1084503" y="6127521"/>
                </a:lnTo>
                <a:lnTo>
                  <a:pt x="1060488" y="6129350"/>
                </a:lnTo>
                <a:lnTo>
                  <a:pt x="1036459" y="6127521"/>
                </a:lnTo>
                <a:lnTo>
                  <a:pt x="1017562" y="6122682"/>
                </a:lnTo>
                <a:lnTo>
                  <a:pt x="1001928" y="6115736"/>
                </a:lnTo>
                <a:lnTo>
                  <a:pt x="972896" y="6099162"/>
                </a:lnTo>
                <a:lnTo>
                  <a:pt x="956030" y="6091694"/>
                </a:lnTo>
                <a:lnTo>
                  <a:pt x="935380" y="6086360"/>
                </a:lnTo>
                <a:lnTo>
                  <a:pt x="909193" y="6084341"/>
                </a:lnTo>
                <a:lnTo>
                  <a:pt x="883005" y="6086360"/>
                </a:lnTo>
                <a:lnTo>
                  <a:pt x="862368" y="6091694"/>
                </a:lnTo>
                <a:lnTo>
                  <a:pt x="845502" y="6099162"/>
                </a:lnTo>
                <a:lnTo>
                  <a:pt x="816457" y="6115736"/>
                </a:lnTo>
                <a:lnTo>
                  <a:pt x="800836" y="6122682"/>
                </a:lnTo>
                <a:lnTo>
                  <a:pt x="781939" y="6127521"/>
                </a:lnTo>
                <a:lnTo>
                  <a:pt x="757923" y="6129350"/>
                </a:lnTo>
                <a:lnTo>
                  <a:pt x="733894" y="6127521"/>
                </a:lnTo>
                <a:lnTo>
                  <a:pt x="714997" y="6122682"/>
                </a:lnTo>
                <a:lnTo>
                  <a:pt x="699363" y="6115736"/>
                </a:lnTo>
                <a:lnTo>
                  <a:pt x="670331" y="6099162"/>
                </a:lnTo>
                <a:lnTo>
                  <a:pt x="653453" y="6091694"/>
                </a:lnTo>
                <a:lnTo>
                  <a:pt x="632802" y="6086360"/>
                </a:lnTo>
                <a:lnTo>
                  <a:pt x="606628" y="6084341"/>
                </a:lnTo>
                <a:lnTo>
                  <a:pt x="580440" y="6086360"/>
                </a:lnTo>
                <a:lnTo>
                  <a:pt x="559790" y="6091694"/>
                </a:lnTo>
                <a:lnTo>
                  <a:pt x="542912" y="6099162"/>
                </a:lnTo>
                <a:lnTo>
                  <a:pt x="513867" y="6115736"/>
                </a:lnTo>
                <a:lnTo>
                  <a:pt x="498246" y="6122682"/>
                </a:lnTo>
                <a:lnTo>
                  <a:pt x="479348" y="6127521"/>
                </a:lnTo>
                <a:lnTo>
                  <a:pt x="455333" y="6129350"/>
                </a:lnTo>
                <a:lnTo>
                  <a:pt x="431317" y="6127521"/>
                </a:lnTo>
                <a:lnTo>
                  <a:pt x="412407" y="6122682"/>
                </a:lnTo>
                <a:lnTo>
                  <a:pt x="396786" y="6115736"/>
                </a:lnTo>
                <a:lnTo>
                  <a:pt x="367741" y="6099162"/>
                </a:lnTo>
                <a:lnTo>
                  <a:pt x="350875" y="6091694"/>
                </a:lnTo>
                <a:lnTo>
                  <a:pt x="330238" y="6086360"/>
                </a:lnTo>
                <a:lnTo>
                  <a:pt x="304063" y="6084341"/>
                </a:lnTo>
                <a:lnTo>
                  <a:pt x="277876" y="6086360"/>
                </a:lnTo>
                <a:lnTo>
                  <a:pt x="257225" y="6091694"/>
                </a:lnTo>
                <a:lnTo>
                  <a:pt x="240360" y="6099162"/>
                </a:lnTo>
                <a:lnTo>
                  <a:pt x="211315" y="6115736"/>
                </a:lnTo>
                <a:lnTo>
                  <a:pt x="195694" y="6122682"/>
                </a:lnTo>
                <a:lnTo>
                  <a:pt x="176796" y="6127521"/>
                </a:lnTo>
                <a:lnTo>
                  <a:pt x="152781" y="6129350"/>
                </a:lnTo>
                <a:lnTo>
                  <a:pt x="128752" y="6127521"/>
                </a:lnTo>
                <a:lnTo>
                  <a:pt x="109855" y="6122682"/>
                </a:lnTo>
                <a:lnTo>
                  <a:pt x="94221" y="6115736"/>
                </a:lnTo>
                <a:lnTo>
                  <a:pt x="65176" y="6099162"/>
                </a:lnTo>
                <a:lnTo>
                  <a:pt x="48310" y="6091694"/>
                </a:lnTo>
                <a:lnTo>
                  <a:pt x="27647" y="6086360"/>
                </a:lnTo>
                <a:lnTo>
                  <a:pt x="1460" y="6084341"/>
                </a:lnTo>
                <a:lnTo>
                  <a:pt x="1460" y="6095593"/>
                </a:lnTo>
                <a:lnTo>
                  <a:pt x="25488" y="6097409"/>
                </a:lnTo>
                <a:lnTo>
                  <a:pt x="44399" y="6102248"/>
                </a:lnTo>
                <a:lnTo>
                  <a:pt x="60020" y="6109195"/>
                </a:lnTo>
                <a:lnTo>
                  <a:pt x="89065" y="6125769"/>
                </a:lnTo>
                <a:lnTo>
                  <a:pt x="105943" y="6133236"/>
                </a:lnTo>
                <a:lnTo>
                  <a:pt x="126593" y="6138570"/>
                </a:lnTo>
                <a:lnTo>
                  <a:pt x="152781" y="6140602"/>
                </a:lnTo>
                <a:lnTo>
                  <a:pt x="178955" y="6138570"/>
                </a:lnTo>
                <a:lnTo>
                  <a:pt x="199605" y="6133236"/>
                </a:lnTo>
                <a:lnTo>
                  <a:pt x="216471" y="6125769"/>
                </a:lnTo>
                <a:lnTo>
                  <a:pt x="245516" y="6109195"/>
                </a:lnTo>
                <a:lnTo>
                  <a:pt x="261137" y="6102248"/>
                </a:lnTo>
                <a:lnTo>
                  <a:pt x="280035" y="6097409"/>
                </a:lnTo>
                <a:lnTo>
                  <a:pt x="304063" y="6095593"/>
                </a:lnTo>
                <a:lnTo>
                  <a:pt x="328066" y="6097409"/>
                </a:lnTo>
                <a:lnTo>
                  <a:pt x="346964" y="6102248"/>
                </a:lnTo>
                <a:lnTo>
                  <a:pt x="362585" y="6109195"/>
                </a:lnTo>
                <a:lnTo>
                  <a:pt x="391629" y="6125769"/>
                </a:lnTo>
                <a:lnTo>
                  <a:pt x="408495" y="6133236"/>
                </a:lnTo>
                <a:lnTo>
                  <a:pt x="429145" y="6138570"/>
                </a:lnTo>
                <a:lnTo>
                  <a:pt x="455333" y="6140602"/>
                </a:lnTo>
                <a:lnTo>
                  <a:pt x="481520" y="6138570"/>
                </a:lnTo>
                <a:lnTo>
                  <a:pt x="502170" y="6133236"/>
                </a:lnTo>
                <a:lnTo>
                  <a:pt x="519036" y="6125769"/>
                </a:lnTo>
                <a:lnTo>
                  <a:pt x="548068" y="6109195"/>
                </a:lnTo>
                <a:lnTo>
                  <a:pt x="563702" y="6102248"/>
                </a:lnTo>
                <a:lnTo>
                  <a:pt x="582599" y="6097409"/>
                </a:lnTo>
                <a:lnTo>
                  <a:pt x="606628" y="6095593"/>
                </a:lnTo>
                <a:lnTo>
                  <a:pt x="630643" y="6097409"/>
                </a:lnTo>
                <a:lnTo>
                  <a:pt x="649541" y="6102248"/>
                </a:lnTo>
                <a:lnTo>
                  <a:pt x="665162" y="6109195"/>
                </a:lnTo>
                <a:lnTo>
                  <a:pt x="694207" y="6125769"/>
                </a:lnTo>
                <a:lnTo>
                  <a:pt x="711085" y="6133236"/>
                </a:lnTo>
                <a:lnTo>
                  <a:pt x="731735" y="6138570"/>
                </a:lnTo>
                <a:lnTo>
                  <a:pt x="757923" y="6140602"/>
                </a:lnTo>
                <a:lnTo>
                  <a:pt x="784110" y="6138570"/>
                </a:lnTo>
                <a:lnTo>
                  <a:pt x="804760" y="6133236"/>
                </a:lnTo>
                <a:lnTo>
                  <a:pt x="821626" y="6125769"/>
                </a:lnTo>
                <a:lnTo>
                  <a:pt x="850658" y="6109195"/>
                </a:lnTo>
                <a:lnTo>
                  <a:pt x="866279" y="6102248"/>
                </a:lnTo>
                <a:lnTo>
                  <a:pt x="885177" y="6097409"/>
                </a:lnTo>
                <a:lnTo>
                  <a:pt x="909193" y="6095593"/>
                </a:lnTo>
                <a:lnTo>
                  <a:pt x="933208" y="6097409"/>
                </a:lnTo>
                <a:lnTo>
                  <a:pt x="952106" y="6102248"/>
                </a:lnTo>
                <a:lnTo>
                  <a:pt x="967727" y="6109195"/>
                </a:lnTo>
                <a:lnTo>
                  <a:pt x="996772" y="6125769"/>
                </a:lnTo>
                <a:lnTo>
                  <a:pt x="1013650" y="6133236"/>
                </a:lnTo>
                <a:lnTo>
                  <a:pt x="1034300" y="6138570"/>
                </a:lnTo>
                <a:lnTo>
                  <a:pt x="1060488" y="6140602"/>
                </a:lnTo>
                <a:lnTo>
                  <a:pt x="1086675" y="6138570"/>
                </a:lnTo>
                <a:lnTo>
                  <a:pt x="1107325" y="6133236"/>
                </a:lnTo>
                <a:lnTo>
                  <a:pt x="1124191" y="6125769"/>
                </a:lnTo>
                <a:lnTo>
                  <a:pt x="1153236" y="6109195"/>
                </a:lnTo>
                <a:lnTo>
                  <a:pt x="1168857" y="6102248"/>
                </a:lnTo>
                <a:lnTo>
                  <a:pt x="1187767" y="6097409"/>
                </a:lnTo>
                <a:lnTo>
                  <a:pt x="1211795" y="6095593"/>
                </a:lnTo>
                <a:lnTo>
                  <a:pt x="1235811" y="6097409"/>
                </a:lnTo>
                <a:lnTo>
                  <a:pt x="1254721" y="6102248"/>
                </a:lnTo>
                <a:lnTo>
                  <a:pt x="1270342" y="6109195"/>
                </a:lnTo>
                <a:lnTo>
                  <a:pt x="1299375" y="6125769"/>
                </a:lnTo>
                <a:lnTo>
                  <a:pt x="1316253" y="6133236"/>
                </a:lnTo>
                <a:lnTo>
                  <a:pt x="1336890" y="6138570"/>
                </a:lnTo>
                <a:lnTo>
                  <a:pt x="1363078" y="6140602"/>
                </a:lnTo>
                <a:lnTo>
                  <a:pt x="1389265" y="6138570"/>
                </a:lnTo>
                <a:lnTo>
                  <a:pt x="1409915" y="6133236"/>
                </a:lnTo>
                <a:lnTo>
                  <a:pt x="1426781" y="6125769"/>
                </a:lnTo>
                <a:lnTo>
                  <a:pt x="1455826" y="6109195"/>
                </a:lnTo>
                <a:lnTo>
                  <a:pt x="1471447" y="6102248"/>
                </a:lnTo>
                <a:lnTo>
                  <a:pt x="1490357" y="6097409"/>
                </a:lnTo>
                <a:lnTo>
                  <a:pt x="1514373" y="6095593"/>
                </a:lnTo>
                <a:lnTo>
                  <a:pt x="1538401" y="6097409"/>
                </a:lnTo>
                <a:lnTo>
                  <a:pt x="1557312" y="6102248"/>
                </a:lnTo>
                <a:lnTo>
                  <a:pt x="1572933" y="6109195"/>
                </a:lnTo>
                <a:lnTo>
                  <a:pt x="1601978" y="6125769"/>
                </a:lnTo>
                <a:lnTo>
                  <a:pt x="1618843" y="6133236"/>
                </a:lnTo>
                <a:lnTo>
                  <a:pt x="1639481" y="6138570"/>
                </a:lnTo>
                <a:lnTo>
                  <a:pt x="1665668" y="6140602"/>
                </a:lnTo>
                <a:lnTo>
                  <a:pt x="1691855" y="6138570"/>
                </a:lnTo>
                <a:lnTo>
                  <a:pt x="1712493" y="6133236"/>
                </a:lnTo>
                <a:lnTo>
                  <a:pt x="1729359" y="6125769"/>
                </a:lnTo>
                <a:lnTo>
                  <a:pt x="1758403" y="6109195"/>
                </a:lnTo>
                <a:lnTo>
                  <a:pt x="1774037" y="6102248"/>
                </a:lnTo>
                <a:lnTo>
                  <a:pt x="1792947" y="6097409"/>
                </a:lnTo>
                <a:lnTo>
                  <a:pt x="1816963" y="6095593"/>
                </a:lnTo>
                <a:lnTo>
                  <a:pt x="1840992" y="6097409"/>
                </a:lnTo>
                <a:lnTo>
                  <a:pt x="1859902" y="6102248"/>
                </a:lnTo>
                <a:lnTo>
                  <a:pt x="1875536" y="6109195"/>
                </a:lnTo>
                <a:lnTo>
                  <a:pt x="1904580" y="6125769"/>
                </a:lnTo>
                <a:lnTo>
                  <a:pt x="1921459" y="6133236"/>
                </a:lnTo>
                <a:lnTo>
                  <a:pt x="1942109" y="6138570"/>
                </a:lnTo>
                <a:lnTo>
                  <a:pt x="1968296" y="6140602"/>
                </a:lnTo>
                <a:lnTo>
                  <a:pt x="1994484" y="6138570"/>
                </a:lnTo>
                <a:lnTo>
                  <a:pt x="2015134" y="6133236"/>
                </a:lnTo>
                <a:lnTo>
                  <a:pt x="2032000" y="6125769"/>
                </a:lnTo>
                <a:lnTo>
                  <a:pt x="2061044" y="6109195"/>
                </a:lnTo>
                <a:lnTo>
                  <a:pt x="2076665" y="6102248"/>
                </a:lnTo>
                <a:lnTo>
                  <a:pt x="2095563" y="6097409"/>
                </a:lnTo>
                <a:lnTo>
                  <a:pt x="2119592" y="6095593"/>
                </a:lnTo>
                <a:lnTo>
                  <a:pt x="2143620" y="6097409"/>
                </a:lnTo>
                <a:lnTo>
                  <a:pt x="2162530" y="6102248"/>
                </a:lnTo>
                <a:lnTo>
                  <a:pt x="2178151" y="6109195"/>
                </a:lnTo>
                <a:lnTo>
                  <a:pt x="2207196" y="6125769"/>
                </a:lnTo>
                <a:lnTo>
                  <a:pt x="2224074" y="6133236"/>
                </a:lnTo>
                <a:lnTo>
                  <a:pt x="2244725" y="6138570"/>
                </a:lnTo>
                <a:lnTo>
                  <a:pt x="2270925" y="6140602"/>
                </a:lnTo>
                <a:lnTo>
                  <a:pt x="2297099" y="6138570"/>
                </a:lnTo>
                <a:lnTo>
                  <a:pt x="2317737" y="6133236"/>
                </a:lnTo>
                <a:lnTo>
                  <a:pt x="2334603" y="6125769"/>
                </a:lnTo>
                <a:lnTo>
                  <a:pt x="2363647" y="6109195"/>
                </a:lnTo>
                <a:lnTo>
                  <a:pt x="2379281" y="6102248"/>
                </a:lnTo>
                <a:lnTo>
                  <a:pt x="2398191" y="6097409"/>
                </a:lnTo>
                <a:lnTo>
                  <a:pt x="2422220" y="6095593"/>
                </a:lnTo>
                <a:lnTo>
                  <a:pt x="2446248" y="6097409"/>
                </a:lnTo>
                <a:lnTo>
                  <a:pt x="2465159" y="6102248"/>
                </a:lnTo>
                <a:lnTo>
                  <a:pt x="2480792" y="6109195"/>
                </a:lnTo>
                <a:lnTo>
                  <a:pt x="2509837" y="6125769"/>
                </a:lnTo>
                <a:lnTo>
                  <a:pt x="2526703" y="6133236"/>
                </a:lnTo>
                <a:lnTo>
                  <a:pt x="2547353" y="6138570"/>
                </a:lnTo>
                <a:lnTo>
                  <a:pt x="2573553" y="6140602"/>
                </a:lnTo>
                <a:lnTo>
                  <a:pt x="2599728" y="6138570"/>
                </a:lnTo>
                <a:lnTo>
                  <a:pt x="2620378" y="6133236"/>
                </a:lnTo>
                <a:lnTo>
                  <a:pt x="2637244" y="6125769"/>
                </a:lnTo>
                <a:lnTo>
                  <a:pt x="2666288" y="6109195"/>
                </a:lnTo>
                <a:lnTo>
                  <a:pt x="2681909" y="6102248"/>
                </a:lnTo>
                <a:lnTo>
                  <a:pt x="2700820" y="6097409"/>
                </a:lnTo>
                <a:lnTo>
                  <a:pt x="2724848" y="6095593"/>
                </a:lnTo>
                <a:lnTo>
                  <a:pt x="2748877" y="6097409"/>
                </a:lnTo>
                <a:lnTo>
                  <a:pt x="2767787" y="6102248"/>
                </a:lnTo>
                <a:lnTo>
                  <a:pt x="2783408" y="6109195"/>
                </a:lnTo>
                <a:lnTo>
                  <a:pt x="2812453" y="6125769"/>
                </a:lnTo>
                <a:lnTo>
                  <a:pt x="2829331" y="6133236"/>
                </a:lnTo>
                <a:lnTo>
                  <a:pt x="2849981" y="6138570"/>
                </a:lnTo>
                <a:lnTo>
                  <a:pt x="2876181" y="6140602"/>
                </a:lnTo>
                <a:lnTo>
                  <a:pt x="2902356" y="6138570"/>
                </a:lnTo>
                <a:lnTo>
                  <a:pt x="2923006" y="6133236"/>
                </a:lnTo>
                <a:lnTo>
                  <a:pt x="2939872" y="6125769"/>
                </a:lnTo>
                <a:lnTo>
                  <a:pt x="2968917" y="6109195"/>
                </a:lnTo>
                <a:lnTo>
                  <a:pt x="2984550" y="6102248"/>
                </a:lnTo>
                <a:lnTo>
                  <a:pt x="3003461" y="6097409"/>
                </a:lnTo>
                <a:lnTo>
                  <a:pt x="3027489" y="6095593"/>
                </a:lnTo>
                <a:lnTo>
                  <a:pt x="3051518" y="6097409"/>
                </a:lnTo>
                <a:lnTo>
                  <a:pt x="3070428" y="6102248"/>
                </a:lnTo>
                <a:lnTo>
                  <a:pt x="3086049" y="6109195"/>
                </a:lnTo>
                <a:lnTo>
                  <a:pt x="3115094" y="6125769"/>
                </a:lnTo>
                <a:lnTo>
                  <a:pt x="3131972" y="6133236"/>
                </a:lnTo>
                <a:lnTo>
                  <a:pt x="3152610" y="6138570"/>
                </a:lnTo>
                <a:lnTo>
                  <a:pt x="3178810" y="6140602"/>
                </a:lnTo>
                <a:lnTo>
                  <a:pt x="3204997" y="6138570"/>
                </a:lnTo>
                <a:lnTo>
                  <a:pt x="3225647" y="6133236"/>
                </a:lnTo>
                <a:lnTo>
                  <a:pt x="3242513" y="6125769"/>
                </a:lnTo>
                <a:lnTo>
                  <a:pt x="3271558" y="6109195"/>
                </a:lnTo>
                <a:lnTo>
                  <a:pt x="3287191" y="6102248"/>
                </a:lnTo>
                <a:lnTo>
                  <a:pt x="3306102" y="6097409"/>
                </a:lnTo>
                <a:lnTo>
                  <a:pt x="3330130" y="6095593"/>
                </a:lnTo>
                <a:lnTo>
                  <a:pt x="3354146" y="6097409"/>
                </a:lnTo>
                <a:lnTo>
                  <a:pt x="3373056" y="6102248"/>
                </a:lnTo>
                <a:lnTo>
                  <a:pt x="3388677" y="6109195"/>
                </a:lnTo>
                <a:lnTo>
                  <a:pt x="3417722" y="6125769"/>
                </a:lnTo>
                <a:lnTo>
                  <a:pt x="3434600" y="6133236"/>
                </a:lnTo>
                <a:lnTo>
                  <a:pt x="3455263" y="6138570"/>
                </a:lnTo>
                <a:lnTo>
                  <a:pt x="3481463" y="6140602"/>
                </a:lnTo>
                <a:lnTo>
                  <a:pt x="3507651" y="6138570"/>
                </a:lnTo>
                <a:lnTo>
                  <a:pt x="3528301" y="6133236"/>
                </a:lnTo>
                <a:lnTo>
                  <a:pt x="3545179" y="6125769"/>
                </a:lnTo>
                <a:lnTo>
                  <a:pt x="3574224" y="6109195"/>
                </a:lnTo>
                <a:lnTo>
                  <a:pt x="3589845" y="6102248"/>
                </a:lnTo>
                <a:lnTo>
                  <a:pt x="3608755" y="6097409"/>
                </a:lnTo>
                <a:lnTo>
                  <a:pt x="3632784" y="6095593"/>
                </a:lnTo>
                <a:lnTo>
                  <a:pt x="3656812" y="6097409"/>
                </a:lnTo>
                <a:lnTo>
                  <a:pt x="3675723" y="6102248"/>
                </a:lnTo>
                <a:lnTo>
                  <a:pt x="3691344" y="6109195"/>
                </a:lnTo>
                <a:lnTo>
                  <a:pt x="3720388" y="6125769"/>
                </a:lnTo>
                <a:lnTo>
                  <a:pt x="3737267" y="6133236"/>
                </a:lnTo>
                <a:lnTo>
                  <a:pt x="3757917" y="6138570"/>
                </a:lnTo>
                <a:lnTo>
                  <a:pt x="3784117" y="6140602"/>
                </a:lnTo>
                <a:lnTo>
                  <a:pt x="3810304" y="6138570"/>
                </a:lnTo>
                <a:lnTo>
                  <a:pt x="3830955" y="6133236"/>
                </a:lnTo>
                <a:lnTo>
                  <a:pt x="3847820" y="6125769"/>
                </a:lnTo>
                <a:lnTo>
                  <a:pt x="3876865" y="6109195"/>
                </a:lnTo>
                <a:lnTo>
                  <a:pt x="3892499" y="6102248"/>
                </a:lnTo>
                <a:lnTo>
                  <a:pt x="3911409" y="6097409"/>
                </a:lnTo>
                <a:lnTo>
                  <a:pt x="3935438" y="6095593"/>
                </a:lnTo>
                <a:lnTo>
                  <a:pt x="3959453" y="6097409"/>
                </a:lnTo>
                <a:lnTo>
                  <a:pt x="3978364" y="6102248"/>
                </a:lnTo>
                <a:lnTo>
                  <a:pt x="3993997" y="6109195"/>
                </a:lnTo>
                <a:lnTo>
                  <a:pt x="4023042" y="6125769"/>
                </a:lnTo>
                <a:lnTo>
                  <a:pt x="4039908" y="6133236"/>
                </a:lnTo>
                <a:lnTo>
                  <a:pt x="4060558" y="6138570"/>
                </a:lnTo>
                <a:lnTo>
                  <a:pt x="4086758" y="6140602"/>
                </a:lnTo>
                <a:lnTo>
                  <a:pt x="4112945" y="6138570"/>
                </a:lnTo>
                <a:lnTo>
                  <a:pt x="4133608" y="6133236"/>
                </a:lnTo>
                <a:lnTo>
                  <a:pt x="4150474" y="6125769"/>
                </a:lnTo>
                <a:lnTo>
                  <a:pt x="4179519" y="6109195"/>
                </a:lnTo>
                <a:lnTo>
                  <a:pt x="4195153" y="6102248"/>
                </a:lnTo>
                <a:lnTo>
                  <a:pt x="4214063" y="6097409"/>
                </a:lnTo>
                <a:lnTo>
                  <a:pt x="4238079" y="6095593"/>
                </a:lnTo>
                <a:lnTo>
                  <a:pt x="4262094" y="6097409"/>
                </a:lnTo>
                <a:lnTo>
                  <a:pt x="4280992" y="6102248"/>
                </a:lnTo>
                <a:lnTo>
                  <a:pt x="4296613" y="6109195"/>
                </a:lnTo>
                <a:lnTo>
                  <a:pt x="4325645" y="6125769"/>
                </a:lnTo>
                <a:lnTo>
                  <a:pt x="4342511" y="6133236"/>
                </a:lnTo>
                <a:lnTo>
                  <a:pt x="4363161" y="6138570"/>
                </a:lnTo>
                <a:lnTo>
                  <a:pt x="4389348" y="6140602"/>
                </a:lnTo>
                <a:lnTo>
                  <a:pt x="4415536" y="6138570"/>
                </a:lnTo>
                <a:lnTo>
                  <a:pt x="4436186" y="6133236"/>
                </a:lnTo>
                <a:lnTo>
                  <a:pt x="4453064" y="6125769"/>
                </a:lnTo>
                <a:lnTo>
                  <a:pt x="4482109" y="6109195"/>
                </a:lnTo>
                <a:lnTo>
                  <a:pt x="4497730" y="6102248"/>
                </a:lnTo>
                <a:lnTo>
                  <a:pt x="4516640" y="6097409"/>
                </a:lnTo>
                <a:lnTo>
                  <a:pt x="4540656" y="6095593"/>
                </a:lnTo>
                <a:lnTo>
                  <a:pt x="4564685" y="6097409"/>
                </a:lnTo>
                <a:lnTo>
                  <a:pt x="4583608" y="6102248"/>
                </a:lnTo>
                <a:lnTo>
                  <a:pt x="4599241" y="6109195"/>
                </a:lnTo>
                <a:lnTo>
                  <a:pt x="4628286" y="6125769"/>
                </a:lnTo>
                <a:lnTo>
                  <a:pt x="4645164" y="6133236"/>
                </a:lnTo>
                <a:lnTo>
                  <a:pt x="4665815" y="6138570"/>
                </a:lnTo>
                <a:lnTo>
                  <a:pt x="4692002" y="6140602"/>
                </a:lnTo>
                <a:lnTo>
                  <a:pt x="4718189" y="6138570"/>
                </a:lnTo>
                <a:lnTo>
                  <a:pt x="4738852" y="6133236"/>
                </a:lnTo>
                <a:lnTo>
                  <a:pt x="4755718" y="6125769"/>
                </a:lnTo>
                <a:lnTo>
                  <a:pt x="4784763" y="6109195"/>
                </a:lnTo>
                <a:lnTo>
                  <a:pt x="4800384" y="6102248"/>
                </a:lnTo>
                <a:lnTo>
                  <a:pt x="4819294" y="6097409"/>
                </a:lnTo>
                <a:lnTo>
                  <a:pt x="4843310" y="6095593"/>
                </a:lnTo>
                <a:lnTo>
                  <a:pt x="4867338" y="6097409"/>
                </a:lnTo>
                <a:lnTo>
                  <a:pt x="4886249" y="6102248"/>
                </a:lnTo>
                <a:lnTo>
                  <a:pt x="4901870" y="6109195"/>
                </a:lnTo>
                <a:lnTo>
                  <a:pt x="4930914" y="6125769"/>
                </a:lnTo>
                <a:lnTo>
                  <a:pt x="4947793" y="6133236"/>
                </a:lnTo>
                <a:lnTo>
                  <a:pt x="4968443" y="6138570"/>
                </a:lnTo>
                <a:lnTo>
                  <a:pt x="4994630" y="6140602"/>
                </a:lnTo>
                <a:lnTo>
                  <a:pt x="5020818" y="6138570"/>
                </a:lnTo>
                <a:lnTo>
                  <a:pt x="5041481" y="6133236"/>
                </a:lnTo>
                <a:lnTo>
                  <a:pt x="5058346" y="6125769"/>
                </a:lnTo>
                <a:lnTo>
                  <a:pt x="5087404" y="6109195"/>
                </a:lnTo>
                <a:lnTo>
                  <a:pt x="5103025" y="6102248"/>
                </a:lnTo>
                <a:lnTo>
                  <a:pt x="5121935" y="6097409"/>
                </a:lnTo>
                <a:lnTo>
                  <a:pt x="5145964" y="6095593"/>
                </a:lnTo>
                <a:lnTo>
                  <a:pt x="5170005" y="6097409"/>
                </a:lnTo>
                <a:lnTo>
                  <a:pt x="5188915" y="6102248"/>
                </a:lnTo>
                <a:lnTo>
                  <a:pt x="5204561" y="6109195"/>
                </a:lnTo>
                <a:lnTo>
                  <a:pt x="5233606" y="6125769"/>
                </a:lnTo>
                <a:lnTo>
                  <a:pt x="5250497" y="6133236"/>
                </a:lnTo>
                <a:lnTo>
                  <a:pt x="5271147" y="6138570"/>
                </a:lnTo>
                <a:lnTo>
                  <a:pt x="5297348" y="6140602"/>
                </a:lnTo>
                <a:lnTo>
                  <a:pt x="5323535" y="6138570"/>
                </a:lnTo>
                <a:lnTo>
                  <a:pt x="5344185" y="6133236"/>
                </a:lnTo>
                <a:lnTo>
                  <a:pt x="5361063" y="6125769"/>
                </a:lnTo>
                <a:lnTo>
                  <a:pt x="5390108" y="6109195"/>
                </a:lnTo>
                <a:lnTo>
                  <a:pt x="5405729" y="6102248"/>
                </a:lnTo>
                <a:lnTo>
                  <a:pt x="5424640" y="6097409"/>
                </a:lnTo>
                <a:lnTo>
                  <a:pt x="5448668" y="6095593"/>
                </a:lnTo>
                <a:lnTo>
                  <a:pt x="5472696" y="6097409"/>
                </a:lnTo>
                <a:lnTo>
                  <a:pt x="5491607" y="6102248"/>
                </a:lnTo>
                <a:lnTo>
                  <a:pt x="5507240" y="6109195"/>
                </a:lnTo>
                <a:lnTo>
                  <a:pt x="5536298" y="6125769"/>
                </a:lnTo>
                <a:lnTo>
                  <a:pt x="5553176" y="6133236"/>
                </a:lnTo>
                <a:lnTo>
                  <a:pt x="5573827" y="6138570"/>
                </a:lnTo>
                <a:lnTo>
                  <a:pt x="5600027" y="6140602"/>
                </a:lnTo>
                <a:lnTo>
                  <a:pt x="5626227" y="6138570"/>
                </a:lnTo>
                <a:lnTo>
                  <a:pt x="5646877" y="6133236"/>
                </a:lnTo>
                <a:lnTo>
                  <a:pt x="5663755" y="6125769"/>
                </a:lnTo>
                <a:lnTo>
                  <a:pt x="5692813" y="6109195"/>
                </a:lnTo>
                <a:lnTo>
                  <a:pt x="5708447" y="6102248"/>
                </a:lnTo>
                <a:lnTo>
                  <a:pt x="5727357" y="6097409"/>
                </a:lnTo>
                <a:lnTo>
                  <a:pt x="5751385" y="6095593"/>
                </a:lnTo>
                <a:lnTo>
                  <a:pt x="5775401" y="6097409"/>
                </a:lnTo>
                <a:lnTo>
                  <a:pt x="5794311" y="6102248"/>
                </a:lnTo>
                <a:lnTo>
                  <a:pt x="5809932" y="6109195"/>
                </a:lnTo>
                <a:lnTo>
                  <a:pt x="5838977" y="6125769"/>
                </a:lnTo>
                <a:lnTo>
                  <a:pt x="5855855" y="6133236"/>
                </a:lnTo>
                <a:lnTo>
                  <a:pt x="5876493" y="6138570"/>
                </a:lnTo>
                <a:lnTo>
                  <a:pt x="5902680" y="6140602"/>
                </a:lnTo>
                <a:lnTo>
                  <a:pt x="5928880" y="6138570"/>
                </a:lnTo>
                <a:lnTo>
                  <a:pt x="5949531" y="6133236"/>
                </a:lnTo>
                <a:lnTo>
                  <a:pt x="5966409" y="6125769"/>
                </a:lnTo>
                <a:lnTo>
                  <a:pt x="5995467" y="6109195"/>
                </a:lnTo>
                <a:lnTo>
                  <a:pt x="6011100" y="6102248"/>
                </a:lnTo>
                <a:lnTo>
                  <a:pt x="6030011" y="6097409"/>
                </a:lnTo>
                <a:lnTo>
                  <a:pt x="6054039" y="6095593"/>
                </a:lnTo>
                <a:lnTo>
                  <a:pt x="6078080" y="6097409"/>
                </a:lnTo>
                <a:lnTo>
                  <a:pt x="6096990" y="6102248"/>
                </a:lnTo>
                <a:lnTo>
                  <a:pt x="6112637" y="6109195"/>
                </a:lnTo>
                <a:lnTo>
                  <a:pt x="6141682" y="6125769"/>
                </a:lnTo>
                <a:lnTo>
                  <a:pt x="6158573" y="6133236"/>
                </a:lnTo>
                <a:lnTo>
                  <a:pt x="6179223" y="6138570"/>
                </a:lnTo>
                <a:lnTo>
                  <a:pt x="6205436" y="6140602"/>
                </a:lnTo>
                <a:lnTo>
                  <a:pt x="6231636" y="6138570"/>
                </a:lnTo>
                <a:lnTo>
                  <a:pt x="6252286" y="6133236"/>
                </a:lnTo>
                <a:lnTo>
                  <a:pt x="6269164" y="6125769"/>
                </a:lnTo>
                <a:lnTo>
                  <a:pt x="6298209" y="6109195"/>
                </a:lnTo>
                <a:lnTo>
                  <a:pt x="6313843" y="6102248"/>
                </a:lnTo>
                <a:lnTo>
                  <a:pt x="6332753" y="6097409"/>
                </a:lnTo>
                <a:lnTo>
                  <a:pt x="6356782" y="6095593"/>
                </a:lnTo>
                <a:lnTo>
                  <a:pt x="6380835" y="6097409"/>
                </a:lnTo>
                <a:lnTo>
                  <a:pt x="6399758" y="6102248"/>
                </a:lnTo>
                <a:lnTo>
                  <a:pt x="6415405" y="6109195"/>
                </a:lnTo>
                <a:lnTo>
                  <a:pt x="6444475" y="6125769"/>
                </a:lnTo>
                <a:lnTo>
                  <a:pt x="6461366" y="6133236"/>
                </a:lnTo>
                <a:lnTo>
                  <a:pt x="6482029" y="6138570"/>
                </a:lnTo>
                <a:lnTo>
                  <a:pt x="6508242" y="6140602"/>
                </a:lnTo>
                <a:lnTo>
                  <a:pt x="6534455" y="6138570"/>
                </a:lnTo>
                <a:lnTo>
                  <a:pt x="6555118" y="6133236"/>
                </a:lnTo>
                <a:lnTo>
                  <a:pt x="6572009" y="6125769"/>
                </a:lnTo>
                <a:lnTo>
                  <a:pt x="6601079" y="6109195"/>
                </a:lnTo>
                <a:lnTo>
                  <a:pt x="6616725" y="6102248"/>
                </a:lnTo>
                <a:lnTo>
                  <a:pt x="6635648" y="6097409"/>
                </a:lnTo>
                <a:lnTo>
                  <a:pt x="6659689" y="6095593"/>
                </a:lnTo>
                <a:lnTo>
                  <a:pt x="6659689" y="6084341"/>
                </a:lnTo>
                <a:close/>
              </a:path>
              <a:path w="6660515" h="7380605">
                <a:moveTo>
                  <a:pt x="6659715" y="6197016"/>
                </a:moveTo>
                <a:lnTo>
                  <a:pt x="6633502" y="6199048"/>
                </a:lnTo>
                <a:lnTo>
                  <a:pt x="6612839" y="6204369"/>
                </a:lnTo>
                <a:lnTo>
                  <a:pt x="6595948" y="6211836"/>
                </a:lnTo>
                <a:lnTo>
                  <a:pt x="6566878" y="6228423"/>
                </a:lnTo>
                <a:lnTo>
                  <a:pt x="6551244" y="6235357"/>
                </a:lnTo>
                <a:lnTo>
                  <a:pt x="6532308" y="6240196"/>
                </a:lnTo>
                <a:lnTo>
                  <a:pt x="6508267" y="6242024"/>
                </a:lnTo>
                <a:lnTo>
                  <a:pt x="6484226" y="6240196"/>
                </a:lnTo>
                <a:lnTo>
                  <a:pt x="6465303" y="6235357"/>
                </a:lnTo>
                <a:lnTo>
                  <a:pt x="6449657" y="6228423"/>
                </a:lnTo>
                <a:lnTo>
                  <a:pt x="6420586" y="6211836"/>
                </a:lnTo>
                <a:lnTo>
                  <a:pt x="6403695" y="6204369"/>
                </a:lnTo>
                <a:lnTo>
                  <a:pt x="6383020" y="6199048"/>
                </a:lnTo>
                <a:lnTo>
                  <a:pt x="6356807" y="6197016"/>
                </a:lnTo>
                <a:lnTo>
                  <a:pt x="6330607" y="6199048"/>
                </a:lnTo>
                <a:lnTo>
                  <a:pt x="6309957" y="6204369"/>
                </a:lnTo>
                <a:lnTo>
                  <a:pt x="6293078" y="6211836"/>
                </a:lnTo>
                <a:lnTo>
                  <a:pt x="6264033" y="6228423"/>
                </a:lnTo>
                <a:lnTo>
                  <a:pt x="6248400" y="6235357"/>
                </a:lnTo>
                <a:lnTo>
                  <a:pt x="6229489" y="6240196"/>
                </a:lnTo>
                <a:lnTo>
                  <a:pt x="6205461" y="6242024"/>
                </a:lnTo>
                <a:lnTo>
                  <a:pt x="6181420" y="6240196"/>
                </a:lnTo>
                <a:lnTo>
                  <a:pt x="6162497" y="6235357"/>
                </a:lnTo>
                <a:lnTo>
                  <a:pt x="6146863" y="6228423"/>
                </a:lnTo>
                <a:lnTo>
                  <a:pt x="6117806" y="6211836"/>
                </a:lnTo>
                <a:lnTo>
                  <a:pt x="6100915" y="6204369"/>
                </a:lnTo>
                <a:lnTo>
                  <a:pt x="6080264" y="6199048"/>
                </a:lnTo>
                <a:lnTo>
                  <a:pt x="6054052" y="6197016"/>
                </a:lnTo>
                <a:lnTo>
                  <a:pt x="6027864" y="6199048"/>
                </a:lnTo>
                <a:lnTo>
                  <a:pt x="6007214" y="6204369"/>
                </a:lnTo>
                <a:lnTo>
                  <a:pt x="5990336" y="6211836"/>
                </a:lnTo>
                <a:lnTo>
                  <a:pt x="5961291" y="6228423"/>
                </a:lnTo>
                <a:lnTo>
                  <a:pt x="5945657" y="6235357"/>
                </a:lnTo>
                <a:lnTo>
                  <a:pt x="5926747" y="6240196"/>
                </a:lnTo>
                <a:lnTo>
                  <a:pt x="5902718" y="6242024"/>
                </a:lnTo>
                <a:lnTo>
                  <a:pt x="5878690" y="6240196"/>
                </a:lnTo>
                <a:lnTo>
                  <a:pt x="5859780" y="6235357"/>
                </a:lnTo>
                <a:lnTo>
                  <a:pt x="5844159" y="6228423"/>
                </a:lnTo>
                <a:lnTo>
                  <a:pt x="5815114" y="6211836"/>
                </a:lnTo>
                <a:lnTo>
                  <a:pt x="5798236" y="6204369"/>
                </a:lnTo>
                <a:lnTo>
                  <a:pt x="5777585" y="6199048"/>
                </a:lnTo>
                <a:lnTo>
                  <a:pt x="5751398" y="6197016"/>
                </a:lnTo>
                <a:lnTo>
                  <a:pt x="5725211" y="6199048"/>
                </a:lnTo>
                <a:lnTo>
                  <a:pt x="5704560" y="6204369"/>
                </a:lnTo>
                <a:lnTo>
                  <a:pt x="5687682" y="6211836"/>
                </a:lnTo>
                <a:lnTo>
                  <a:pt x="5658637" y="6228423"/>
                </a:lnTo>
                <a:lnTo>
                  <a:pt x="5643003" y="6235357"/>
                </a:lnTo>
                <a:lnTo>
                  <a:pt x="5624093" y="6240196"/>
                </a:lnTo>
                <a:lnTo>
                  <a:pt x="5600052" y="6242024"/>
                </a:lnTo>
                <a:lnTo>
                  <a:pt x="5576011" y="6240196"/>
                </a:lnTo>
                <a:lnTo>
                  <a:pt x="5557101" y="6235357"/>
                </a:lnTo>
                <a:lnTo>
                  <a:pt x="5541467" y="6228423"/>
                </a:lnTo>
                <a:lnTo>
                  <a:pt x="5512422" y="6211836"/>
                </a:lnTo>
                <a:lnTo>
                  <a:pt x="5495556" y="6204369"/>
                </a:lnTo>
                <a:lnTo>
                  <a:pt x="5474894" y="6199048"/>
                </a:lnTo>
                <a:lnTo>
                  <a:pt x="5448706" y="6197016"/>
                </a:lnTo>
                <a:lnTo>
                  <a:pt x="5422506" y="6199048"/>
                </a:lnTo>
                <a:lnTo>
                  <a:pt x="5401856" y="6204369"/>
                </a:lnTo>
                <a:lnTo>
                  <a:pt x="5384978" y="6211836"/>
                </a:lnTo>
                <a:lnTo>
                  <a:pt x="5355933" y="6228423"/>
                </a:lnTo>
                <a:lnTo>
                  <a:pt x="5340299" y="6235357"/>
                </a:lnTo>
                <a:lnTo>
                  <a:pt x="5321389" y="6240196"/>
                </a:lnTo>
                <a:lnTo>
                  <a:pt x="5297360" y="6242024"/>
                </a:lnTo>
                <a:lnTo>
                  <a:pt x="5273332" y="6240196"/>
                </a:lnTo>
                <a:lnTo>
                  <a:pt x="5254422" y="6235357"/>
                </a:lnTo>
                <a:lnTo>
                  <a:pt x="5238788" y="6228423"/>
                </a:lnTo>
                <a:lnTo>
                  <a:pt x="5209730" y="6211836"/>
                </a:lnTo>
                <a:lnTo>
                  <a:pt x="5192852" y="6204369"/>
                </a:lnTo>
                <a:lnTo>
                  <a:pt x="5172189" y="6199048"/>
                </a:lnTo>
                <a:lnTo>
                  <a:pt x="5145989" y="6197016"/>
                </a:lnTo>
                <a:lnTo>
                  <a:pt x="5119802" y="6199048"/>
                </a:lnTo>
                <a:lnTo>
                  <a:pt x="5099151" y="6204369"/>
                </a:lnTo>
                <a:lnTo>
                  <a:pt x="5082273" y="6211836"/>
                </a:lnTo>
                <a:lnTo>
                  <a:pt x="5053228" y="6228423"/>
                </a:lnTo>
                <a:lnTo>
                  <a:pt x="5037594" y="6235357"/>
                </a:lnTo>
                <a:lnTo>
                  <a:pt x="5018684" y="6240196"/>
                </a:lnTo>
                <a:lnTo>
                  <a:pt x="4994656" y="6242024"/>
                </a:lnTo>
                <a:lnTo>
                  <a:pt x="4970627" y="6240196"/>
                </a:lnTo>
                <a:lnTo>
                  <a:pt x="4951717" y="6235357"/>
                </a:lnTo>
                <a:lnTo>
                  <a:pt x="4936083" y="6228423"/>
                </a:lnTo>
                <a:lnTo>
                  <a:pt x="4907038" y="6211836"/>
                </a:lnTo>
                <a:lnTo>
                  <a:pt x="4890173" y="6204369"/>
                </a:lnTo>
                <a:lnTo>
                  <a:pt x="4869535" y="6199048"/>
                </a:lnTo>
                <a:lnTo>
                  <a:pt x="4843348" y="6197016"/>
                </a:lnTo>
                <a:lnTo>
                  <a:pt x="4817161" y="6199048"/>
                </a:lnTo>
                <a:lnTo>
                  <a:pt x="4796510" y="6204369"/>
                </a:lnTo>
                <a:lnTo>
                  <a:pt x="4779645" y="6211836"/>
                </a:lnTo>
                <a:lnTo>
                  <a:pt x="4750600" y="6228423"/>
                </a:lnTo>
                <a:lnTo>
                  <a:pt x="4734966" y="6235357"/>
                </a:lnTo>
                <a:lnTo>
                  <a:pt x="4716056" y="6240196"/>
                </a:lnTo>
                <a:lnTo>
                  <a:pt x="4692027" y="6242024"/>
                </a:lnTo>
                <a:lnTo>
                  <a:pt x="4667999" y="6240196"/>
                </a:lnTo>
                <a:lnTo>
                  <a:pt x="4649089" y="6235357"/>
                </a:lnTo>
                <a:lnTo>
                  <a:pt x="4633455" y="6228423"/>
                </a:lnTo>
                <a:lnTo>
                  <a:pt x="4604410" y="6211836"/>
                </a:lnTo>
                <a:lnTo>
                  <a:pt x="4587545" y="6204369"/>
                </a:lnTo>
                <a:lnTo>
                  <a:pt x="4566882" y="6199048"/>
                </a:lnTo>
                <a:lnTo>
                  <a:pt x="4540694" y="6197016"/>
                </a:lnTo>
                <a:lnTo>
                  <a:pt x="4514507" y="6199048"/>
                </a:lnTo>
                <a:lnTo>
                  <a:pt x="4493857" y="6204369"/>
                </a:lnTo>
                <a:lnTo>
                  <a:pt x="4476991" y="6211836"/>
                </a:lnTo>
                <a:lnTo>
                  <a:pt x="4447946" y="6228423"/>
                </a:lnTo>
                <a:lnTo>
                  <a:pt x="4432312" y="6235357"/>
                </a:lnTo>
                <a:lnTo>
                  <a:pt x="4413402" y="6240196"/>
                </a:lnTo>
                <a:lnTo>
                  <a:pt x="4389374" y="6242024"/>
                </a:lnTo>
                <a:lnTo>
                  <a:pt x="4365358" y="6240196"/>
                </a:lnTo>
                <a:lnTo>
                  <a:pt x="4346448" y="6235357"/>
                </a:lnTo>
                <a:lnTo>
                  <a:pt x="4330827" y="6228423"/>
                </a:lnTo>
                <a:lnTo>
                  <a:pt x="4301795" y="6211836"/>
                </a:lnTo>
                <a:lnTo>
                  <a:pt x="4284929" y="6204369"/>
                </a:lnTo>
                <a:lnTo>
                  <a:pt x="4264279" y="6199048"/>
                </a:lnTo>
                <a:lnTo>
                  <a:pt x="4238104" y="6197016"/>
                </a:lnTo>
                <a:lnTo>
                  <a:pt x="4211917" y="6199048"/>
                </a:lnTo>
                <a:lnTo>
                  <a:pt x="4191279" y="6204369"/>
                </a:lnTo>
                <a:lnTo>
                  <a:pt x="4174401" y="6211836"/>
                </a:lnTo>
                <a:lnTo>
                  <a:pt x="4145356" y="6228423"/>
                </a:lnTo>
                <a:lnTo>
                  <a:pt x="4129722" y="6235357"/>
                </a:lnTo>
                <a:lnTo>
                  <a:pt x="4110812" y="6240196"/>
                </a:lnTo>
                <a:lnTo>
                  <a:pt x="4086783" y="6242024"/>
                </a:lnTo>
                <a:lnTo>
                  <a:pt x="4062755" y="6240196"/>
                </a:lnTo>
                <a:lnTo>
                  <a:pt x="4043845" y="6235357"/>
                </a:lnTo>
                <a:lnTo>
                  <a:pt x="4028211" y="6228423"/>
                </a:lnTo>
                <a:lnTo>
                  <a:pt x="3999166" y="6211836"/>
                </a:lnTo>
                <a:lnTo>
                  <a:pt x="3982301" y="6204369"/>
                </a:lnTo>
                <a:lnTo>
                  <a:pt x="3961638" y="6199048"/>
                </a:lnTo>
                <a:lnTo>
                  <a:pt x="3935450" y="6197016"/>
                </a:lnTo>
                <a:lnTo>
                  <a:pt x="3909263" y="6199048"/>
                </a:lnTo>
                <a:lnTo>
                  <a:pt x="3888613" y="6204369"/>
                </a:lnTo>
                <a:lnTo>
                  <a:pt x="3871747" y="6211836"/>
                </a:lnTo>
                <a:lnTo>
                  <a:pt x="3842702" y="6228423"/>
                </a:lnTo>
                <a:lnTo>
                  <a:pt x="3827068" y="6235357"/>
                </a:lnTo>
                <a:lnTo>
                  <a:pt x="3808158" y="6240196"/>
                </a:lnTo>
                <a:lnTo>
                  <a:pt x="3784142" y="6242024"/>
                </a:lnTo>
                <a:lnTo>
                  <a:pt x="3760114" y="6240196"/>
                </a:lnTo>
                <a:lnTo>
                  <a:pt x="3741204" y="6235357"/>
                </a:lnTo>
                <a:lnTo>
                  <a:pt x="3725583" y="6228423"/>
                </a:lnTo>
                <a:lnTo>
                  <a:pt x="3696538" y="6211836"/>
                </a:lnTo>
                <a:lnTo>
                  <a:pt x="3679660" y="6204369"/>
                </a:lnTo>
                <a:lnTo>
                  <a:pt x="3659009" y="6199048"/>
                </a:lnTo>
                <a:lnTo>
                  <a:pt x="3632822" y="6197016"/>
                </a:lnTo>
                <a:lnTo>
                  <a:pt x="3606622" y="6199048"/>
                </a:lnTo>
                <a:lnTo>
                  <a:pt x="3585959" y="6204369"/>
                </a:lnTo>
                <a:lnTo>
                  <a:pt x="3569081" y="6211836"/>
                </a:lnTo>
                <a:lnTo>
                  <a:pt x="3540036" y="6228423"/>
                </a:lnTo>
                <a:lnTo>
                  <a:pt x="3524415" y="6235357"/>
                </a:lnTo>
                <a:lnTo>
                  <a:pt x="3505504" y="6240196"/>
                </a:lnTo>
                <a:lnTo>
                  <a:pt x="3481489" y="6242024"/>
                </a:lnTo>
                <a:lnTo>
                  <a:pt x="3457460" y="6240196"/>
                </a:lnTo>
                <a:lnTo>
                  <a:pt x="3438550" y="6235357"/>
                </a:lnTo>
                <a:lnTo>
                  <a:pt x="3422916" y="6228423"/>
                </a:lnTo>
                <a:lnTo>
                  <a:pt x="3393871" y="6211836"/>
                </a:lnTo>
                <a:lnTo>
                  <a:pt x="3376993" y="6204369"/>
                </a:lnTo>
                <a:lnTo>
                  <a:pt x="3356343" y="6199048"/>
                </a:lnTo>
                <a:lnTo>
                  <a:pt x="3330143" y="6197016"/>
                </a:lnTo>
                <a:lnTo>
                  <a:pt x="3303943" y="6199048"/>
                </a:lnTo>
                <a:lnTo>
                  <a:pt x="3283293" y="6204369"/>
                </a:lnTo>
                <a:lnTo>
                  <a:pt x="3266414" y="6211836"/>
                </a:lnTo>
                <a:lnTo>
                  <a:pt x="3237382" y="6228423"/>
                </a:lnTo>
                <a:lnTo>
                  <a:pt x="3221761" y="6235357"/>
                </a:lnTo>
                <a:lnTo>
                  <a:pt x="3202851" y="6240196"/>
                </a:lnTo>
                <a:lnTo>
                  <a:pt x="3178848" y="6242024"/>
                </a:lnTo>
                <a:lnTo>
                  <a:pt x="3154819" y="6240196"/>
                </a:lnTo>
                <a:lnTo>
                  <a:pt x="3135909" y="6235357"/>
                </a:lnTo>
                <a:lnTo>
                  <a:pt x="3120288" y="6228423"/>
                </a:lnTo>
                <a:lnTo>
                  <a:pt x="3091243" y="6211836"/>
                </a:lnTo>
                <a:lnTo>
                  <a:pt x="3074365" y="6204369"/>
                </a:lnTo>
                <a:lnTo>
                  <a:pt x="3053715" y="6199048"/>
                </a:lnTo>
                <a:lnTo>
                  <a:pt x="3027515" y="6197016"/>
                </a:lnTo>
                <a:lnTo>
                  <a:pt x="3001314" y="6199048"/>
                </a:lnTo>
                <a:lnTo>
                  <a:pt x="2980664" y="6204369"/>
                </a:lnTo>
                <a:lnTo>
                  <a:pt x="2963786" y="6211836"/>
                </a:lnTo>
                <a:lnTo>
                  <a:pt x="2934741" y="6228423"/>
                </a:lnTo>
                <a:lnTo>
                  <a:pt x="2919120" y="6235357"/>
                </a:lnTo>
                <a:lnTo>
                  <a:pt x="2900222" y="6240196"/>
                </a:lnTo>
                <a:lnTo>
                  <a:pt x="2876207" y="6242024"/>
                </a:lnTo>
                <a:lnTo>
                  <a:pt x="2852178" y="6240196"/>
                </a:lnTo>
                <a:lnTo>
                  <a:pt x="2833268" y="6235357"/>
                </a:lnTo>
                <a:lnTo>
                  <a:pt x="2817634" y="6228423"/>
                </a:lnTo>
                <a:lnTo>
                  <a:pt x="2788589" y="6211836"/>
                </a:lnTo>
                <a:lnTo>
                  <a:pt x="2771711" y="6204369"/>
                </a:lnTo>
                <a:lnTo>
                  <a:pt x="2751061" y="6199048"/>
                </a:lnTo>
                <a:lnTo>
                  <a:pt x="2724874" y="6197016"/>
                </a:lnTo>
                <a:lnTo>
                  <a:pt x="2698686" y="6199048"/>
                </a:lnTo>
                <a:lnTo>
                  <a:pt x="2678036" y="6204369"/>
                </a:lnTo>
                <a:lnTo>
                  <a:pt x="2661170" y="6211836"/>
                </a:lnTo>
                <a:lnTo>
                  <a:pt x="2632125" y="6228423"/>
                </a:lnTo>
                <a:lnTo>
                  <a:pt x="2616504" y="6235357"/>
                </a:lnTo>
                <a:lnTo>
                  <a:pt x="2597594" y="6240196"/>
                </a:lnTo>
                <a:lnTo>
                  <a:pt x="2573578" y="6242024"/>
                </a:lnTo>
                <a:lnTo>
                  <a:pt x="2549550" y="6240196"/>
                </a:lnTo>
                <a:lnTo>
                  <a:pt x="2530652" y="6235357"/>
                </a:lnTo>
                <a:lnTo>
                  <a:pt x="2515019" y="6228423"/>
                </a:lnTo>
                <a:lnTo>
                  <a:pt x="2485974" y="6211836"/>
                </a:lnTo>
                <a:lnTo>
                  <a:pt x="2469096" y="6204369"/>
                </a:lnTo>
                <a:lnTo>
                  <a:pt x="2448445" y="6199048"/>
                </a:lnTo>
                <a:lnTo>
                  <a:pt x="2422245" y="6197016"/>
                </a:lnTo>
                <a:lnTo>
                  <a:pt x="2396058" y="6199048"/>
                </a:lnTo>
                <a:lnTo>
                  <a:pt x="2375408" y="6204369"/>
                </a:lnTo>
                <a:lnTo>
                  <a:pt x="2358542" y="6211836"/>
                </a:lnTo>
                <a:lnTo>
                  <a:pt x="2329497" y="6228423"/>
                </a:lnTo>
                <a:lnTo>
                  <a:pt x="2313876" y="6235357"/>
                </a:lnTo>
                <a:lnTo>
                  <a:pt x="2294966" y="6240196"/>
                </a:lnTo>
                <a:lnTo>
                  <a:pt x="2270950" y="6242024"/>
                </a:lnTo>
                <a:lnTo>
                  <a:pt x="2246922" y="6240196"/>
                </a:lnTo>
                <a:lnTo>
                  <a:pt x="2228011" y="6235357"/>
                </a:lnTo>
                <a:lnTo>
                  <a:pt x="2212390" y="6228423"/>
                </a:lnTo>
                <a:lnTo>
                  <a:pt x="2183333" y="6211836"/>
                </a:lnTo>
                <a:lnTo>
                  <a:pt x="2166467" y="6204369"/>
                </a:lnTo>
                <a:lnTo>
                  <a:pt x="2145817" y="6199048"/>
                </a:lnTo>
                <a:lnTo>
                  <a:pt x="2119630" y="6197016"/>
                </a:lnTo>
                <a:lnTo>
                  <a:pt x="2093429" y="6199048"/>
                </a:lnTo>
                <a:lnTo>
                  <a:pt x="2072792" y="6204369"/>
                </a:lnTo>
                <a:lnTo>
                  <a:pt x="2055914" y="6211836"/>
                </a:lnTo>
                <a:lnTo>
                  <a:pt x="2026869" y="6228423"/>
                </a:lnTo>
                <a:lnTo>
                  <a:pt x="2011248" y="6235357"/>
                </a:lnTo>
                <a:lnTo>
                  <a:pt x="1992337" y="6240196"/>
                </a:lnTo>
                <a:lnTo>
                  <a:pt x="1968322" y="6242024"/>
                </a:lnTo>
                <a:lnTo>
                  <a:pt x="1944293" y="6240196"/>
                </a:lnTo>
                <a:lnTo>
                  <a:pt x="1925383" y="6235357"/>
                </a:lnTo>
                <a:lnTo>
                  <a:pt x="1909749" y="6228423"/>
                </a:lnTo>
                <a:lnTo>
                  <a:pt x="1880704" y="6211836"/>
                </a:lnTo>
                <a:lnTo>
                  <a:pt x="1863839" y="6204369"/>
                </a:lnTo>
                <a:lnTo>
                  <a:pt x="1843176" y="6199048"/>
                </a:lnTo>
                <a:lnTo>
                  <a:pt x="1816989" y="6197016"/>
                </a:lnTo>
                <a:lnTo>
                  <a:pt x="1790801" y="6199048"/>
                </a:lnTo>
                <a:lnTo>
                  <a:pt x="1770151" y="6204369"/>
                </a:lnTo>
                <a:lnTo>
                  <a:pt x="1753273" y="6211836"/>
                </a:lnTo>
                <a:lnTo>
                  <a:pt x="1724240" y="6228423"/>
                </a:lnTo>
                <a:lnTo>
                  <a:pt x="1708619" y="6235357"/>
                </a:lnTo>
                <a:lnTo>
                  <a:pt x="1689722" y="6240196"/>
                </a:lnTo>
                <a:lnTo>
                  <a:pt x="1665706" y="6242024"/>
                </a:lnTo>
                <a:lnTo>
                  <a:pt x="1641690" y="6240196"/>
                </a:lnTo>
                <a:lnTo>
                  <a:pt x="1622780" y="6235357"/>
                </a:lnTo>
                <a:lnTo>
                  <a:pt x="1607159" y="6228423"/>
                </a:lnTo>
                <a:lnTo>
                  <a:pt x="1578114" y="6211836"/>
                </a:lnTo>
                <a:lnTo>
                  <a:pt x="1561249" y="6204369"/>
                </a:lnTo>
                <a:lnTo>
                  <a:pt x="1540598" y="6199048"/>
                </a:lnTo>
                <a:lnTo>
                  <a:pt x="1514411" y="6197016"/>
                </a:lnTo>
                <a:lnTo>
                  <a:pt x="1488224" y="6199048"/>
                </a:lnTo>
                <a:lnTo>
                  <a:pt x="1467573" y="6204369"/>
                </a:lnTo>
                <a:lnTo>
                  <a:pt x="1450695" y="6211836"/>
                </a:lnTo>
                <a:lnTo>
                  <a:pt x="1421650" y="6228423"/>
                </a:lnTo>
                <a:lnTo>
                  <a:pt x="1406017" y="6235357"/>
                </a:lnTo>
                <a:lnTo>
                  <a:pt x="1387119" y="6240196"/>
                </a:lnTo>
                <a:lnTo>
                  <a:pt x="1363103" y="6242024"/>
                </a:lnTo>
                <a:lnTo>
                  <a:pt x="1339088" y="6240196"/>
                </a:lnTo>
                <a:lnTo>
                  <a:pt x="1320190" y="6235357"/>
                </a:lnTo>
                <a:lnTo>
                  <a:pt x="1304569" y="6228423"/>
                </a:lnTo>
                <a:lnTo>
                  <a:pt x="1275524" y="6211836"/>
                </a:lnTo>
                <a:lnTo>
                  <a:pt x="1258646" y="6204369"/>
                </a:lnTo>
                <a:lnTo>
                  <a:pt x="1238008" y="6199048"/>
                </a:lnTo>
                <a:lnTo>
                  <a:pt x="1211821" y="6197016"/>
                </a:lnTo>
                <a:lnTo>
                  <a:pt x="1185621" y="6199048"/>
                </a:lnTo>
                <a:lnTo>
                  <a:pt x="1164983" y="6204369"/>
                </a:lnTo>
                <a:lnTo>
                  <a:pt x="1148105" y="6211836"/>
                </a:lnTo>
                <a:lnTo>
                  <a:pt x="1119060" y="6228423"/>
                </a:lnTo>
                <a:lnTo>
                  <a:pt x="1103439" y="6235357"/>
                </a:lnTo>
                <a:lnTo>
                  <a:pt x="1084529" y="6240196"/>
                </a:lnTo>
                <a:lnTo>
                  <a:pt x="1060513" y="6242024"/>
                </a:lnTo>
                <a:lnTo>
                  <a:pt x="1036497" y="6240196"/>
                </a:lnTo>
                <a:lnTo>
                  <a:pt x="1017587" y="6235357"/>
                </a:lnTo>
                <a:lnTo>
                  <a:pt x="1001953" y="6228423"/>
                </a:lnTo>
                <a:lnTo>
                  <a:pt x="972921" y="6211836"/>
                </a:lnTo>
                <a:lnTo>
                  <a:pt x="956056" y="6204369"/>
                </a:lnTo>
                <a:lnTo>
                  <a:pt x="935405" y="6199048"/>
                </a:lnTo>
                <a:lnTo>
                  <a:pt x="909218" y="6197016"/>
                </a:lnTo>
                <a:lnTo>
                  <a:pt x="883031" y="6199048"/>
                </a:lnTo>
                <a:lnTo>
                  <a:pt x="862393" y="6204369"/>
                </a:lnTo>
                <a:lnTo>
                  <a:pt x="845527" y="6211836"/>
                </a:lnTo>
                <a:lnTo>
                  <a:pt x="816483" y="6228423"/>
                </a:lnTo>
                <a:lnTo>
                  <a:pt x="800862" y="6235357"/>
                </a:lnTo>
                <a:lnTo>
                  <a:pt x="781964" y="6240196"/>
                </a:lnTo>
                <a:lnTo>
                  <a:pt x="757948" y="6242024"/>
                </a:lnTo>
                <a:lnTo>
                  <a:pt x="733920" y="6240196"/>
                </a:lnTo>
                <a:lnTo>
                  <a:pt x="715022" y="6235357"/>
                </a:lnTo>
                <a:lnTo>
                  <a:pt x="699389" y="6228423"/>
                </a:lnTo>
                <a:lnTo>
                  <a:pt x="670344" y="6211836"/>
                </a:lnTo>
                <a:lnTo>
                  <a:pt x="653478" y="6204369"/>
                </a:lnTo>
                <a:lnTo>
                  <a:pt x="632841" y="6199048"/>
                </a:lnTo>
                <a:lnTo>
                  <a:pt x="606653" y="6197016"/>
                </a:lnTo>
                <a:lnTo>
                  <a:pt x="580466" y="6199048"/>
                </a:lnTo>
                <a:lnTo>
                  <a:pt x="559816" y="6204369"/>
                </a:lnTo>
                <a:lnTo>
                  <a:pt x="542937" y="6211836"/>
                </a:lnTo>
                <a:lnTo>
                  <a:pt x="513892" y="6228423"/>
                </a:lnTo>
                <a:lnTo>
                  <a:pt x="498284" y="6235357"/>
                </a:lnTo>
                <a:lnTo>
                  <a:pt x="479374" y="6240196"/>
                </a:lnTo>
                <a:lnTo>
                  <a:pt x="455358" y="6242024"/>
                </a:lnTo>
                <a:lnTo>
                  <a:pt x="431342" y="6240196"/>
                </a:lnTo>
                <a:lnTo>
                  <a:pt x="412432" y="6235357"/>
                </a:lnTo>
                <a:lnTo>
                  <a:pt x="396811" y="6228423"/>
                </a:lnTo>
                <a:lnTo>
                  <a:pt x="367779" y="6211836"/>
                </a:lnTo>
                <a:lnTo>
                  <a:pt x="350913" y="6204369"/>
                </a:lnTo>
                <a:lnTo>
                  <a:pt x="330263" y="6199048"/>
                </a:lnTo>
                <a:lnTo>
                  <a:pt x="304088" y="6197016"/>
                </a:lnTo>
                <a:lnTo>
                  <a:pt x="277901" y="6199048"/>
                </a:lnTo>
                <a:lnTo>
                  <a:pt x="257251" y="6204369"/>
                </a:lnTo>
                <a:lnTo>
                  <a:pt x="240385" y="6211836"/>
                </a:lnTo>
                <a:lnTo>
                  <a:pt x="211340" y="6228423"/>
                </a:lnTo>
                <a:lnTo>
                  <a:pt x="195719" y="6235357"/>
                </a:lnTo>
                <a:lnTo>
                  <a:pt x="176822" y="6240196"/>
                </a:lnTo>
                <a:lnTo>
                  <a:pt x="152806" y="6242024"/>
                </a:lnTo>
                <a:lnTo>
                  <a:pt x="128778" y="6240196"/>
                </a:lnTo>
                <a:lnTo>
                  <a:pt x="109880" y="6235357"/>
                </a:lnTo>
                <a:lnTo>
                  <a:pt x="94246" y="6228423"/>
                </a:lnTo>
                <a:lnTo>
                  <a:pt x="65201" y="6211836"/>
                </a:lnTo>
                <a:lnTo>
                  <a:pt x="48336" y="6204369"/>
                </a:lnTo>
                <a:lnTo>
                  <a:pt x="27686" y="6199048"/>
                </a:lnTo>
                <a:lnTo>
                  <a:pt x="1498" y="6197016"/>
                </a:lnTo>
                <a:lnTo>
                  <a:pt x="1498" y="6208268"/>
                </a:lnTo>
                <a:lnTo>
                  <a:pt x="25514" y="6210084"/>
                </a:lnTo>
                <a:lnTo>
                  <a:pt x="44424" y="6214935"/>
                </a:lnTo>
                <a:lnTo>
                  <a:pt x="60045" y="6221869"/>
                </a:lnTo>
                <a:lnTo>
                  <a:pt x="89090" y="6238443"/>
                </a:lnTo>
                <a:lnTo>
                  <a:pt x="105968" y="6245911"/>
                </a:lnTo>
                <a:lnTo>
                  <a:pt x="126619" y="6251245"/>
                </a:lnTo>
                <a:lnTo>
                  <a:pt x="152806" y="6253277"/>
                </a:lnTo>
                <a:lnTo>
                  <a:pt x="178993" y="6251245"/>
                </a:lnTo>
                <a:lnTo>
                  <a:pt x="199644" y="6245911"/>
                </a:lnTo>
                <a:lnTo>
                  <a:pt x="216509" y="6238443"/>
                </a:lnTo>
                <a:lnTo>
                  <a:pt x="245541" y="6221869"/>
                </a:lnTo>
                <a:lnTo>
                  <a:pt x="261162" y="6214935"/>
                </a:lnTo>
                <a:lnTo>
                  <a:pt x="280060" y="6210084"/>
                </a:lnTo>
                <a:lnTo>
                  <a:pt x="304088" y="6208268"/>
                </a:lnTo>
                <a:lnTo>
                  <a:pt x="328091" y="6210084"/>
                </a:lnTo>
                <a:lnTo>
                  <a:pt x="346989" y="6214935"/>
                </a:lnTo>
                <a:lnTo>
                  <a:pt x="362623" y="6221869"/>
                </a:lnTo>
                <a:lnTo>
                  <a:pt x="391668" y="6238443"/>
                </a:lnTo>
                <a:lnTo>
                  <a:pt x="408533" y="6245911"/>
                </a:lnTo>
                <a:lnTo>
                  <a:pt x="429171" y="6251245"/>
                </a:lnTo>
                <a:lnTo>
                  <a:pt x="455358" y="6253277"/>
                </a:lnTo>
                <a:lnTo>
                  <a:pt x="481545" y="6251245"/>
                </a:lnTo>
                <a:lnTo>
                  <a:pt x="502196" y="6245911"/>
                </a:lnTo>
                <a:lnTo>
                  <a:pt x="519061" y="6238443"/>
                </a:lnTo>
                <a:lnTo>
                  <a:pt x="548093" y="6221869"/>
                </a:lnTo>
                <a:lnTo>
                  <a:pt x="563727" y="6214935"/>
                </a:lnTo>
                <a:lnTo>
                  <a:pt x="582625" y="6210084"/>
                </a:lnTo>
                <a:lnTo>
                  <a:pt x="606653" y="6208268"/>
                </a:lnTo>
                <a:lnTo>
                  <a:pt x="630669" y="6210084"/>
                </a:lnTo>
                <a:lnTo>
                  <a:pt x="649566" y="6214935"/>
                </a:lnTo>
                <a:lnTo>
                  <a:pt x="665187" y="6221869"/>
                </a:lnTo>
                <a:lnTo>
                  <a:pt x="694232" y="6238443"/>
                </a:lnTo>
                <a:lnTo>
                  <a:pt x="711111" y="6245911"/>
                </a:lnTo>
                <a:lnTo>
                  <a:pt x="731761" y="6251245"/>
                </a:lnTo>
                <a:lnTo>
                  <a:pt x="757948" y="6253277"/>
                </a:lnTo>
                <a:lnTo>
                  <a:pt x="784123" y="6251245"/>
                </a:lnTo>
                <a:lnTo>
                  <a:pt x="804773" y="6245911"/>
                </a:lnTo>
                <a:lnTo>
                  <a:pt x="821639" y="6238443"/>
                </a:lnTo>
                <a:lnTo>
                  <a:pt x="850671" y="6221869"/>
                </a:lnTo>
                <a:lnTo>
                  <a:pt x="866292" y="6214935"/>
                </a:lnTo>
                <a:lnTo>
                  <a:pt x="885202" y="6210084"/>
                </a:lnTo>
                <a:lnTo>
                  <a:pt x="909218" y="6208268"/>
                </a:lnTo>
                <a:lnTo>
                  <a:pt x="933234" y="6210084"/>
                </a:lnTo>
                <a:lnTo>
                  <a:pt x="952144" y="6214935"/>
                </a:lnTo>
                <a:lnTo>
                  <a:pt x="967765" y="6221869"/>
                </a:lnTo>
                <a:lnTo>
                  <a:pt x="996810" y="6238443"/>
                </a:lnTo>
                <a:lnTo>
                  <a:pt x="1013675" y="6245911"/>
                </a:lnTo>
                <a:lnTo>
                  <a:pt x="1034326" y="6251245"/>
                </a:lnTo>
                <a:lnTo>
                  <a:pt x="1060513" y="6253277"/>
                </a:lnTo>
                <a:lnTo>
                  <a:pt x="1086700" y="6251245"/>
                </a:lnTo>
                <a:lnTo>
                  <a:pt x="1107351" y="6245911"/>
                </a:lnTo>
                <a:lnTo>
                  <a:pt x="1124216" y="6238443"/>
                </a:lnTo>
                <a:lnTo>
                  <a:pt x="1153261" y="6221869"/>
                </a:lnTo>
                <a:lnTo>
                  <a:pt x="1168895" y="6214935"/>
                </a:lnTo>
                <a:lnTo>
                  <a:pt x="1187805" y="6210084"/>
                </a:lnTo>
                <a:lnTo>
                  <a:pt x="1211821" y="6208268"/>
                </a:lnTo>
                <a:lnTo>
                  <a:pt x="1235837" y="6210084"/>
                </a:lnTo>
                <a:lnTo>
                  <a:pt x="1254747" y="6214935"/>
                </a:lnTo>
                <a:lnTo>
                  <a:pt x="1270368" y="6221869"/>
                </a:lnTo>
                <a:lnTo>
                  <a:pt x="1299400" y="6238443"/>
                </a:lnTo>
                <a:lnTo>
                  <a:pt x="1316266" y="6245911"/>
                </a:lnTo>
                <a:lnTo>
                  <a:pt x="1336916" y="6251245"/>
                </a:lnTo>
                <a:lnTo>
                  <a:pt x="1363103" y="6253277"/>
                </a:lnTo>
                <a:lnTo>
                  <a:pt x="1389291" y="6251245"/>
                </a:lnTo>
                <a:lnTo>
                  <a:pt x="1409941" y="6245911"/>
                </a:lnTo>
                <a:lnTo>
                  <a:pt x="1426806" y="6238443"/>
                </a:lnTo>
                <a:lnTo>
                  <a:pt x="1455851" y="6221869"/>
                </a:lnTo>
                <a:lnTo>
                  <a:pt x="1471472" y="6214935"/>
                </a:lnTo>
                <a:lnTo>
                  <a:pt x="1490383" y="6210084"/>
                </a:lnTo>
                <a:lnTo>
                  <a:pt x="1514411" y="6208268"/>
                </a:lnTo>
                <a:lnTo>
                  <a:pt x="1538439" y="6210084"/>
                </a:lnTo>
                <a:lnTo>
                  <a:pt x="1557350" y="6214935"/>
                </a:lnTo>
                <a:lnTo>
                  <a:pt x="1572971" y="6221869"/>
                </a:lnTo>
                <a:lnTo>
                  <a:pt x="1602016" y="6238443"/>
                </a:lnTo>
                <a:lnTo>
                  <a:pt x="1618881" y="6245911"/>
                </a:lnTo>
                <a:lnTo>
                  <a:pt x="1639519" y="6251245"/>
                </a:lnTo>
                <a:lnTo>
                  <a:pt x="1665706" y="6253277"/>
                </a:lnTo>
                <a:lnTo>
                  <a:pt x="1691894" y="6251245"/>
                </a:lnTo>
                <a:lnTo>
                  <a:pt x="1712531" y="6245911"/>
                </a:lnTo>
                <a:lnTo>
                  <a:pt x="1729397" y="6238443"/>
                </a:lnTo>
                <a:lnTo>
                  <a:pt x="1758429" y="6221869"/>
                </a:lnTo>
                <a:lnTo>
                  <a:pt x="1774063" y="6214935"/>
                </a:lnTo>
                <a:lnTo>
                  <a:pt x="1792960" y="6210084"/>
                </a:lnTo>
                <a:lnTo>
                  <a:pt x="1816989" y="6208268"/>
                </a:lnTo>
                <a:lnTo>
                  <a:pt x="1841017" y="6210084"/>
                </a:lnTo>
                <a:lnTo>
                  <a:pt x="1859927" y="6214935"/>
                </a:lnTo>
                <a:lnTo>
                  <a:pt x="1875548" y="6221869"/>
                </a:lnTo>
                <a:lnTo>
                  <a:pt x="1904606" y="6238443"/>
                </a:lnTo>
                <a:lnTo>
                  <a:pt x="1921484" y="6245911"/>
                </a:lnTo>
                <a:lnTo>
                  <a:pt x="1942134" y="6251245"/>
                </a:lnTo>
                <a:lnTo>
                  <a:pt x="1968322" y="6253277"/>
                </a:lnTo>
                <a:lnTo>
                  <a:pt x="1994509" y="6251245"/>
                </a:lnTo>
                <a:lnTo>
                  <a:pt x="2015159" y="6245911"/>
                </a:lnTo>
                <a:lnTo>
                  <a:pt x="2032025" y="6238443"/>
                </a:lnTo>
                <a:lnTo>
                  <a:pt x="2061070" y="6221869"/>
                </a:lnTo>
                <a:lnTo>
                  <a:pt x="2076691" y="6214935"/>
                </a:lnTo>
                <a:lnTo>
                  <a:pt x="2095601" y="6210084"/>
                </a:lnTo>
                <a:lnTo>
                  <a:pt x="2119630" y="6208268"/>
                </a:lnTo>
                <a:lnTo>
                  <a:pt x="2143645" y="6210084"/>
                </a:lnTo>
                <a:lnTo>
                  <a:pt x="2162556" y="6214935"/>
                </a:lnTo>
                <a:lnTo>
                  <a:pt x="2178189" y="6221869"/>
                </a:lnTo>
                <a:lnTo>
                  <a:pt x="2207234" y="6238443"/>
                </a:lnTo>
                <a:lnTo>
                  <a:pt x="2224113" y="6245911"/>
                </a:lnTo>
                <a:lnTo>
                  <a:pt x="2244750" y="6251245"/>
                </a:lnTo>
                <a:lnTo>
                  <a:pt x="2270950" y="6253277"/>
                </a:lnTo>
                <a:lnTo>
                  <a:pt x="2297138" y="6251245"/>
                </a:lnTo>
                <a:lnTo>
                  <a:pt x="2317775" y="6245911"/>
                </a:lnTo>
                <a:lnTo>
                  <a:pt x="2334641" y="6238443"/>
                </a:lnTo>
                <a:lnTo>
                  <a:pt x="2363686" y="6221869"/>
                </a:lnTo>
                <a:lnTo>
                  <a:pt x="2379319" y="6214935"/>
                </a:lnTo>
                <a:lnTo>
                  <a:pt x="2398217" y="6210084"/>
                </a:lnTo>
                <a:lnTo>
                  <a:pt x="2422245" y="6208268"/>
                </a:lnTo>
                <a:lnTo>
                  <a:pt x="2446274" y="6210084"/>
                </a:lnTo>
                <a:lnTo>
                  <a:pt x="2465184" y="6214935"/>
                </a:lnTo>
                <a:lnTo>
                  <a:pt x="2480818" y="6221869"/>
                </a:lnTo>
                <a:lnTo>
                  <a:pt x="2509863" y="6238443"/>
                </a:lnTo>
                <a:lnTo>
                  <a:pt x="2526741" y="6245911"/>
                </a:lnTo>
                <a:lnTo>
                  <a:pt x="2547391" y="6251245"/>
                </a:lnTo>
                <a:lnTo>
                  <a:pt x="2573578" y="6253277"/>
                </a:lnTo>
                <a:lnTo>
                  <a:pt x="2599766" y="6251245"/>
                </a:lnTo>
                <a:lnTo>
                  <a:pt x="2620416" y="6245911"/>
                </a:lnTo>
                <a:lnTo>
                  <a:pt x="2637282" y="6238443"/>
                </a:lnTo>
                <a:lnTo>
                  <a:pt x="2666314" y="6221869"/>
                </a:lnTo>
                <a:lnTo>
                  <a:pt x="2681948" y="6214935"/>
                </a:lnTo>
                <a:lnTo>
                  <a:pt x="2700845" y="6210084"/>
                </a:lnTo>
                <a:lnTo>
                  <a:pt x="2724874" y="6208268"/>
                </a:lnTo>
                <a:lnTo>
                  <a:pt x="2748889" y="6210084"/>
                </a:lnTo>
                <a:lnTo>
                  <a:pt x="2767800" y="6214935"/>
                </a:lnTo>
                <a:lnTo>
                  <a:pt x="2783433" y="6221869"/>
                </a:lnTo>
                <a:lnTo>
                  <a:pt x="2812478" y="6238443"/>
                </a:lnTo>
                <a:lnTo>
                  <a:pt x="2829356" y="6245911"/>
                </a:lnTo>
                <a:lnTo>
                  <a:pt x="2850007" y="6251245"/>
                </a:lnTo>
                <a:lnTo>
                  <a:pt x="2876207" y="6253277"/>
                </a:lnTo>
                <a:lnTo>
                  <a:pt x="2902381" y="6251245"/>
                </a:lnTo>
                <a:lnTo>
                  <a:pt x="2923032" y="6245911"/>
                </a:lnTo>
                <a:lnTo>
                  <a:pt x="2939897" y="6238443"/>
                </a:lnTo>
                <a:lnTo>
                  <a:pt x="2968942" y="6221869"/>
                </a:lnTo>
                <a:lnTo>
                  <a:pt x="2984576" y="6214935"/>
                </a:lnTo>
                <a:lnTo>
                  <a:pt x="3003486" y="6210084"/>
                </a:lnTo>
                <a:lnTo>
                  <a:pt x="3027515" y="6208268"/>
                </a:lnTo>
                <a:lnTo>
                  <a:pt x="3051543" y="6210084"/>
                </a:lnTo>
                <a:lnTo>
                  <a:pt x="3070453" y="6214935"/>
                </a:lnTo>
                <a:lnTo>
                  <a:pt x="3086087" y="6221869"/>
                </a:lnTo>
                <a:lnTo>
                  <a:pt x="3115132" y="6238443"/>
                </a:lnTo>
                <a:lnTo>
                  <a:pt x="3131997" y="6245911"/>
                </a:lnTo>
                <a:lnTo>
                  <a:pt x="3152648" y="6251245"/>
                </a:lnTo>
                <a:lnTo>
                  <a:pt x="3178848" y="6253277"/>
                </a:lnTo>
                <a:lnTo>
                  <a:pt x="3205022" y="6251245"/>
                </a:lnTo>
                <a:lnTo>
                  <a:pt x="3225660" y="6245911"/>
                </a:lnTo>
                <a:lnTo>
                  <a:pt x="3242526" y="6238443"/>
                </a:lnTo>
                <a:lnTo>
                  <a:pt x="3271570" y="6221869"/>
                </a:lnTo>
                <a:lnTo>
                  <a:pt x="3287204" y="6214935"/>
                </a:lnTo>
                <a:lnTo>
                  <a:pt x="3306114" y="6210084"/>
                </a:lnTo>
                <a:lnTo>
                  <a:pt x="3330143" y="6208268"/>
                </a:lnTo>
                <a:lnTo>
                  <a:pt x="3354171" y="6210084"/>
                </a:lnTo>
                <a:lnTo>
                  <a:pt x="3373082" y="6214935"/>
                </a:lnTo>
                <a:lnTo>
                  <a:pt x="3388715" y="6221869"/>
                </a:lnTo>
                <a:lnTo>
                  <a:pt x="3417760" y="6238443"/>
                </a:lnTo>
                <a:lnTo>
                  <a:pt x="3434638" y="6245911"/>
                </a:lnTo>
                <a:lnTo>
                  <a:pt x="3455289" y="6251245"/>
                </a:lnTo>
                <a:lnTo>
                  <a:pt x="3481489" y="6253277"/>
                </a:lnTo>
                <a:lnTo>
                  <a:pt x="3507676" y="6251245"/>
                </a:lnTo>
                <a:lnTo>
                  <a:pt x="3528326" y="6245911"/>
                </a:lnTo>
                <a:lnTo>
                  <a:pt x="3545192" y="6238443"/>
                </a:lnTo>
                <a:lnTo>
                  <a:pt x="3574237" y="6221869"/>
                </a:lnTo>
                <a:lnTo>
                  <a:pt x="3589871" y="6214935"/>
                </a:lnTo>
                <a:lnTo>
                  <a:pt x="3608794" y="6210084"/>
                </a:lnTo>
                <a:lnTo>
                  <a:pt x="3632822" y="6208268"/>
                </a:lnTo>
                <a:lnTo>
                  <a:pt x="3656850" y="6210084"/>
                </a:lnTo>
                <a:lnTo>
                  <a:pt x="3675761" y="6214935"/>
                </a:lnTo>
                <a:lnTo>
                  <a:pt x="3691382" y="6221869"/>
                </a:lnTo>
                <a:lnTo>
                  <a:pt x="3720427" y="6238443"/>
                </a:lnTo>
                <a:lnTo>
                  <a:pt x="3737305" y="6245911"/>
                </a:lnTo>
                <a:lnTo>
                  <a:pt x="3757942" y="6251245"/>
                </a:lnTo>
                <a:lnTo>
                  <a:pt x="3784142" y="6253277"/>
                </a:lnTo>
                <a:lnTo>
                  <a:pt x="3810330" y="6251245"/>
                </a:lnTo>
                <a:lnTo>
                  <a:pt x="3830980" y="6245911"/>
                </a:lnTo>
                <a:lnTo>
                  <a:pt x="3847846" y="6238443"/>
                </a:lnTo>
                <a:lnTo>
                  <a:pt x="3876891" y="6221869"/>
                </a:lnTo>
                <a:lnTo>
                  <a:pt x="3892524" y="6214935"/>
                </a:lnTo>
                <a:lnTo>
                  <a:pt x="3911435" y="6210084"/>
                </a:lnTo>
                <a:lnTo>
                  <a:pt x="3935450" y="6208268"/>
                </a:lnTo>
                <a:lnTo>
                  <a:pt x="3959479" y="6210084"/>
                </a:lnTo>
                <a:lnTo>
                  <a:pt x="3978389" y="6214935"/>
                </a:lnTo>
                <a:lnTo>
                  <a:pt x="3994023" y="6221869"/>
                </a:lnTo>
                <a:lnTo>
                  <a:pt x="4023068" y="6238443"/>
                </a:lnTo>
                <a:lnTo>
                  <a:pt x="4039933" y="6245911"/>
                </a:lnTo>
                <a:lnTo>
                  <a:pt x="4060583" y="6251245"/>
                </a:lnTo>
                <a:lnTo>
                  <a:pt x="4086783" y="6253277"/>
                </a:lnTo>
                <a:lnTo>
                  <a:pt x="4112984" y="6251245"/>
                </a:lnTo>
                <a:lnTo>
                  <a:pt x="4133634" y="6245911"/>
                </a:lnTo>
                <a:lnTo>
                  <a:pt x="4150512" y="6238443"/>
                </a:lnTo>
                <a:lnTo>
                  <a:pt x="4179557" y="6221869"/>
                </a:lnTo>
                <a:lnTo>
                  <a:pt x="4195178" y="6214935"/>
                </a:lnTo>
                <a:lnTo>
                  <a:pt x="4214088" y="6210084"/>
                </a:lnTo>
                <a:lnTo>
                  <a:pt x="4238104" y="6208268"/>
                </a:lnTo>
                <a:lnTo>
                  <a:pt x="4262120" y="6210084"/>
                </a:lnTo>
                <a:lnTo>
                  <a:pt x="4281017" y="6214935"/>
                </a:lnTo>
                <a:lnTo>
                  <a:pt x="4296638" y="6221869"/>
                </a:lnTo>
                <a:lnTo>
                  <a:pt x="4325658" y="6238443"/>
                </a:lnTo>
                <a:lnTo>
                  <a:pt x="4342536" y="6245911"/>
                </a:lnTo>
                <a:lnTo>
                  <a:pt x="4363186" y="6251245"/>
                </a:lnTo>
                <a:lnTo>
                  <a:pt x="4389374" y="6253277"/>
                </a:lnTo>
                <a:lnTo>
                  <a:pt x="4415574" y="6251245"/>
                </a:lnTo>
                <a:lnTo>
                  <a:pt x="4436224" y="6245911"/>
                </a:lnTo>
                <a:lnTo>
                  <a:pt x="4453102" y="6238443"/>
                </a:lnTo>
                <a:lnTo>
                  <a:pt x="4482147" y="6221869"/>
                </a:lnTo>
                <a:lnTo>
                  <a:pt x="4497768" y="6214935"/>
                </a:lnTo>
                <a:lnTo>
                  <a:pt x="4516679" y="6210084"/>
                </a:lnTo>
                <a:lnTo>
                  <a:pt x="4540694" y="6208268"/>
                </a:lnTo>
                <a:lnTo>
                  <a:pt x="4564723" y="6210084"/>
                </a:lnTo>
                <a:lnTo>
                  <a:pt x="4583633" y="6214935"/>
                </a:lnTo>
                <a:lnTo>
                  <a:pt x="4599267" y="6221869"/>
                </a:lnTo>
                <a:lnTo>
                  <a:pt x="4628312" y="6238443"/>
                </a:lnTo>
                <a:lnTo>
                  <a:pt x="4645190" y="6245911"/>
                </a:lnTo>
                <a:lnTo>
                  <a:pt x="4665840" y="6251245"/>
                </a:lnTo>
                <a:lnTo>
                  <a:pt x="4692027" y="6253277"/>
                </a:lnTo>
                <a:lnTo>
                  <a:pt x="4718228" y="6251245"/>
                </a:lnTo>
                <a:lnTo>
                  <a:pt x="4738878" y="6245911"/>
                </a:lnTo>
                <a:lnTo>
                  <a:pt x="4755756" y="6238443"/>
                </a:lnTo>
                <a:lnTo>
                  <a:pt x="4784801" y="6221869"/>
                </a:lnTo>
                <a:lnTo>
                  <a:pt x="4800422" y="6214935"/>
                </a:lnTo>
                <a:lnTo>
                  <a:pt x="4819332" y="6210084"/>
                </a:lnTo>
                <a:lnTo>
                  <a:pt x="4843348" y="6208268"/>
                </a:lnTo>
                <a:lnTo>
                  <a:pt x="4867364" y="6210084"/>
                </a:lnTo>
                <a:lnTo>
                  <a:pt x="4886274" y="6214935"/>
                </a:lnTo>
                <a:lnTo>
                  <a:pt x="4901895" y="6221869"/>
                </a:lnTo>
                <a:lnTo>
                  <a:pt x="4930927" y="6238443"/>
                </a:lnTo>
                <a:lnTo>
                  <a:pt x="4947805" y="6245911"/>
                </a:lnTo>
                <a:lnTo>
                  <a:pt x="4968456" y="6251245"/>
                </a:lnTo>
                <a:lnTo>
                  <a:pt x="4994656" y="6253277"/>
                </a:lnTo>
                <a:lnTo>
                  <a:pt x="5020856" y="6251245"/>
                </a:lnTo>
                <a:lnTo>
                  <a:pt x="5041506" y="6245911"/>
                </a:lnTo>
                <a:lnTo>
                  <a:pt x="5058384" y="6238443"/>
                </a:lnTo>
                <a:lnTo>
                  <a:pt x="5087429" y="6221869"/>
                </a:lnTo>
                <a:lnTo>
                  <a:pt x="5103063" y="6214935"/>
                </a:lnTo>
                <a:lnTo>
                  <a:pt x="5121961" y="6210084"/>
                </a:lnTo>
                <a:lnTo>
                  <a:pt x="5145989" y="6208268"/>
                </a:lnTo>
                <a:lnTo>
                  <a:pt x="5170030" y="6210084"/>
                </a:lnTo>
                <a:lnTo>
                  <a:pt x="5188940" y="6214935"/>
                </a:lnTo>
                <a:lnTo>
                  <a:pt x="5204574" y="6221869"/>
                </a:lnTo>
                <a:lnTo>
                  <a:pt x="5233632" y="6238443"/>
                </a:lnTo>
                <a:lnTo>
                  <a:pt x="5250510" y="6245911"/>
                </a:lnTo>
                <a:lnTo>
                  <a:pt x="5271160" y="6251245"/>
                </a:lnTo>
                <a:lnTo>
                  <a:pt x="5297360" y="6253277"/>
                </a:lnTo>
                <a:lnTo>
                  <a:pt x="5323548" y="6251245"/>
                </a:lnTo>
                <a:lnTo>
                  <a:pt x="5344211" y="6245911"/>
                </a:lnTo>
                <a:lnTo>
                  <a:pt x="5361076" y="6238443"/>
                </a:lnTo>
                <a:lnTo>
                  <a:pt x="5390134" y="6221869"/>
                </a:lnTo>
                <a:lnTo>
                  <a:pt x="5405767" y="6214935"/>
                </a:lnTo>
                <a:lnTo>
                  <a:pt x="5424678" y="6210084"/>
                </a:lnTo>
                <a:lnTo>
                  <a:pt x="5448706" y="6208268"/>
                </a:lnTo>
                <a:lnTo>
                  <a:pt x="5472735" y="6210084"/>
                </a:lnTo>
                <a:lnTo>
                  <a:pt x="5491645" y="6214935"/>
                </a:lnTo>
                <a:lnTo>
                  <a:pt x="5507266" y="6221869"/>
                </a:lnTo>
                <a:lnTo>
                  <a:pt x="5536311" y="6238443"/>
                </a:lnTo>
                <a:lnTo>
                  <a:pt x="5553189" y="6245911"/>
                </a:lnTo>
                <a:lnTo>
                  <a:pt x="5573852" y="6251245"/>
                </a:lnTo>
                <a:lnTo>
                  <a:pt x="5600052" y="6253277"/>
                </a:lnTo>
                <a:lnTo>
                  <a:pt x="5626252" y="6251245"/>
                </a:lnTo>
                <a:lnTo>
                  <a:pt x="5646915" y="6245911"/>
                </a:lnTo>
                <a:lnTo>
                  <a:pt x="5663793" y="6238443"/>
                </a:lnTo>
                <a:lnTo>
                  <a:pt x="5692838" y="6221869"/>
                </a:lnTo>
                <a:lnTo>
                  <a:pt x="5708472" y="6214935"/>
                </a:lnTo>
                <a:lnTo>
                  <a:pt x="5727370" y="6210084"/>
                </a:lnTo>
                <a:lnTo>
                  <a:pt x="5751398" y="6208268"/>
                </a:lnTo>
                <a:lnTo>
                  <a:pt x="5775414" y="6210084"/>
                </a:lnTo>
                <a:lnTo>
                  <a:pt x="5794324" y="6214935"/>
                </a:lnTo>
                <a:lnTo>
                  <a:pt x="5809958" y="6221869"/>
                </a:lnTo>
                <a:lnTo>
                  <a:pt x="5839003" y="6238443"/>
                </a:lnTo>
                <a:lnTo>
                  <a:pt x="5855881" y="6245911"/>
                </a:lnTo>
                <a:lnTo>
                  <a:pt x="5876531" y="6251245"/>
                </a:lnTo>
                <a:lnTo>
                  <a:pt x="5902718" y="6253277"/>
                </a:lnTo>
                <a:lnTo>
                  <a:pt x="5928906" y="6251245"/>
                </a:lnTo>
                <a:lnTo>
                  <a:pt x="5949569" y="6245911"/>
                </a:lnTo>
                <a:lnTo>
                  <a:pt x="5966434" y="6238443"/>
                </a:lnTo>
                <a:lnTo>
                  <a:pt x="5995479" y="6221869"/>
                </a:lnTo>
                <a:lnTo>
                  <a:pt x="6011113" y="6214935"/>
                </a:lnTo>
                <a:lnTo>
                  <a:pt x="6030023" y="6210084"/>
                </a:lnTo>
                <a:lnTo>
                  <a:pt x="6054052" y="6208268"/>
                </a:lnTo>
                <a:lnTo>
                  <a:pt x="6078093" y="6210084"/>
                </a:lnTo>
                <a:lnTo>
                  <a:pt x="6097016" y="6214935"/>
                </a:lnTo>
                <a:lnTo>
                  <a:pt x="6112649" y="6221869"/>
                </a:lnTo>
                <a:lnTo>
                  <a:pt x="6141720" y="6238443"/>
                </a:lnTo>
                <a:lnTo>
                  <a:pt x="6158598" y="6245911"/>
                </a:lnTo>
                <a:lnTo>
                  <a:pt x="6179261" y="6251245"/>
                </a:lnTo>
                <a:lnTo>
                  <a:pt x="6205461" y="6253277"/>
                </a:lnTo>
                <a:lnTo>
                  <a:pt x="6231648" y="6251245"/>
                </a:lnTo>
                <a:lnTo>
                  <a:pt x="6252311" y="6245911"/>
                </a:lnTo>
                <a:lnTo>
                  <a:pt x="6269177" y="6238443"/>
                </a:lnTo>
                <a:lnTo>
                  <a:pt x="6298235" y="6221869"/>
                </a:lnTo>
                <a:lnTo>
                  <a:pt x="6313868" y="6214935"/>
                </a:lnTo>
                <a:lnTo>
                  <a:pt x="6332779" y="6210084"/>
                </a:lnTo>
                <a:lnTo>
                  <a:pt x="6356807" y="6208268"/>
                </a:lnTo>
                <a:lnTo>
                  <a:pt x="6380861" y="6210084"/>
                </a:lnTo>
                <a:lnTo>
                  <a:pt x="6399797" y="6214935"/>
                </a:lnTo>
                <a:lnTo>
                  <a:pt x="6415443" y="6221869"/>
                </a:lnTo>
                <a:lnTo>
                  <a:pt x="6444513" y="6238443"/>
                </a:lnTo>
                <a:lnTo>
                  <a:pt x="6461392" y="6245911"/>
                </a:lnTo>
                <a:lnTo>
                  <a:pt x="6482054" y="6251245"/>
                </a:lnTo>
                <a:lnTo>
                  <a:pt x="6508267" y="6253277"/>
                </a:lnTo>
                <a:lnTo>
                  <a:pt x="6534467" y="6251245"/>
                </a:lnTo>
                <a:lnTo>
                  <a:pt x="6555143" y="6245911"/>
                </a:lnTo>
                <a:lnTo>
                  <a:pt x="6572034" y="6238443"/>
                </a:lnTo>
                <a:lnTo>
                  <a:pt x="6601104" y="6221869"/>
                </a:lnTo>
                <a:lnTo>
                  <a:pt x="6616738" y="6214935"/>
                </a:lnTo>
                <a:lnTo>
                  <a:pt x="6635661" y="6210084"/>
                </a:lnTo>
                <a:lnTo>
                  <a:pt x="6659715" y="6208268"/>
                </a:lnTo>
                <a:lnTo>
                  <a:pt x="6659715" y="6197016"/>
                </a:lnTo>
                <a:close/>
              </a:path>
              <a:path w="6660515" h="7380605">
                <a:moveTo>
                  <a:pt x="6659753" y="6309690"/>
                </a:moveTo>
                <a:lnTo>
                  <a:pt x="6633527" y="6311722"/>
                </a:lnTo>
                <a:lnTo>
                  <a:pt x="6612864" y="6317043"/>
                </a:lnTo>
                <a:lnTo>
                  <a:pt x="6595986" y="6324524"/>
                </a:lnTo>
                <a:lnTo>
                  <a:pt x="6566916" y="6341097"/>
                </a:lnTo>
                <a:lnTo>
                  <a:pt x="6551269" y="6348031"/>
                </a:lnTo>
                <a:lnTo>
                  <a:pt x="6532346" y="6352870"/>
                </a:lnTo>
                <a:lnTo>
                  <a:pt x="6508305" y="6354699"/>
                </a:lnTo>
                <a:lnTo>
                  <a:pt x="6484252" y="6352870"/>
                </a:lnTo>
                <a:lnTo>
                  <a:pt x="6465329" y="6348031"/>
                </a:lnTo>
                <a:lnTo>
                  <a:pt x="6449682" y="6341097"/>
                </a:lnTo>
                <a:lnTo>
                  <a:pt x="6420599" y="6324524"/>
                </a:lnTo>
                <a:lnTo>
                  <a:pt x="6403721" y="6317043"/>
                </a:lnTo>
                <a:lnTo>
                  <a:pt x="6383045" y="6311722"/>
                </a:lnTo>
                <a:lnTo>
                  <a:pt x="6356832" y="6309690"/>
                </a:lnTo>
                <a:lnTo>
                  <a:pt x="6330632" y="6311722"/>
                </a:lnTo>
                <a:lnTo>
                  <a:pt x="6309982" y="6317043"/>
                </a:lnTo>
                <a:lnTo>
                  <a:pt x="6293104" y="6324524"/>
                </a:lnTo>
                <a:lnTo>
                  <a:pt x="6264059" y="6341097"/>
                </a:lnTo>
                <a:lnTo>
                  <a:pt x="6248425" y="6348031"/>
                </a:lnTo>
                <a:lnTo>
                  <a:pt x="6229515" y="6352870"/>
                </a:lnTo>
                <a:lnTo>
                  <a:pt x="6205486" y="6354699"/>
                </a:lnTo>
                <a:lnTo>
                  <a:pt x="6181445" y="6352870"/>
                </a:lnTo>
                <a:lnTo>
                  <a:pt x="6162535" y="6348031"/>
                </a:lnTo>
                <a:lnTo>
                  <a:pt x="6146889" y="6341097"/>
                </a:lnTo>
                <a:lnTo>
                  <a:pt x="6117844" y="6324524"/>
                </a:lnTo>
                <a:lnTo>
                  <a:pt x="6100953" y="6317043"/>
                </a:lnTo>
                <a:lnTo>
                  <a:pt x="6080290" y="6311722"/>
                </a:lnTo>
                <a:lnTo>
                  <a:pt x="6054090" y="6309690"/>
                </a:lnTo>
                <a:lnTo>
                  <a:pt x="6027890" y="6311722"/>
                </a:lnTo>
                <a:lnTo>
                  <a:pt x="6007239" y="6317043"/>
                </a:lnTo>
                <a:lnTo>
                  <a:pt x="5990361" y="6324524"/>
                </a:lnTo>
                <a:lnTo>
                  <a:pt x="5961316" y="6341097"/>
                </a:lnTo>
                <a:lnTo>
                  <a:pt x="5945683" y="6348031"/>
                </a:lnTo>
                <a:lnTo>
                  <a:pt x="5926772" y="6352870"/>
                </a:lnTo>
                <a:lnTo>
                  <a:pt x="5902744" y="6354699"/>
                </a:lnTo>
                <a:lnTo>
                  <a:pt x="5878728" y="6352870"/>
                </a:lnTo>
                <a:lnTo>
                  <a:pt x="5859818" y="6348031"/>
                </a:lnTo>
                <a:lnTo>
                  <a:pt x="5844184" y="6341097"/>
                </a:lnTo>
                <a:lnTo>
                  <a:pt x="5815139" y="6324524"/>
                </a:lnTo>
                <a:lnTo>
                  <a:pt x="5798274" y="6317043"/>
                </a:lnTo>
                <a:lnTo>
                  <a:pt x="5777623" y="6311722"/>
                </a:lnTo>
                <a:lnTo>
                  <a:pt x="5751436" y="6309690"/>
                </a:lnTo>
                <a:lnTo>
                  <a:pt x="5725236" y="6311722"/>
                </a:lnTo>
                <a:lnTo>
                  <a:pt x="5704586" y="6317043"/>
                </a:lnTo>
                <a:lnTo>
                  <a:pt x="5687707" y="6324524"/>
                </a:lnTo>
                <a:lnTo>
                  <a:pt x="5658663" y="6341097"/>
                </a:lnTo>
                <a:lnTo>
                  <a:pt x="5643029" y="6348031"/>
                </a:lnTo>
                <a:lnTo>
                  <a:pt x="5624119" y="6352870"/>
                </a:lnTo>
                <a:lnTo>
                  <a:pt x="5600090" y="6354699"/>
                </a:lnTo>
                <a:lnTo>
                  <a:pt x="5576049" y="6352870"/>
                </a:lnTo>
                <a:lnTo>
                  <a:pt x="5557139" y="6348031"/>
                </a:lnTo>
                <a:lnTo>
                  <a:pt x="5541505" y="6341097"/>
                </a:lnTo>
                <a:lnTo>
                  <a:pt x="5512460" y="6324524"/>
                </a:lnTo>
                <a:lnTo>
                  <a:pt x="5495582" y="6317043"/>
                </a:lnTo>
                <a:lnTo>
                  <a:pt x="5474919" y="6311722"/>
                </a:lnTo>
                <a:lnTo>
                  <a:pt x="5448732" y="6309690"/>
                </a:lnTo>
                <a:lnTo>
                  <a:pt x="5422544" y="6311722"/>
                </a:lnTo>
                <a:lnTo>
                  <a:pt x="5401881" y="6317043"/>
                </a:lnTo>
                <a:lnTo>
                  <a:pt x="5385016" y="6324524"/>
                </a:lnTo>
                <a:lnTo>
                  <a:pt x="5355971" y="6341097"/>
                </a:lnTo>
                <a:lnTo>
                  <a:pt x="5340337" y="6348031"/>
                </a:lnTo>
                <a:lnTo>
                  <a:pt x="5321427" y="6352870"/>
                </a:lnTo>
                <a:lnTo>
                  <a:pt x="5297398" y="6354699"/>
                </a:lnTo>
                <a:lnTo>
                  <a:pt x="5273357" y="6352870"/>
                </a:lnTo>
                <a:lnTo>
                  <a:pt x="5254447" y="6348031"/>
                </a:lnTo>
                <a:lnTo>
                  <a:pt x="5238813" y="6341097"/>
                </a:lnTo>
                <a:lnTo>
                  <a:pt x="5209756" y="6324524"/>
                </a:lnTo>
                <a:lnTo>
                  <a:pt x="5192877" y="6317043"/>
                </a:lnTo>
                <a:lnTo>
                  <a:pt x="5172227" y="6311722"/>
                </a:lnTo>
                <a:lnTo>
                  <a:pt x="5146027" y="6309690"/>
                </a:lnTo>
                <a:lnTo>
                  <a:pt x="5119827" y="6311722"/>
                </a:lnTo>
                <a:lnTo>
                  <a:pt x="5099177" y="6317043"/>
                </a:lnTo>
                <a:lnTo>
                  <a:pt x="5082298" y="6324524"/>
                </a:lnTo>
                <a:lnTo>
                  <a:pt x="5053254" y="6341097"/>
                </a:lnTo>
                <a:lnTo>
                  <a:pt x="5037620" y="6348031"/>
                </a:lnTo>
                <a:lnTo>
                  <a:pt x="5018722" y="6352870"/>
                </a:lnTo>
                <a:lnTo>
                  <a:pt x="4994694" y="6354699"/>
                </a:lnTo>
                <a:lnTo>
                  <a:pt x="4970665" y="6352870"/>
                </a:lnTo>
                <a:lnTo>
                  <a:pt x="4951755" y="6348031"/>
                </a:lnTo>
                <a:lnTo>
                  <a:pt x="4936121" y="6341097"/>
                </a:lnTo>
                <a:lnTo>
                  <a:pt x="4907077" y="6324524"/>
                </a:lnTo>
                <a:lnTo>
                  <a:pt x="4890211" y="6317043"/>
                </a:lnTo>
                <a:lnTo>
                  <a:pt x="4869561" y="6311722"/>
                </a:lnTo>
                <a:lnTo>
                  <a:pt x="4843373" y="6309690"/>
                </a:lnTo>
                <a:lnTo>
                  <a:pt x="4817186" y="6311722"/>
                </a:lnTo>
                <a:lnTo>
                  <a:pt x="4796536" y="6317043"/>
                </a:lnTo>
                <a:lnTo>
                  <a:pt x="4779670" y="6324524"/>
                </a:lnTo>
                <a:lnTo>
                  <a:pt x="4750625" y="6341097"/>
                </a:lnTo>
                <a:lnTo>
                  <a:pt x="4734992" y="6348031"/>
                </a:lnTo>
                <a:lnTo>
                  <a:pt x="4716081" y="6352870"/>
                </a:lnTo>
                <a:lnTo>
                  <a:pt x="4692053" y="6354699"/>
                </a:lnTo>
                <a:lnTo>
                  <a:pt x="4668024" y="6352870"/>
                </a:lnTo>
                <a:lnTo>
                  <a:pt x="4649114" y="6348031"/>
                </a:lnTo>
                <a:lnTo>
                  <a:pt x="4633493" y="6341097"/>
                </a:lnTo>
                <a:lnTo>
                  <a:pt x="4604448" y="6324524"/>
                </a:lnTo>
                <a:lnTo>
                  <a:pt x="4587570" y="6317043"/>
                </a:lnTo>
                <a:lnTo>
                  <a:pt x="4566920" y="6311722"/>
                </a:lnTo>
                <a:lnTo>
                  <a:pt x="4540720" y="6309690"/>
                </a:lnTo>
                <a:lnTo>
                  <a:pt x="4514532" y="6311722"/>
                </a:lnTo>
                <a:lnTo>
                  <a:pt x="4493882" y="6317043"/>
                </a:lnTo>
                <a:lnTo>
                  <a:pt x="4477016" y="6324524"/>
                </a:lnTo>
                <a:lnTo>
                  <a:pt x="4447972" y="6341097"/>
                </a:lnTo>
                <a:lnTo>
                  <a:pt x="4432338" y="6348031"/>
                </a:lnTo>
                <a:lnTo>
                  <a:pt x="4413428" y="6352870"/>
                </a:lnTo>
                <a:lnTo>
                  <a:pt x="4389399" y="6354699"/>
                </a:lnTo>
                <a:lnTo>
                  <a:pt x="4365383" y="6352870"/>
                </a:lnTo>
                <a:lnTo>
                  <a:pt x="4346473" y="6348031"/>
                </a:lnTo>
                <a:lnTo>
                  <a:pt x="4330852" y="6341097"/>
                </a:lnTo>
                <a:lnTo>
                  <a:pt x="4301820" y="6324524"/>
                </a:lnTo>
                <a:lnTo>
                  <a:pt x="4284954" y="6317043"/>
                </a:lnTo>
                <a:lnTo>
                  <a:pt x="4264317" y="6311722"/>
                </a:lnTo>
                <a:lnTo>
                  <a:pt x="4238129" y="6309690"/>
                </a:lnTo>
                <a:lnTo>
                  <a:pt x="4211942" y="6311722"/>
                </a:lnTo>
                <a:lnTo>
                  <a:pt x="4191292" y="6317043"/>
                </a:lnTo>
                <a:lnTo>
                  <a:pt x="4174426" y="6324524"/>
                </a:lnTo>
                <a:lnTo>
                  <a:pt x="4145381" y="6341097"/>
                </a:lnTo>
                <a:lnTo>
                  <a:pt x="4129748" y="6348031"/>
                </a:lnTo>
                <a:lnTo>
                  <a:pt x="4110850" y="6352870"/>
                </a:lnTo>
                <a:lnTo>
                  <a:pt x="4086822" y="6354699"/>
                </a:lnTo>
                <a:lnTo>
                  <a:pt x="4062793" y="6352870"/>
                </a:lnTo>
                <a:lnTo>
                  <a:pt x="4043883" y="6348031"/>
                </a:lnTo>
                <a:lnTo>
                  <a:pt x="4028249" y="6341097"/>
                </a:lnTo>
                <a:lnTo>
                  <a:pt x="3999204" y="6324524"/>
                </a:lnTo>
                <a:lnTo>
                  <a:pt x="3982326" y="6317043"/>
                </a:lnTo>
                <a:lnTo>
                  <a:pt x="3961676" y="6311722"/>
                </a:lnTo>
                <a:lnTo>
                  <a:pt x="3935488" y="6309690"/>
                </a:lnTo>
                <a:lnTo>
                  <a:pt x="3909288" y="6311722"/>
                </a:lnTo>
                <a:lnTo>
                  <a:pt x="3888638" y="6317043"/>
                </a:lnTo>
                <a:lnTo>
                  <a:pt x="3871772" y="6324524"/>
                </a:lnTo>
                <a:lnTo>
                  <a:pt x="3842728" y="6341097"/>
                </a:lnTo>
                <a:lnTo>
                  <a:pt x="3827094" y="6348031"/>
                </a:lnTo>
                <a:lnTo>
                  <a:pt x="3808184" y="6352870"/>
                </a:lnTo>
                <a:lnTo>
                  <a:pt x="3784168" y="6354699"/>
                </a:lnTo>
                <a:lnTo>
                  <a:pt x="3760139" y="6352870"/>
                </a:lnTo>
                <a:lnTo>
                  <a:pt x="3741229" y="6348031"/>
                </a:lnTo>
                <a:lnTo>
                  <a:pt x="3725608" y="6341097"/>
                </a:lnTo>
                <a:lnTo>
                  <a:pt x="3696563" y="6324524"/>
                </a:lnTo>
                <a:lnTo>
                  <a:pt x="3679685" y="6317043"/>
                </a:lnTo>
                <a:lnTo>
                  <a:pt x="3659035" y="6311722"/>
                </a:lnTo>
                <a:lnTo>
                  <a:pt x="3632847" y="6309690"/>
                </a:lnTo>
                <a:lnTo>
                  <a:pt x="3606647" y="6311722"/>
                </a:lnTo>
                <a:lnTo>
                  <a:pt x="3585997" y="6317043"/>
                </a:lnTo>
                <a:lnTo>
                  <a:pt x="3569119" y="6324524"/>
                </a:lnTo>
                <a:lnTo>
                  <a:pt x="3540074" y="6341097"/>
                </a:lnTo>
                <a:lnTo>
                  <a:pt x="3524440" y="6348031"/>
                </a:lnTo>
                <a:lnTo>
                  <a:pt x="3505530" y="6352870"/>
                </a:lnTo>
                <a:lnTo>
                  <a:pt x="3481514" y="6354699"/>
                </a:lnTo>
                <a:lnTo>
                  <a:pt x="3457486" y="6352870"/>
                </a:lnTo>
                <a:lnTo>
                  <a:pt x="3438563" y="6348031"/>
                </a:lnTo>
                <a:lnTo>
                  <a:pt x="3422942" y="6341097"/>
                </a:lnTo>
                <a:lnTo>
                  <a:pt x="3393897" y="6324524"/>
                </a:lnTo>
                <a:lnTo>
                  <a:pt x="3377019" y="6317043"/>
                </a:lnTo>
                <a:lnTo>
                  <a:pt x="3356368" y="6311722"/>
                </a:lnTo>
                <a:lnTo>
                  <a:pt x="3330181" y="6309690"/>
                </a:lnTo>
                <a:lnTo>
                  <a:pt x="3303981" y="6311722"/>
                </a:lnTo>
                <a:lnTo>
                  <a:pt x="3283331" y="6317043"/>
                </a:lnTo>
                <a:lnTo>
                  <a:pt x="3266452" y="6324524"/>
                </a:lnTo>
                <a:lnTo>
                  <a:pt x="3237407" y="6341097"/>
                </a:lnTo>
                <a:lnTo>
                  <a:pt x="3221786" y="6348031"/>
                </a:lnTo>
                <a:lnTo>
                  <a:pt x="3202876" y="6352870"/>
                </a:lnTo>
                <a:lnTo>
                  <a:pt x="3178860" y="6354699"/>
                </a:lnTo>
                <a:lnTo>
                  <a:pt x="3154832" y="6352870"/>
                </a:lnTo>
                <a:lnTo>
                  <a:pt x="3135934" y="6348031"/>
                </a:lnTo>
                <a:lnTo>
                  <a:pt x="3120301" y="6341097"/>
                </a:lnTo>
                <a:lnTo>
                  <a:pt x="3091256" y="6324524"/>
                </a:lnTo>
                <a:lnTo>
                  <a:pt x="3074378" y="6317043"/>
                </a:lnTo>
                <a:lnTo>
                  <a:pt x="3053727" y="6311722"/>
                </a:lnTo>
                <a:lnTo>
                  <a:pt x="3027553" y="6309690"/>
                </a:lnTo>
                <a:lnTo>
                  <a:pt x="3001353" y="6311722"/>
                </a:lnTo>
                <a:lnTo>
                  <a:pt x="2980702" y="6317043"/>
                </a:lnTo>
                <a:lnTo>
                  <a:pt x="2963824" y="6324524"/>
                </a:lnTo>
                <a:lnTo>
                  <a:pt x="2934779" y="6341097"/>
                </a:lnTo>
                <a:lnTo>
                  <a:pt x="2919158" y="6348031"/>
                </a:lnTo>
                <a:lnTo>
                  <a:pt x="2900248" y="6352870"/>
                </a:lnTo>
                <a:lnTo>
                  <a:pt x="2876232" y="6354699"/>
                </a:lnTo>
                <a:lnTo>
                  <a:pt x="2852204" y="6352870"/>
                </a:lnTo>
                <a:lnTo>
                  <a:pt x="2833293" y="6348031"/>
                </a:lnTo>
                <a:lnTo>
                  <a:pt x="2817660" y="6341097"/>
                </a:lnTo>
                <a:lnTo>
                  <a:pt x="2788615" y="6324524"/>
                </a:lnTo>
                <a:lnTo>
                  <a:pt x="2771737" y="6317043"/>
                </a:lnTo>
                <a:lnTo>
                  <a:pt x="2751086" y="6311722"/>
                </a:lnTo>
                <a:lnTo>
                  <a:pt x="2724912" y="6309690"/>
                </a:lnTo>
                <a:lnTo>
                  <a:pt x="2698712" y="6311722"/>
                </a:lnTo>
                <a:lnTo>
                  <a:pt x="2678061" y="6317043"/>
                </a:lnTo>
                <a:lnTo>
                  <a:pt x="2661196" y="6324524"/>
                </a:lnTo>
                <a:lnTo>
                  <a:pt x="2632151" y="6341097"/>
                </a:lnTo>
                <a:lnTo>
                  <a:pt x="2616530" y="6348031"/>
                </a:lnTo>
                <a:lnTo>
                  <a:pt x="2597632" y="6352870"/>
                </a:lnTo>
                <a:lnTo>
                  <a:pt x="2573617" y="6354699"/>
                </a:lnTo>
                <a:lnTo>
                  <a:pt x="2549588" y="6352870"/>
                </a:lnTo>
                <a:lnTo>
                  <a:pt x="2530665" y="6348031"/>
                </a:lnTo>
                <a:lnTo>
                  <a:pt x="2515044" y="6341097"/>
                </a:lnTo>
                <a:lnTo>
                  <a:pt x="2485999" y="6324524"/>
                </a:lnTo>
                <a:lnTo>
                  <a:pt x="2469121" y="6317043"/>
                </a:lnTo>
                <a:lnTo>
                  <a:pt x="2448458" y="6311722"/>
                </a:lnTo>
                <a:lnTo>
                  <a:pt x="2422271" y="6309690"/>
                </a:lnTo>
                <a:lnTo>
                  <a:pt x="2396071" y="6311722"/>
                </a:lnTo>
                <a:lnTo>
                  <a:pt x="2375420" y="6317043"/>
                </a:lnTo>
                <a:lnTo>
                  <a:pt x="2358555" y="6324524"/>
                </a:lnTo>
                <a:lnTo>
                  <a:pt x="2329523" y="6341097"/>
                </a:lnTo>
                <a:lnTo>
                  <a:pt x="2313889" y="6348031"/>
                </a:lnTo>
                <a:lnTo>
                  <a:pt x="2294991" y="6352870"/>
                </a:lnTo>
                <a:lnTo>
                  <a:pt x="2270976" y="6354699"/>
                </a:lnTo>
                <a:lnTo>
                  <a:pt x="2246947" y="6352870"/>
                </a:lnTo>
                <a:lnTo>
                  <a:pt x="2228037" y="6348031"/>
                </a:lnTo>
                <a:lnTo>
                  <a:pt x="2212416" y="6341097"/>
                </a:lnTo>
                <a:lnTo>
                  <a:pt x="2183358" y="6324524"/>
                </a:lnTo>
                <a:lnTo>
                  <a:pt x="2166493" y="6317043"/>
                </a:lnTo>
                <a:lnTo>
                  <a:pt x="2145842" y="6311722"/>
                </a:lnTo>
                <a:lnTo>
                  <a:pt x="2119655" y="6309690"/>
                </a:lnTo>
                <a:lnTo>
                  <a:pt x="2093468" y="6311722"/>
                </a:lnTo>
                <a:lnTo>
                  <a:pt x="2072817" y="6317043"/>
                </a:lnTo>
                <a:lnTo>
                  <a:pt x="2055952" y="6324524"/>
                </a:lnTo>
                <a:lnTo>
                  <a:pt x="2026907" y="6341097"/>
                </a:lnTo>
                <a:lnTo>
                  <a:pt x="2011273" y="6348031"/>
                </a:lnTo>
                <a:lnTo>
                  <a:pt x="1992363" y="6352870"/>
                </a:lnTo>
                <a:lnTo>
                  <a:pt x="1968347" y="6354699"/>
                </a:lnTo>
                <a:lnTo>
                  <a:pt x="1944319" y="6352870"/>
                </a:lnTo>
                <a:lnTo>
                  <a:pt x="1925408" y="6348031"/>
                </a:lnTo>
                <a:lnTo>
                  <a:pt x="1909787" y="6341097"/>
                </a:lnTo>
                <a:lnTo>
                  <a:pt x="1880743" y="6324524"/>
                </a:lnTo>
                <a:lnTo>
                  <a:pt x="1863864" y="6317043"/>
                </a:lnTo>
                <a:lnTo>
                  <a:pt x="1843214" y="6311722"/>
                </a:lnTo>
                <a:lnTo>
                  <a:pt x="1817027" y="6309690"/>
                </a:lnTo>
                <a:lnTo>
                  <a:pt x="1790839" y="6311722"/>
                </a:lnTo>
                <a:lnTo>
                  <a:pt x="1770189" y="6317043"/>
                </a:lnTo>
                <a:lnTo>
                  <a:pt x="1753323" y="6324524"/>
                </a:lnTo>
                <a:lnTo>
                  <a:pt x="1724279" y="6341097"/>
                </a:lnTo>
                <a:lnTo>
                  <a:pt x="1708658" y="6348031"/>
                </a:lnTo>
                <a:lnTo>
                  <a:pt x="1689747" y="6352870"/>
                </a:lnTo>
                <a:lnTo>
                  <a:pt x="1665732" y="6354699"/>
                </a:lnTo>
                <a:lnTo>
                  <a:pt x="1641716" y="6352870"/>
                </a:lnTo>
                <a:lnTo>
                  <a:pt x="1622806" y="6348031"/>
                </a:lnTo>
                <a:lnTo>
                  <a:pt x="1607185" y="6341097"/>
                </a:lnTo>
                <a:lnTo>
                  <a:pt x="1578140" y="6324524"/>
                </a:lnTo>
                <a:lnTo>
                  <a:pt x="1561274" y="6317043"/>
                </a:lnTo>
                <a:lnTo>
                  <a:pt x="1540624" y="6311722"/>
                </a:lnTo>
                <a:lnTo>
                  <a:pt x="1514436" y="6309690"/>
                </a:lnTo>
                <a:lnTo>
                  <a:pt x="1488249" y="6311722"/>
                </a:lnTo>
                <a:lnTo>
                  <a:pt x="1467599" y="6317043"/>
                </a:lnTo>
                <a:lnTo>
                  <a:pt x="1450733" y="6324524"/>
                </a:lnTo>
                <a:lnTo>
                  <a:pt x="1421688" y="6341097"/>
                </a:lnTo>
                <a:lnTo>
                  <a:pt x="1406055" y="6348031"/>
                </a:lnTo>
                <a:lnTo>
                  <a:pt x="1387144" y="6352870"/>
                </a:lnTo>
                <a:lnTo>
                  <a:pt x="1363129" y="6354699"/>
                </a:lnTo>
                <a:lnTo>
                  <a:pt x="1339113" y="6352870"/>
                </a:lnTo>
                <a:lnTo>
                  <a:pt x="1320203" y="6348031"/>
                </a:lnTo>
                <a:lnTo>
                  <a:pt x="1304582" y="6341097"/>
                </a:lnTo>
                <a:lnTo>
                  <a:pt x="1275537" y="6324524"/>
                </a:lnTo>
                <a:lnTo>
                  <a:pt x="1258671" y="6317043"/>
                </a:lnTo>
                <a:lnTo>
                  <a:pt x="1238034" y="6311722"/>
                </a:lnTo>
                <a:lnTo>
                  <a:pt x="1211846" y="6309690"/>
                </a:lnTo>
                <a:lnTo>
                  <a:pt x="1185659" y="6311722"/>
                </a:lnTo>
                <a:lnTo>
                  <a:pt x="1165009" y="6317043"/>
                </a:lnTo>
                <a:lnTo>
                  <a:pt x="1148143" y="6324524"/>
                </a:lnTo>
                <a:lnTo>
                  <a:pt x="1119098" y="6341097"/>
                </a:lnTo>
                <a:lnTo>
                  <a:pt x="1103464" y="6348031"/>
                </a:lnTo>
                <a:lnTo>
                  <a:pt x="1084554" y="6352870"/>
                </a:lnTo>
                <a:lnTo>
                  <a:pt x="1060538" y="6354699"/>
                </a:lnTo>
                <a:lnTo>
                  <a:pt x="1036523" y="6352870"/>
                </a:lnTo>
                <a:lnTo>
                  <a:pt x="1017612" y="6348031"/>
                </a:lnTo>
                <a:lnTo>
                  <a:pt x="1001991" y="6341097"/>
                </a:lnTo>
                <a:lnTo>
                  <a:pt x="972959" y="6324524"/>
                </a:lnTo>
                <a:lnTo>
                  <a:pt x="956081" y="6317043"/>
                </a:lnTo>
                <a:lnTo>
                  <a:pt x="935431" y="6311722"/>
                </a:lnTo>
                <a:lnTo>
                  <a:pt x="909243" y="6309690"/>
                </a:lnTo>
                <a:lnTo>
                  <a:pt x="883056" y="6311722"/>
                </a:lnTo>
                <a:lnTo>
                  <a:pt x="862418" y="6317043"/>
                </a:lnTo>
                <a:lnTo>
                  <a:pt x="845553" y="6324524"/>
                </a:lnTo>
                <a:lnTo>
                  <a:pt x="816508" y="6341097"/>
                </a:lnTo>
                <a:lnTo>
                  <a:pt x="800887" y="6348031"/>
                </a:lnTo>
                <a:lnTo>
                  <a:pt x="781989" y="6352870"/>
                </a:lnTo>
                <a:lnTo>
                  <a:pt x="757974" y="6354699"/>
                </a:lnTo>
                <a:lnTo>
                  <a:pt x="733945" y="6352870"/>
                </a:lnTo>
                <a:lnTo>
                  <a:pt x="715035" y="6348031"/>
                </a:lnTo>
                <a:lnTo>
                  <a:pt x="699414" y="6341097"/>
                </a:lnTo>
                <a:lnTo>
                  <a:pt x="670382" y="6324524"/>
                </a:lnTo>
                <a:lnTo>
                  <a:pt x="653503" y="6317043"/>
                </a:lnTo>
                <a:lnTo>
                  <a:pt x="632866" y="6311722"/>
                </a:lnTo>
                <a:lnTo>
                  <a:pt x="606679" y="6309690"/>
                </a:lnTo>
                <a:lnTo>
                  <a:pt x="580491" y="6311722"/>
                </a:lnTo>
                <a:lnTo>
                  <a:pt x="559841" y="6317043"/>
                </a:lnTo>
                <a:lnTo>
                  <a:pt x="542975" y="6324524"/>
                </a:lnTo>
                <a:lnTo>
                  <a:pt x="513930" y="6341097"/>
                </a:lnTo>
                <a:lnTo>
                  <a:pt x="498309" y="6348031"/>
                </a:lnTo>
                <a:lnTo>
                  <a:pt x="479412" y="6352870"/>
                </a:lnTo>
                <a:lnTo>
                  <a:pt x="455396" y="6354699"/>
                </a:lnTo>
                <a:lnTo>
                  <a:pt x="431368" y="6352870"/>
                </a:lnTo>
                <a:lnTo>
                  <a:pt x="412470" y="6348031"/>
                </a:lnTo>
                <a:lnTo>
                  <a:pt x="396849" y="6341097"/>
                </a:lnTo>
                <a:lnTo>
                  <a:pt x="367804" y="6324524"/>
                </a:lnTo>
                <a:lnTo>
                  <a:pt x="350939" y="6317043"/>
                </a:lnTo>
                <a:lnTo>
                  <a:pt x="330301" y="6311722"/>
                </a:lnTo>
                <a:lnTo>
                  <a:pt x="304114" y="6309690"/>
                </a:lnTo>
                <a:lnTo>
                  <a:pt x="277926" y="6311722"/>
                </a:lnTo>
                <a:lnTo>
                  <a:pt x="257276" y="6317043"/>
                </a:lnTo>
                <a:lnTo>
                  <a:pt x="240411" y="6324524"/>
                </a:lnTo>
                <a:lnTo>
                  <a:pt x="211378" y="6341097"/>
                </a:lnTo>
                <a:lnTo>
                  <a:pt x="195757" y="6348031"/>
                </a:lnTo>
                <a:lnTo>
                  <a:pt x="176860" y="6352870"/>
                </a:lnTo>
                <a:lnTo>
                  <a:pt x="152844" y="6354699"/>
                </a:lnTo>
                <a:lnTo>
                  <a:pt x="128816" y="6352870"/>
                </a:lnTo>
                <a:lnTo>
                  <a:pt x="109905" y="6348031"/>
                </a:lnTo>
                <a:lnTo>
                  <a:pt x="94272" y="6341097"/>
                </a:lnTo>
                <a:lnTo>
                  <a:pt x="65239" y="6324524"/>
                </a:lnTo>
                <a:lnTo>
                  <a:pt x="48361" y="6317043"/>
                </a:lnTo>
                <a:lnTo>
                  <a:pt x="27711" y="6311722"/>
                </a:lnTo>
                <a:lnTo>
                  <a:pt x="1524" y="6309690"/>
                </a:lnTo>
                <a:lnTo>
                  <a:pt x="1524" y="6320942"/>
                </a:lnTo>
                <a:lnTo>
                  <a:pt x="25539" y="6322758"/>
                </a:lnTo>
                <a:lnTo>
                  <a:pt x="44450" y="6327610"/>
                </a:lnTo>
                <a:lnTo>
                  <a:pt x="60071" y="6334544"/>
                </a:lnTo>
                <a:lnTo>
                  <a:pt x="89115" y="6351117"/>
                </a:lnTo>
                <a:lnTo>
                  <a:pt x="105994" y="6358598"/>
                </a:lnTo>
                <a:lnTo>
                  <a:pt x="126644" y="6363919"/>
                </a:lnTo>
                <a:lnTo>
                  <a:pt x="152844" y="6365951"/>
                </a:lnTo>
                <a:lnTo>
                  <a:pt x="179019" y="6363919"/>
                </a:lnTo>
                <a:lnTo>
                  <a:pt x="199669" y="6358598"/>
                </a:lnTo>
                <a:lnTo>
                  <a:pt x="216535" y="6351117"/>
                </a:lnTo>
                <a:lnTo>
                  <a:pt x="245567" y="6334544"/>
                </a:lnTo>
                <a:lnTo>
                  <a:pt x="261188" y="6327610"/>
                </a:lnTo>
                <a:lnTo>
                  <a:pt x="280098" y="6322758"/>
                </a:lnTo>
                <a:lnTo>
                  <a:pt x="304114" y="6320942"/>
                </a:lnTo>
                <a:lnTo>
                  <a:pt x="328129" y="6322758"/>
                </a:lnTo>
                <a:lnTo>
                  <a:pt x="347027" y="6327610"/>
                </a:lnTo>
                <a:lnTo>
                  <a:pt x="362648" y="6334544"/>
                </a:lnTo>
                <a:lnTo>
                  <a:pt x="391693" y="6351117"/>
                </a:lnTo>
                <a:lnTo>
                  <a:pt x="408559" y="6358598"/>
                </a:lnTo>
                <a:lnTo>
                  <a:pt x="429209" y="6363919"/>
                </a:lnTo>
                <a:lnTo>
                  <a:pt x="455396" y="6365951"/>
                </a:lnTo>
                <a:lnTo>
                  <a:pt x="481571" y="6363919"/>
                </a:lnTo>
                <a:lnTo>
                  <a:pt x="502221" y="6358598"/>
                </a:lnTo>
                <a:lnTo>
                  <a:pt x="519087" y="6351117"/>
                </a:lnTo>
                <a:lnTo>
                  <a:pt x="548119" y="6334544"/>
                </a:lnTo>
                <a:lnTo>
                  <a:pt x="563740" y="6327610"/>
                </a:lnTo>
                <a:lnTo>
                  <a:pt x="582650" y="6322758"/>
                </a:lnTo>
                <a:lnTo>
                  <a:pt x="606679" y="6320942"/>
                </a:lnTo>
                <a:lnTo>
                  <a:pt x="630694" y="6322758"/>
                </a:lnTo>
                <a:lnTo>
                  <a:pt x="649605" y="6327610"/>
                </a:lnTo>
                <a:lnTo>
                  <a:pt x="665226" y="6334544"/>
                </a:lnTo>
                <a:lnTo>
                  <a:pt x="694270" y="6351117"/>
                </a:lnTo>
                <a:lnTo>
                  <a:pt x="711136" y="6358598"/>
                </a:lnTo>
                <a:lnTo>
                  <a:pt x="731786" y="6363919"/>
                </a:lnTo>
                <a:lnTo>
                  <a:pt x="757974" y="6365951"/>
                </a:lnTo>
                <a:lnTo>
                  <a:pt x="784161" y="6363919"/>
                </a:lnTo>
                <a:lnTo>
                  <a:pt x="804799" y="6358598"/>
                </a:lnTo>
                <a:lnTo>
                  <a:pt x="821677" y="6351117"/>
                </a:lnTo>
                <a:lnTo>
                  <a:pt x="850709" y="6334544"/>
                </a:lnTo>
                <a:lnTo>
                  <a:pt x="866317" y="6327610"/>
                </a:lnTo>
                <a:lnTo>
                  <a:pt x="885228" y="6322758"/>
                </a:lnTo>
                <a:lnTo>
                  <a:pt x="909243" y="6320942"/>
                </a:lnTo>
                <a:lnTo>
                  <a:pt x="933259" y="6322758"/>
                </a:lnTo>
                <a:lnTo>
                  <a:pt x="952169" y="6327610"/>
                </a:lnTo>
                <a:lnTo>
                  <a:pt x="967790" y="6334544"/>
                </a:lnTo>
                <a:lnTo>
                  <a:pt x="996835" y="6351117"/>
                </a:lnTo>
                <a:lnTo>
                  <a:pt x="1013701" y="6358598"/>
                </a:lnTo>
                <a:lnTo>
                  <a:pt x="1034351" y="6363919"/>
                </a:lnTo>
                <a:lnTo>
                  <a:pt x="1060538" y="6365951"/>
                </a:lnTo>
                <a:lnTo>
                  <a:pt x="1086726" y="6363919"/>
                </a:lnTo>
                <a:lnTo>
                  <a:pt x="1107376" y="6358598"/>
                </a:lnTo>
                <a:lnTo>
                  <a:pt x="1124242" y="6351117"/>
                </a:lnTo>
                <a:lnTo>
                  <a:pt x="1153287" y="6334544"/>
                </a:lnTo>
                <a:lnTo>
                  <a:pt x="1168920" y="6327610"/>
                </a:lnTo>
                <a:lnTo>
                  <a:pt x="1187831" y="6322758"/>
                </a:lnTo>
                <a:lnTo>
                  <a:pt x="1211846" y="6320942"/>
                </a:lnTo>
                <a:lnTo>
                  <a:pt x="1235862" y="6322758"/>
                </a:lnTo>
                <a:lnTo>
                  <a:pt x="1254772" y="6327610"/>
                </a:lnTo>
                <a:lnTo>
                  <a:pt x="1270393" y="6334544"/>
                </a:lnTo>
                <a:lnTo>
                  <a:pt x="1299438" y="6351117"/>
                </a:lnTo>
                <a:lnTo>
                  <a:pt x="1316304" y="6358598"/>
                </a:lnTo>
                <a:lnTo>
                  <a:pt x="1336941" y="6363919"/>
                </a:lnTo>
                <a:lnTo>
                  <a:pt x="1363129" y="6365951"/>
                </a:lnTo>
                <a:lnTo>
                  <a:pt x="1389316" y="6363919"/>
                </a:lnTo>
                <a:lnTo>
                  <a:pt x="1409966" y="6358598"/>
                </a:lnTo>
                <a:lnTo>
                  <a:pt x="1426845" y="6351117"/>
                </a:lnTo>
                <a:lnTo>
                  <a:pt x="1455877" y="6334544"/>
                </a:lnTo>
                <a:lnTo>
                  <a:pt x="1471510" y="6327610"/>
                </a:lnTo>
                <a:lnTo>
                  <a:pt x="1490421" y="6322758"/>
                </a:lnTo>
                <a:lnTo>
                  <a:pt x="1514436" y="6320942"/>
                </a:lnTo>
                <a:lnTo>
                  <a:pt x="1538452" y="6322758"/>
                </a:lnTo>
                <a:lnTo>
                  <a:pt x="1557362" y="6327610"/>
                </a:lnTo>
                <a:lnTo>
                  <a:pt x="1572996" y="6334544"/>
                </a:lnTo>
                <a:lnTo>
                  <a:pt x="1602028" y="6351117"/>
                </a:lnTo>
                <a:lnTo>
                  <a:pt x="1618894" y="6358598"/>
                </a:lnTo>
                <a:lnTo>
                  <a:pt x="1639544" y="6363919"/>
                </a:lnTo>
                <a:lnTo>
                  <a:pt x="1665732" y="6365951"/>
                </a:lnTo>
                <a:lnTo>
                  <a:pt x="1691919" y="6363919"/>
                </a:lnTo>
                <a:lnTo>
                  <a:pt x="1712556" y="6358598"/>
                </a:lnTo>
                <a:lnTo>
                  <a:pt x="1729422" y="6351117"/>
                </a:lnTo>
                <a:lnTo>
                  <a:pt x="1758467" y="6334544"/>
                </a:lnTo>
                <a:lnTo>
                  <a:pt x="1774088" y="6327610"/>
                </a:lnTo>
                <a:lnTo>
                  <a:pt x="1792998" y="6322758"/>
                </a:lnTo>
                <a:lnTo>
                  <a:pt x="1817027" y="6320942"/>
                </a:lnTo>
                <a:lnTo>
                  <a:pt x="1841055" y="6322758"/>
                </a:lnTo>
                <a:lnTo>
                  <a:pt x="1859953" y="6327610"/>
                </a:lnTo>
                <a:lnTo>
                  <a:pt x="1875586" y="6334544"/>
                </a:lnTo>
                <a:lnTo>
                  <a:pt x="1904631" y="6351117"/>
                </a:lnTo>
                <a:lnTo>
                  <a:pt x="1921510" y="6358598"/>
                </a:lnTo>
                <a:lnTo>
                  <a:pt x="1942160" y="6363919"/>
                </a:lnTo>
                <a:lnTo>
                  <a:pt x="1968347" y="6365951"/>
                </a:lnTo>
                <a:lnTo>
                  <a:pt x="1994535" y="6363919"/>
                </a:lnTo>
                <a:lnTo>
                  <a:pt x="2015185" y="6358598"/>
                </a:lnTo>
                <a:lnTo>
                  <a:pt x="2032050" y="6351117"/>
                </a:lnTo>
                <a:lnTo>
                  <a:pt x="2061095" y="6334544"/>
                </a:lnTo>
                <a:lnTo>
                  <a:pt x="2076716" y="6327610"/>
                </a:lnTo>
                <a:lnTo>
                  <a:pt x="2095627" y="6322758"/>
                </a:lnTo>
                <a:lnTo>
                  <a:pt x="2119655" y="6320942"/>
                </a:lnTo>
                <a:lnTo>
                  <a:pt x="2143671" y="6322758"/>
                </a:lnTo>
                <a:lnTo>
                  <a:pt x="2162581" y="6327610"/>
                </a:lnTo>
                <a:lnTo>
                  <a:pt x="2178215" y="6334544"/>
                </a:lnTo>
                <a:lnTo>
                  <a:pt x="2207260" y="6351117"/>
                </a:lnTo>
                <a:lnTo>
                  <a:pt x="2224125" y="6358598"/>
                </a:lnTo>
                <a:lnTo>
                  <a:pt x="2244788" y="6363919"/>
                </a:lnTo>
                <a:lnTo>
                  <a:pt x="2270976" y="6365951"/>
                </a:lnTo>
                <a:lnTo>
                  <a:pt x="2297150" y="6363919"/>
                </a:lnTo>
                <a:lnTo>
                  <a:pt x="2317800" y="6358598"/>
                </a:lnTo>
                <a:lnTo>
                  <a:pt x="2334666" y="6351117"/>
                </a:lnTo>
                <a:lnTo>
                  <a:pt x="2363711" y="6334544"/>
                </a:lnTo>
                <a:lnTo>
                  <a:pt x="2379332" y="6327610"/>
                </a:lnTo>
                <a:lnTo>
                  <a:pt x="2398242" y="6322758"/>
                </a:lnTo>
                <a:lnTo>
                  <a:pt x="2422271" y="6320942"/>
                </a:lnTo>
                <a:lnTo>
                  <a:pt x="2446299" y="6322758"/>
                </a:lnTo>
                <a:lnTo>
                  <a:pt x="2465209" y="6327610"/>
                </a:lnTo>
                <a:lnTo>
                  <a:pt x="2480843" y="6334544"/>
                </a:lnTo>
                <a:lnTo>
                  <a:pt x="2509888" y="6351117"/>
                </a:lnTo>
                <a:lnTo>
                  <a:pt x="2526766" y="6358598"/>
                </a:lnTo>
                <a:lnTo>
                  <a:pt x="2547416" y="6363919"/>
                </a:lnTo>
                <a:lnTo>
                  <a:pt x="2573617" y="6365951"/>
                </a:lnTo>
                <a:lnTo>
                  <a:pt x="2599791" y="6363919"/>
                </a:lnTo>
                <a:lnTo>
                  <a:pt x="2620441" y="6358598"/>
                </a:lnTo>
                <a:lnTo>
                  <a:pt x="2637307" y="6351117"/>
                </a:lnTo>
                <a:lnTo>
                  <a:pt x="2666339" y="6334544"/>
                </a:lnTo>
                <a:lnTo>
                  <a:pt x="2681973" y="6327610"/>
                </a:lnTo>
                <a:lnTo>
                  <a:pt x="2700883" y="6322758"/>
                </a:lnTo>
                <a:lnTo>
                  <a:pt x="2724912" y="6320942"/>
                </a:lnTo>
                <a:lnTo>
                  <a:pt x="2748927" y="6322758"/>
                </a:lnTo>
                <a:lnTo>
                  <a:pt x="2767838" y="6327610"/>
                </a:lnTo>
                <a:lnTo>
                  <a:pt x="2783459" y="6334544"/>
                </a:lnTo>
                <a:lnTo>
                  <a:pt x="2812504" y="6351117"/>
                </a:lnTo>
                <a:lnTo>
                  <a:pt x="2829382" y="6358598"/>
                </a:lnTo>
                <a:lnTo>
                  <a:pt x="2850032" y="6363919"/>
                </a:lnTo>
                <a:lnTo>
                  <a:pt x="2876232" y="6365951"/>
                </a:lnTo>
                <a:lnTo>
                  <a:pt x="2902420" y="6363919"/>
                </a:lnTo>
                <a:lnTo>
                  <a:pt x="2923057" y="6358598"/>
                </a:lnTo>
                <a:lnTo>
                  <a:pt x="2939935" y="6351117"/>
                </a:lnTo>
                <a:lnTo>
                  <a:pt x="2968980" y="6334544"/>
                </a:lnTo>
                <a:lnTo>
                  <a:pt x="2984601" y="6327610"/>
                </a:lnTo>
                <a:lnTo>
                  <a:pt x="3003524" y="6322758"/>
                </a:lnTo>
                <a:lnTo>
                  <a:pt x="3027553" y="6320942"/>
                </a:lnTo>
                <a:lnTo>
                  <a:pt x="3051568" y="6322758"/>
                </a:lnTo>
                <a:lnTo>
                  <a:pt x="3070479" y="6327610"/>
                </a:lnTo>
                <a:lnTo>
                  <a:pt x="3086100" y="6334544"/>
                </a:lnTo>
                <a:lnTo>
                  <a:pt x="3115145" y="6351117"/>
                </a:lnTo>
                <a:lnTo>
                  <a:pt x="3132023" y="6358598"/>
                </a:lnTo>
                <a:lnTo>
                  <a:pt x="3152673" y="6363919"/>
                </a:lnTo>
                <a:lnTo>
                  <a:pt x="3178860" y="6365951"/>
                </a:lnTo>
                <a:lnTo>
                  <a:pt x="3205048" y="6363919"/>
                </a:lnTo>
                <a:lnTo>
                  <a:pt x="3225698" y="6358598"/>
                </a:lnTo>
                <a:lnTo>
                  <a:pt x="3242564" y="6351117"/>
                </a:lnTo>
                <a:lnTo>
                  <a:pt x="3271609" y="6334544"/>
                </a:lnTo>
                <a:lnTo>
                  <a:pt x="3287230" y="6327610"/>
                </a:lnTo>
                <a:lnTo>
                  <a:pt x="3306153" y="6322758"/>
                </a:lnTo>
                <a:lnTo>
                  <a:pt x="3330181" y="6320942"/>
                </a:lnTo>
                <a:lnTo>
                  <a:pt x="3354197" y="6322758"/>
                </a:lnTo>
                <a:lnTo>
                  <a:pt x="3373107" y="6327610"/>
                </a:lnTo>
                <a:lnTo>
                  <a:pt x="3388741" y="6334544"/>
                </a:lnTo>
                <a:lnTo>
                  <a:pt x="3417786" y="6351117"/>
                </a:lnTo>
                <a:lnTo>
                  <a:pt x="3434664" y="6358598"/>
                </a:lnTo>
                <a:lnTo>
                  <a:pt x="3455314" y="6363919"/>
                </a:lnTo>
                <a:lnTo>
                  <a:pt x="3481514" y="6365951"/>
                </a:lnTo>
                <a:lnTo>
                  <a:pt x="3507702" y="6363919"/>
                </a:lnTo>
                <a:lnTo>
                  <a:pt x="3528352" y="6358598"/>
                </a:lnTo>
                <a:lnTo>
                  <a:pt x="3545230" y="6351117"/>
                </a:lnTo>
                <a:lnTo>
                  <a:pt x="3574275" y="6334544"/>
                </a:lnTo>
                <a:lnTo>
                  <a:pt x="3589896" y="6327610"/>
                </a:lnTo>
                <a:lnTo>
                  <a:pt x="3608819" y="6322758"/>
                </a:lnTo>
                <a:lnTo>
                  <a:pt x="3632847" y="6320942"/>
                </a:lnTo>
                <a:lnTo>
                  <a:pt x="3656863" y="6322758"/>
                </a:lnTo>
                <a:lnTo>
                  <a:pt x="3675773" y="6327610"/>
                </a:lnTo>
                <a:lnTo>
                  <a:pt x="3691407" y="6334544"/>
                </a:lnTo>
                <a:lnTo>
                  <a:pt x="3720452" y="6351117"/>
                </a:lnTo>
                <a:lnTo>
                  <a:pt x="3737318" y="6358598"/>
                </a:lnTo>
                <a:lnTo>
                  <a:pt x="3757980" y="6363919"/>
                </a:lnTo>
                <a:lnTo>
                  <a:pt x="3784168" y="6365951"/>
                </a:lnTo>
                <a:lnTo>
                  <a:pt x="3810355" y="6363919"/>
                </a:lnTo>
                <a:lnTo>
                  <a:pt x="3831005" y="6358598"/>
                </a:lnTo>
                <a:lnTo>
                  <a:pt x="3847884" y="6351117"/>
                </a:lnTo>
                <a:lnTo>
                  <a:pt x="3876929" y="6334544"/>
                </a:lnTo>
                <a:lnTo>
                  <a:pt x="3892550" y="6327610"/>
                </a:lnTo>
                <a:lnTo>
                  <a:pt x="3911460" y="6322758"/>
                </a:lnTo>
                <a:lnTo>
                  <a:pt x="3935488" y="6320942"/>
                </a:lnTo>
                <a:lnTo>
                  <a:pt x="3959504" y="6322758"/>
                </a:lnTo>
                <a:lnTo>
                  <a:pt x="3978414" y="6327610"/>
                </a:lnTo>
                <a:lnTo>
                  <a:pt x="3994048" y="6334544"/>
                </a:lnTo>
                <a:lnTo>
                  <a:pt x="4023106" y="6351117"/>
                </a:lnTo>
                <a:lnTo>
                  <a:pt x="4039971" y="6358598"/>
                </a:lnTo>
                <a:lnTo>
                  <a:pt x="4060621" y="6363919"/>
                </a:lnTo>
                <a:lnTo>
                  <a:pt x="4086822" y="6365951"/>
                </a:lnTo>
                <a:lnTo>
                  <a:pt x="4113009" y="6363919"/>
                </a:lnTo>
                <a:lnTo>
                  <a:pt x="4133659" y="6358598"/>
                </a:lnTo>
                <a:lnTo>
                  <a:pt x="4150537" y="6351117"/>
                </a:lnTo>
                <a:lnTo>
                  <a:pt x="4179582" y="6334544"/>
                </a:lnTo>
                <a:lnTo>
                  <a:pt x="4195203" y="6327610"/>
                </a:lnTo>
                <a:lnTo>
                  <a:pt x="4214114" y="6322758"/>
                </a:lnTo>
                <a:lnTo>
                  <a:pt x="4238129" y="6320942"/>
                </a:lnTo>
                <a:lnTo>
                  <a:pt x="4262145" y="6322758"/>
                </a:lnTo>
                <a:lnTo>
                  <a:pt x="4281043" y="6327610"/>
                </a:lnTo>
                <a:lnTo>
                  <a:pt x="4296664" y="6334544"/>
                </a:lnTo>
                <a:lnTo>
                  <a:pt x="4325696" y="6351117"/>
                </a:lnTo>
                <a:lnTo>
                  <a:pt x="4342562" y="6358598"/>
                </a:lnTo>
                <a:lnTo>
                  <a:pt x="4363212" y="6363919"/>
                </a:lnTo>
                <a:lnTo>
                  <a:pt x="4389399" y="6365951"/>
                </a:lnTo>
                <a:lnTo>
                  <a:pt x="4415587" y="6363919"/>
                </a:lnTo>
                <a:lnTo>
                  <a:pt x="4436237" y="6358598"/>
                </a:lnTo>
                <a:lnTo>
                  <a:pt x="4453115" y="6351117"/>
                </a:lnTo>
                <a:lnTo>
                  <a:pt x="4482160" y="6334544"/>
                </a:lnTo>
                <a:lnTo>
                  <a:pt x="4497794" y="6327610"/>
                </a:lnTo>
                <a:lnTo>
                  <a:pt x="4516704" y="6322758"/>
                </a:lnTo>
                <a:lnTo>
                  <a:pt x="4540720" y="6320942"/>
                </a:lnTo>
                <a:lnTo>
                  <a:pt x="4564748" y="6322758"/>
                </a:lnTo>
                <a:lnTo>
                  <a:pt x="4583658" y="6327610"/>
                </a:lnTo>
                <a:lnTo>
                  <a:pt x="4599292" y="6334544"/>
                </a:lnTo>
                <a:lnTo>
                  <a:pt x="4628337" y="6351117"/>
                </a:lnTo>
                <a:lnTo>
                  <a:pt x="4645215" y="6358598"/>
                </a:lnTo>
                <a:lnTo>
                  <a:pt x="4665865" y="6363919"/>
                </a:lnTo>
                <a:lnTo>
                  <a:pt x="4692053" y="6365951"/>
                </a:lnTo>
                <a:lnTo>
                  <a:pt x="4718240" y="6363919"/>
                </a:lnTo>
                <a:lnTo>
                  <a:pt x="4738890" y="6358598"/>
                </a:lnTo>
                <a:lnTo>
                  <a:pt x="4755769" y="6351117"/>
                </a:lnTo>
                <a:lnTo>
                  <a:pt x="4784814" y="6334544"/>
                </a:lnTo>
                <a:lnTo>
                  <a:pt x="4800447" y="6327610"/>
                </a:lnTo>
                <a:lnTo>
                  <a:pt x="4819358" y="6322758"/>
                </a:lnTo>
                <a:lnTo>
                  <a:pt x="4843373" y="6320942"/>
                </a:lnTo>
                <a:lnTo>
                  <a:pt x="4867389" y="6322758"/>
                </a:lnTo>
                <a:lnTo>
                  <a:pt x="4886299" y="6327610"/>
                </a:lnTo>
                <a:lnTo>
                  <a:pt x="4901933" y="6334544"/>
                </a:lnTo>
                <a:lnTo>
                  <a:pt x="4930965" y="6351117"/>
                </a:lnTo>
                <a:lnTo>
                  <a:pt x="4947844" y="6358598"/>
                </a:lnTo>
                <a:lnTo>
                  <a:pt x="4968494" y="6363919"/>
                </a:lnTo>
                <a:lnTo>
                  <a:pt x="4994694" y="6365951"/>
                </a:lnTo>
                <a:lnTo>
                  <a:pt x="5020881" y="6363919"/>
                </a:lnTo>
                <a:lnTo>
                  <a:pt x="5041531" y="6358598"/>
                </a:lnTo>
                <a:lnTo>
                  <a:pt x="5058410" y="6351117"/>
                </a:lnTo>
                <a:lnTo>
                  <a:pt x="5087455" y="6334544"/>
                </a:lnTo>
                <a:lnTo>
                  <a:pt x="5103088" y="6327610"/>
                </a:lnTo>
                <a:lnTo>
                  <a:pt x="5121999" y="6322758"/>
                </a:lnTo>
                <a:lnTo>
                  <a:pt x="5146027" y="6320942"/>
                </a:lnTo>
                <a:lnTo>
                  <a:pt x="5170055" y="6322758"/>
                </a:lnTo>
                <a:lnTo>
                  <a:pt x="5188978" y="6327610"/>
                </a:lnTo>
                <a:lnTo>
                  <a:pt x="5204612" y="6334544"/>
                </a:lnTo>
                <a:lnTo>
                  <a:pt x="5233670" y="6351117"/>
                </a:lnTo>
                <a:lnTo>
                  <a:pt x="5250548" y="6358598"/>
                </a:lnTo>
                <a:lnTo>
                  <a:pt x="5271198" y="6363919"/>
                </a:lnTo>
                <a:lnTo>
                  <a:pt x="5297398" y="6365951"/>
                </a:lnTo>
                <a:lnTo>
                  <a:pt x="5323586" y="6363919"/>
                </a:lnTo>
                <a:lnTo>
                  <a:pt x="5344236" y="6358598"/>
                </a:lnTo>
                <a:lnTo>
                  <a:pt x="5361114" y="6351117"/>
                </a:lnTo>
                <a:lnTo>
                  <a:pt x="5390159" y="6334544"/>
                </a:lnTo>
                <a:lnTo>
                  <a:pt x="5405793" y="6327610"/>
                </a:lnTo>
                <a:lnTo>
                  <a:pt x="5424703" y="6322758"/>
                </a:lnTo>
                <a:lnTo>
                  <a:pt x="5448732" y="6320942"/>
                </a:lnTo>
                <a:lnTo>
                  <a:pt x="5472760" y="6322758"/>
                </a:lnTo>
                <a:lnTo>
                  <a:pt x="5491670" y="6327610"/>
                </a:lnTo>
                <a:lnTo>
                  <a:pt x="5507304" y="6334544"/>
                </a:lnTo>
                <a:lnTo>
                  <a:pt x="5536349" y="6351117"/>
                </a:lnTo>
                <a:lnTo>
                  <a:pt x="5553227" y="6358598"/>
                </a:lnTo>
                <a:lnTo>
                  <a:pt x="5573890" y="6363919"/>
                </a:lnTo>
                <a:lnTo>
                  <a:pt x="5600090" y="6365951"/>
                </a:lnTo>
                <a:lnTo>
                  <a:pt x="5626290" y="6363919"/>
                </a:lnTo>
                <a:lnTo>
                  <a:pt x="5646940" y="6358598"/>
                </a:lnTo>
                <a:lnTo>
                  <a:pt x="5663819" y="6351117"/>
                </a:lnTo>
                <a:lnTo>
                  <a:pt x="5692864" y="6334544"/>
                </a:lnTo>
                <a:lnTo>
                  <a:pt x="5708497" y="6327610"/>
                </a:lnTo>
                <a:lnTo>
                  <a:pt x="5727408" y="6322758"/>
                </a:lnTo>
                <a:lnTo>
                  <a:pt x="5751436" y="6320942"/>
                </a:lnTo>
                <a:lnTo>
                  <a:pt x="5775452" y="6322758"/>
                </a:lnTo>
                <a:lnTo>
                  <a:pt x="5794362" y="6327610"/>
                </a:lnTo>
                <a:lnTo>
                  <a:pt x="5809996" y="6334544"/>
                </a:lnTo>
                <a:lnTo>
                  <a:pt x="5839041" y="6351117"/>
                </a:lnTo>
                <a:lnTo>
                  <a:pt x="5855906" y="6358598"/>
                </a:lnTo>
                <a:lnTo>
                  <a:pt x="5876556" y="6363919"/>
                </a:lnTo>
                <a:lnTo>
                  <a:pt x="5902744" y="6365951"/>
                </a:lnTo>
                <a:lnTo>
                  <a:pt x="5928944" y="6363919"/>
                </a:lnTo>
                <a:lnTo>
                  <a:pt x="5949594" y="6358598"/>
                </a:lnTo>
                <a:lnTo>
                  <a:pt x="5966472" y="6351117"/>
                </a:lnTo>
                <a:lnTo>
                  <a:pt x="5995517" y="6334544"/>
                </a:lnTo>
                <a:lnTo>
                  <a:pt x="6011151" y="6327610"/>
                </a:lnTo>
                <a:lnTo>
                  <a:pt x="6030061" y="6322758"/>
                </a:lnTo>
                <a:lnTo>
                  <a:pt x="6054090" y="6320942"/>
                </a:lnTo>
                <a:lnTo>
                  <a:pt x="6078131" y="6322758"/>
                </a:lnTo>
                <a:lnTo>
                  <a:pt x="6097041" y="6327610"/>
                </a:lnTo>
                <a:lnTo>
                  <a:pt x="6112688" y="6334544"/>
                </a:lnTo>
                <a:lnTo>
                  <a:pt x="6141745" y="6351117"/>
                </a:lnTo>
                <a:lnTo>
                  <a:pt x="6158623" y="6358598"/>
                </a:lnTo>
                <a:lnTo>
                  <a:pt x="6179274" y="6363919"/>
                </a:lnTo>
                <a:lnTo>
                  <a:pt x="6205486" y="6365951"/>
                </a:lnTo>
                <a:lnTo>
                  <a:pt x="6231687" y="6363919"/>
                </a:lnTo>
                <a:lnTo>
                  <a:pt x="6252337" y="6358598"/>
                </a:lnTo>
                <a:lnTo>
                  <a:pt x="6269215" y="6351117"/>
                </a:lnTo>
                <a:lnTo>
                  <a:pt x="6298260" y="6334544"/>
                </a:lnTo>
                <a:lnTo>
                  <a:pt x="6313894" y="6327610"/>
                </a:lnTo>
                <a:lnTo>
                  <a:pt x="6332804" y="6322758"/>
                </a:lnTo>
                <a:lnTo>
                  <a:pt x="6356832" y="6320942"/>
                </a:lnTo>
                <a:lnTo>
                  <a:pt x="6380886" y="6322758"/>
                </a:lnTo>
                <a:lnTo>
                  <a:pt x="6399809" y="6327610"/>
                </a:lnTo>
                <a:lnTo>
                  <a:pt x="6415456" y="6334544"/>
                </a:lnTo>
                <a:lnTo>
                  <a:pt x="6444539" y="6351117"/>
                </a:lnTo>
                <a:lnTo>
                  <a:pt x="6461417" y="6358598"/>
                </a:lnTo>
                <a:lnTo>
                  <a:pt x="6482093" y="6363919"/>
                </a:lnTo>
                <a:lnTo>
                  <a:pt x="6508305" y="6365951"/>
                </a:lnTo>
                <a:lnTo>
                  <a:pt x="6534505" y="6363919"/>
                </a:lnTo>
                <a:lnTo>
                  <a:pt x="6555168" y="6358598"/>
                </a:lnTo>
                <a:lnTo>
                  <a:pt x="6572059" y="6351117"/>
                </a:lnTo>
                <a:lnTo>
                  <a:pt x="6601142" y="6334544"/>
                </a:lnTo>
                <a:lnTo>
                  <a:pt x="6616776" y="6327610"/>
                </a:lnTo>
                <a:lnTo>
                  <a:pt x="6635699" y="6322758"/>
                </a:lnTo>
                <a:lnTo>
                  <a:pt x="6659753" y="6320942"/>
                </a:lnTo>
                <a:lnTo>
                  <a:pt x="6659753" y="6309690"/>
                </a:lnTo>
                <a:close/>
              </a:path>
              <a:path w="6660515" h="7380605">
                <a:moveTo>
                  <a:pt x="6659778" y="6422364"/>
                </a:moveTo>
                <a:lnTo>
                  <a:pt x="6633553" y="6424396"/>
                </a:lnTo>
                <a:lnTo>
                  <a:pt x="6612890" y="6429718"/>
                </a:lnTo>
                <a:lnTo>
                  <a:pt x="6595999" y="6437198"/>
                </a:lnTo>
                <a:lnTo>
                  <a:pt x="6566941" y="6453772"/>
                </a:lnTo>
                <a:lnTo>
                  <a:pt x="6551295" y="6460706"/>
                </a:lnTo>
                <a:lnTo>
                  <a:pt x="6532372" y="6465544"/>
                </a:lnTo>
                <a:lnTo>
                  <a:pt x="6508331" y="6467373"/>
                </a:lnTo>
                <a:lnTo>
                  <a:pt x="6484277" y="6465544"/>
                </a:lnTo>
                <a:lnTo>
                  <a:pt x="6465341" y="6460706"/>
                </a:lnTo>
                <a:lnTo>
                  <a:pt x="6449695" y="6453772"/>
                </a:lnTo>
                <a:lnTo>
                  <a:pt x="6420625" y="6437198"/>
                </a:lnTo>
                <a:lnTo>
                  <a:pt x="6403746" y="6429718"/>
                </a:lnTo>
                <a:lnTo>
                  <a:pt x="6383071" y="6424396"/>
                </a:lnTo>
                <a:lnTo>
                  <a:pt x="6356858" y="6422364"/>
                </a:lnTo>
                <a:lnTo>
                  <a:pt x="6330658" y="6424396"/>
                </a:lnTo>
                <a:lnTo>
                  <a:pt x="6309995" y="6429718"/>
                </a:lnTo>
                <a:lnTo>
                  <a:pt x="6293129" y="6437198"/>
                </a:lnTo>
                <a:lnTo>
                  <a:pt x="6264084" y="6453772"/>
                </a:lnTo>
                <a:lnTo>
                  <a:pt x="6248451" y="6460706"/>
                </a:lnTo>
                <a:lnTo>
                  <a:pt x="6229553" y="6465544"/>
                </a:lnTo>
                <a:lnTo>
                  <a:pt x="6205525" y="6467373"/>
                </a:lnTo>
                <a:lnTo>
                  <a:pt x="6181483" y="6465544"/>
                </a:lnTo>
                <a:lnTo>
                  <a:pt x="6162560" y="6460706"/>
                </a:lnTo>
                <a:lnTo>
                  <a:pt x="6146914" y="6453772"/>
                </a:lnTo>
                <a:lnTo>
                  <a:pt x="6117856" y="6437198"/>
                </a:lnTo>
                <a:lnTo>
                  <a:pt x="6100978" y="6429718"/>
                </a:lnTo>
                <a:lnTo>
                  <a:pt x="6080315" y="6424396"/>
                </a:lnTo>
                <a:lnTo>
                  <a:pt x="6054115" y="6422364"/>
                </a:lnTo>
                <a:lnTo>
                  <a:pt x="6027915" y="6424396"/>
                </a:lnTo>
                <a:lnTo>
                  <a:pt x="6007252" y="6429718"/>
                </a:lnTo>
                <a:lnTo>
                  <a:pt x="5990387" y="6437198"/>
                </a:lnTo>
                <a:lnTo>
                  <a:pt x="5961342" y="6453772"/>
                </a:lnTo>
                <a:lnTo>
                  <a:pt x="5945708" y="6460706"/>
                </a:lnTo>
                <a:lnTo>
                  <a:pt x="5926798" y="6465544"/>
                </a:lnTo>
                <a:lnTo>
                  <a:pt x="5902769" y="6467373"/>
                </a:lnTo>
                <a:lnTo>
                  <a:pt x="5878754" y="6465544"/>
                </a:lnTo>
                <a:lnTo>
                  <a:pt x="5859843" y="6460706"/>
                </a:lnTo>
                <a:lnTo>
                  <a:pt x="5844222" y="6453772"/>
                </a:lnTo>
                <a:lnTo>
                  <a:pt x="5815177" y="6437198"/>
                </a:lnTo>
                <a:lnTo>
                  <a:pt x="5798312" y="6429718"/>
                </a:lnTo>
                <a:lnTo>
                  <a:pt x="5777662" y="6424396"/>
                </a:lnTo>
                <a:lnTo>
                  <a:pt x="5751474" y="6422364"/>
                </a:lnTo>
                <a:lnTo>
                  <a:pt x="5725261" y="6424396"/>
                </a:lnTo>
                <a:lnTo>
                  <a:pt x="5704611" y="6429718"/>
                </a:lnTo>
                <a:lnTo>
                  <a:pt x="5687733" y="6437198"/>
                </a:lnTo>
                <a:lnTo>
                  <a:pt x="5658688" y="6453772"/>
                </a:lnTo>
                <a:lnTo>
                  <a:pt x="5643054" y="6460706"/>
                </a:lnTo>
                <a:lnTo>
                  <a:pt x="5624144" y="6465544"/>
                </a:lnTo>
                <a:lnTo>
                  <a:pt x="5600116" y="6467373"/>
                </a:lnTo>
                <a:lnTo>
                  <a:pt x="5576074" y="6465544"/>
                </a:lnTo>
                <a:lnTo>
                  <a:pt x="5557151" y="6460706"/>
                </a:lnTo>
                <a:lnTo>
                  <a:pt x="5541518" y="6453759"/>
                </a:lnTo>
                <a:lnTo>
                  <a:pt x="5512473" y="6437198"/>
                </a:lnTo>
                <a:lnTo>
                  <a:pt x="5495595" y="6429718"/>
                </a:lnTo>
                <a:lnTo>
                  <a:pt x="5474944" y="6424396"/>
                </a:lnTo>
                <a:lnTo>
                  <a:pt x="5448757" y="6422364"/>
                </a:lnTo>
                <a:lnTo>
                  <a:pt x="5422570" y="6424396"/>
                </a:lnTo>
                <a:lnTo>
                  <a:pt x="5401919" y="6429718"/>
                </a:lnTo>
                <a:lnTo>
                  <a:pt x="5385041" y="6437198"/>
                </a:lnTo>
                <a:lnTo>
                  <a:pt x="5355996" y="6453772"/>
                </a:lnTo>
                <a:lnTo>
                  <a:pt x="5340362" y="6460706"/>
                </a:lnTo>
                <a:lnTo>
                  <a:pt x="5321452" y="6465544"/>
                </a:lnTo>
                <a:lnTo>
                  <a:pt x="5297424" y="6467373"/>
                </a:lnTo>
                <a:lnTo>
                  <a:pt x="5273383" y="6465544"/>
                </a:lnTo>
                <a:lnTo>
                  <a:pt x="5254472" y="6460706"/>
                </a:lnTo>
                <a:lnTo>
                  <a:pt x="5238839" y="6453772"/>
                </a:lnTo>
                <a:lnTo>
                  <a:pt x="5209781" y="6437198"/>
                </a:lnTo>
                <a:lnTo>
                  <a:pt x="5192903" y="6429718"/>
                </a:lnTo>
                <a:lnTo>
                  <a:pt x="5172240" y="6424396"/>
                </a:lnTo>
                <a:lnTo>
                  <a:pt x="5146052" y="6422364"/>
                </a:lnTo>
                <a:lnTo>
                  <a:pt x="5119852" y="6424396"/>
                </a:lnTo>
                <a:lnTo>
                  <a:pt x="5099189" y="6429718"/>
                </a:lnTo>
                <a:lnTo>
                  <a:pt x="5082324" y="6437198"/>
                </a:lnTo>
                <a:lnTo>
                  <a:pt x="5053279" y="6453772"/>
                </a:lnTo>
                <a:lnTo>
                  <a:pt x="5037645" y="6460706"/>
                </a:lnTo>
                <a:lnTo>
                  <a:pt x="5018735" y="6465544"/>
                </a:lnTo>
                <a:lnTo>
                  <a:pt x="4994707" y="6467373"/>
                </a:lnTo>
                <a:lnTo>
                  <a:pt x="4970678" y="6465544"/>
                </a:lnTo>
                <a:lnTo>
                  <a:pt x="4951768" y="6460706"/>
                </a:lnTo>
                <a:lnTo>
                  <a:pt x="4936147" y="6453772"/>
                </a:lnTo>
                <a:lnTo>
                  <a:pt x="4907102" y="6437198"/>
                </a:lnTo>
                <a:lnTo>
                  <a:pt x="4890224" y="6429718"/>
                </a:lnTo>
                <a:lnTo>
                  <a:pt x="4869586" y="6424396"/>
                </a:lnTo>
                <a:lnTo>
                  <a:pt x="4843399" y="6422364"/>
                </a:lnTo>
                <a:lnTo>
                  <a:pt x="4817211" y="6424396"/>
                </a:lnTo>
                <a:lnTo>
                  <a:pt x="4796561" y="6429718"/>
                </a:lnTo>
                <a:lnTo>
                  <a:pt x="4779696" y="6437198"/>
                </a:lnTo>
                <a:lnTo>
                  <a:pt x="4750651" y="6453772"/>
                </a:lnTo>
                <a:lnTo>
                  <a:pt x="4735017" y="6460706"/>
                </a:lnTo>
                <a:lnTo>
                  <a:pt x="4716107" y="6465544"/>
                </a:lnTo>
                <a:lnTo>
                  <a:pt x="4692091" y="6467373"/>
                </a:lnTo>
                <a:lnTo>
                  <a:pt x="4668063" y="6465544"/>
                </a:lnTo>
                <a:lnTo>
                  <a:pt x="4649152" y="6460706"/>
                </a:lnTo>
                <a:lnTo>
                  <a:pt x="4633519" y="6453772"/>
                </a:lnTo>
                <a:lnTo>
                  <a:pt x="4604474" y="6437198"/>
                </a:lnTo>
                <a:lnTo>
                  <a:pt x="4587595" y="6429718"/>
                </a:lnTo>
                <a:lnTo>
                  <a:pt x="4566945" y="6424396"/>
                </a:lnTo>
                <a:lnTo>
                  <a:pt x="4540758" y="6422364"/>
                </a:lnTo>
                <a:lnTo>
                  <a:pt x="4514558" y="6424396"/>
                </a:lnTo>
                <a:lnTo>
                  <a:pt x="4493907" y="6429718"/>
                </a:lnTo>
                <a:lnTo>
                  <a:pt x="4477042" y="6437198"/>
                </a:lnTo>
                <a:lnTo>
                  <a:pt x="4447997" y="6453772"/>
                </a:lnTo>
                <a:lnTo>
                  <a:pt x="4432363" y="6460706"/>
                </a:lnTo>
                <a:lnTo>
                  <a:pt x="4413466" y="6465544"/>
                </a:lnTo>
                <a:lnTo>
                  <a:pt x="4389437" y="6467373"/>
                </a:lnTo>
                <a:lnTo>
                  <a:pt x="4365409" y="6465544"/>
                </a:lnTo>
                <a:lnTo>
                  <a:pt x="4346511" y="6460706"/>
                </a:lnTo>
                <a:lnTo>
                  <a:pt x="4330890" y="6453772"/>
                </a:lnTo>
                <a:lnTo>
                  <a:pt x="4301845" y="6437198"/>
                </a:lnTo>
                <a:lnTo>
                  <a:pt x="4284980" y="6429718"/>
                </a:lnTo>
                <a:lnTo>
                  <a:pt x="4264330" y="6424396"/>
                </a:lnTo>
                <a:lnTo>
                  <a:pt x="4238155" y="6422364"/>
                </a:lnTo>
                <a:lnTo>
                  <a:pt x="4211967" y="6424396"/>
                </a:lnTo>
                <a:lnTo>
                  <a:pt x="4191317" y="6429718"/>
                </a:lnTo>
                <a:lnTo>
                  <a:pt x="4174452" y="6437198"/>
                </a:lnTo>
                <a:lnTo>
                  <a:pt x="4145407" y="6453772"/>
                </a:lnTo>
                <a:lnTo>
                  <a:pt x="4129773" y="6460706"/>
                </a:lnTo>
                <a:lnTo>
                  <a:pt x="4110863" y="6465544"/>
                </a:lnTo>
                <a:lnTo>
                  <a:pt x="4086834" y="6467373"/>
                </a:lnTo>
                <a:lnTo>
                  <a:pt x="4062806" y="6465544"/>
                </a:lnTo>
                <a:lnTo>
                  <a:pt x="4043896" y="6460706"/>
                </a:lnTo>
                <a:lnTo>
                  <a:pt x="4028275" y="6453772"/>
                </a:lnTo>
                <a:lnTo>
                  <a:pt x="3999230" y="6437198"/>
                </a:lnTo>
                <a:lnTo>
                  <a:pt x="3982364" y="6429718"/>
                </a:lnTo>
                <a:lnTo>
                  <a:pt x="3961714" y="6424396"/>
                </a:lnTo>
                <a:lnTo>
                  <a:pt x="3935526" y="6422364"/>
                </a:lnTo>
                <a:lnTo>
                  <a:pt x="3909314" y="6424396"/>
                </a:lnTo>
                <a:lnTo>
                  <a:pt x="3888663" y="6429718"/>
                </a:lnTo>
                <a:lnTo>
                  <a:pt x="3871798" y="6437198"/>
                </a:lnTo>
                <a:lnTo>
                  <a:pt x="3842740" y="6453772"/>
                </a:lnTo>
                <a:lnTo>
                  <a:pt x="3827119" y="6460706"/>
                </a:lnTo>
                <a:lnTo>
                  <a:pt x="3808209" y="6465544"/>
                </a:lnTo>
                <a:lnTo>
                  <a:pt x="3784193" y="6467373"/>
                </a:lnTo>
                <a:lnTo>
                  <a:pt x="3760165" y="6465544"/>
                </a:lnTo>
                <a:lnTo>
                  <a:pt x="3741255" y="6460706"/>
                </a:lnTo>
                <a:lnTo>
                  <a:pt x="3725621" y="6453772"/>
                </a:lnTo>
                <a:lnTo>
                  <a:pt x="3696576" y="6437198"/>
                </a:lnTo>
                <a:lnTo>
                  <a:pt x="3679710" y="6429718"/>
                </a:lnTo>
                <a:lnTo>
                  <a:pt x="3659060" y="6424396"/>
                </a:lnTo>
                <a:lnTo>
                  <a:pt x="3632885" y="6422364"/>
                </a:lnTo>
                <a:lnTo>
                  <a:pt x="3606685" y="6424396"/>
                </a:lnTo>
                <a:lnTo>
                  <a:pt x="3586022" y="6429718"/>
                </a:lnTo>
                <a:lnTo>
                  <a:pt x="3569157" y="6437198"/>
                </a:lnTo>
                <a:lnTo>
                  <a:pt x="3540112" y="6453772"/>
                </a:lnTo>
                <a:lnTo>
                  <a:pt x="3524478" y="6460706"/>
                </a:lnTo>
                <a:lnTo>
                  <a:pt x="3505568" y="6465544"/>
                </a:lnTo>
                <a:lnTo>
                  <a:pt x="3481540" y="6467373"/>
                </a:lnTo>
                <a:lnTo>
                  <a:pt x="3457498" y="6465544"/>
                </a:lnTo>
                <a:lnTo>
                  <a:pt x="3438588" y="6460706"/>
                </a:lnTo>
                <a:lnTo>
                  <a:pt x="3422954" y="6453772"/>
                </a:lnTo>
                <a:lnTo>
                  <a:pt x="3393910" y="6437198"/>
                </a:lnTo>
                <a:lnTo>
                  <a:pt x="3377044" y="6429718"/>
                </a:lnTo>
                <a:lnTo>
                  <a:pt x="3356394" y="6424396"/>
                </a:lnTo>
                <a:lnTo>
                  <a:pt x="3330206" y="6422364"/>
                </a:lnTo>
                <a:lnTo>
                  <a:pt x="3304006" y="6424396"/>
                </a:lnTo>
                <a:lnTo>
                  <a:pt x="3283356" y="6429718"/>
                </a:lnTo>
                <a:lnTo>
                  <a:pt x="3266478" y="6437198"/>
                </a:lnTo>
                <a:lnTo>
                  <a:pt x="3237433" y="6453772"/>
                </a:lnTo>
                <a:lnTo>
                  <a:pt x="3221799" y="6460706"/>
                </a:lnTo>
                <a:lnTo>
                  <a:pt x="3202902" y="6465544"/>
                </a:lnTo>
                <a:lnTo>
                  <a:pt x="3178886" y="6467373"/>
                </a:lnTo>
                <a:lnTo>
                  <a:pt x="3154857" y="6465544"/>
                </a:lnTo>
                <a:lnTo>
                  <a:pt x="3135960" y="6460706"/>
                </a:lnTo>
                <a:lnTo>
                  <a:pt x="3120326" y="6453772"/>
                </a:lnTo>
                <a:lnTo>
                  <a:pt x="3091281" y="6437198"/>
                </a:lnTo>
                <a:lnTo>
                  <a:pt x="3074416" y="6429718"/>
                </a:lnTo>
                <a:lnTo>
                  <a:pt x="3053765" y="6424396"/>
                </a:lnTo>
                <a:lnTo>
                  <a:pt x="3027578" y="6422364"/>
                </a:lnTo>
                <a:lnTo>
                  <a:pt x="3001378" y="6424396"/>
                </a:lnTo>
                <a:lnTo>
                  <a:pt x="2980715" y="6429718"/>
                </a:lnTo>
                <a:lnTo>
                  <a:pt x="2963837" y="6437198"/>
                </a:lnTo>
                <a:lnTo>
                  <a:pt x="2934792" y="6453772"/>
                </a:lnTo>
                <a:lnTo>
                  <a:pt x="2919171" y="6460706"/>
                </a:lnTo>
                <a:lnTo>
                  <a:pt x="2900273" y="6465544"/>
                </a:lnTo>
                <a:lnTo>
                  <a:pt x="2876258" y="6467373"/>
                </a:lnTo>
                <a:lnTo>
                  <a:pt x="2852216" y="6465544"/>
                </a:lnTo>
                <a:lnTo>
                  <a:pt x="2833306" y="6460706"/>
                </a:lnTo>
                <a:lnTo>
                  <a:pt x="2817685" y="6453772"/>
                </a:lnTo>
                <a:lnTo>
                  <a:pt x="2788640" y="6437198"/>
                </a:lnTo>
                <a:lnTo>
                  <a:pt x="2771762" y="6429718"/>
                </a:lnTo>
                <a:lnTo>
                  <a:pt x="2751124" y="6424396"/>
                </a:lnTo>
                <a:lnTo>
                  <a:pt x="2724937" y="6422364"/>
                </a:lnTo>
                <a:lnTo>
                  <a:pt x="2698737" y="6424396"/>
                </a:lnTo>
                <a:lnTo>
                  <a:pt x="2678087" y="6429718"/>
                </a:lnTo>
                <a:lnTo>
                  <a:pt x="2661221" y="6437198"/>
                </a:lnTo>
                <a:lnTo>
                  <a:pt x="2632189" y="6453772"/>
                </a:lnTo>
                <a:lnTo>
                  <a:pt x="2616555" y="6460706"/>
                </a:lnTo>
                <a:lnTo>
                  <a:pt x="2597645" y="6465544"/>
                </a:lnTo>
                <a:lnTo>
                  <a:pt x="2573629" y="6467373"/>
                </a:lnTo>
                <a:lnTo>
                  <a:pt x="2549601" y="6465544"/>
                </a:lnTo>
                <a:lnTo>
                  <a:pt x="2530691" y="6460706"/>
                </a:lnTo>
                <a:lnTo>
                  <a:pt x="2515070" y="6453772"/>
                </a:lnTo>
                <a:lnTo>
                  <a:pt x="2486025" y="6437198"/>
                </a:lnTo>
                <a:lnTo>
                  <a:pt x="2469146" y="6429718"/>
                </a:lnTo>
                <a:lnTo>
                  <a:pt x="2448483" y="6424396"/>
                </a:lnTo>
                <a:lnTo>
                  <a:pt x="2422296" y="6422364"/>
                </a:lnTo>
                <a:lnTo>
                  <a:pt x="2396096" y="6424396"/>
                </a:lnTo>
                <a:lnTo>
                  <a:pt x="2375446" y="6429718"/>
                </a:lnTo>
                <a:lnTo>
                  <a:pt x="2358580" y="6437198"/>
                </a:lnTo>
                <a:lnTo>
                  <a:pt x="2329535" y="6453772"/>
                </a:lnTo>
                <a:lnTo>
                  <a:pt x="2313914" y="6460706"/>
                </a:lnTo>
                <a:lnTo>
                  <a:pt x="2295017" y="6465544"/>
                </a:lnTo>
                <a:lnTo>
                  <a:pt x="2271014" y="6467373"/>
                </a:lnTo>
                <a:lnTo>
                  <a:pt x="2246973" y="6465544"/>
                </a:lnTo>
                <a:lnTo>
                  <a:pt x="2228062" y="6460706"/>
                </a:lnTo>
                <a:lnTo>
                  <a:pt x="2212429" y="6453772"/>
                </a:lnTo>
                <a:lnTo>
                  <a:pt x="2183384" y="6437198"/>
                </a:lnTo>
                <a:lnTo>
                  <a:pt x="2166505" y="6429718"/>
                </a:lnTo>
                <a:lnTo>
                  <a:pt x="2145868" y="6424396"/>
                </a:lnTo>
                <a:lnTo>
                  <a:pt x="2119680" y="6422364"/>
                </a:lnTo>
                <a:lnTo>
                  <a:pt x="2093493" y="6424396"/>
                </a:lnTo>
                <a:lnTo>
                  <a:pt x="2072843" y="6429718"/>
                </a:lnTo>
                <a:lnTo>
                  <a:pt x="2055977" y="6437198"/>
                </a:lnTo>
                <a:lnTo>
                  <a:pt x="2026932" y="6453772"/>
                </a:lnTo>
                <a:lnTo>
                  <a:pt x="2011299" y="6460706"/>
                </a:lnTo>
                <a:lnTo>
                  <a:pt x="1992388" y="6465544"/>
                </a:lnTo>
                <a:lnTo>
                  <a:pt x="1968373" y="6467373"/>
                </a:lnTo>
                <a:lnTo>
                  <a:pt x="1944344" y="6465544"/>
                </a:lnTo>
                <a:lnTo>
                  <a:pt x="1925434" y="6460706"/>
                </a:lnTo>
                <a:lnTo>
                  <a:pt x="1909800" y="6453772"/>
                </a:lnTo>
                <a:lnTo>
                  <a:pt x="1880755" y="6437198"/>
                </a:lnTo>
                <a:lnTo>
                  <a:pt x="1863877" y="6429718"/>
                </a:lnTo>
                <a:lnTo>
                  <a:pt x="1843227" y="6424396"/>
                </a:lnTo>
                <a:lnTo>
                  <a:pt x="1817039" y="6422364"/>
                </a:lnTo>
                <a:lnTo>
                  <a:pt x="1790852" y="6424396"/>
                </a:lnTo>
                <a:lnTo>
                  <a:pt x="1770214" y="6429718"/>
                </a:lnTo>
                <a:lnTo>
                  <a:pt x="1753336" y="6437198"/>
                </a:lnTo>
                <a:lnTo>
                  <a:pt x="1724291" y="6453772"/>
                </a:lnTo>
                <a:lnTo>
                  <a:pt x="1708670" y="6460706"/>
                </a:lnTo>
                <a:lnTo>
                  <a:pt x="1689773" y="6465544"/>
                </a:lnTo>
                <a:lnTo>
                  <a:pt x="1665757" y="6467373"/>
                </a:lnTo>
                <a:lnTo>
                  <a:pt x="1641741" y="6465544"/>
                </a:lnTo>
                <a:lnTo>
                  <a:pt x="1622831" y="6460706"/>
                </a:lnTo>
                <a:lnTo>
                  <a:pt x="1607210" y="6453772"/>
                </a:lnTo>
                <a:lnTo>
                  <a:pt x="1578178" y="6437198"/>
                </a:lnTo>
                <a:lnTo>
                  <a:pt x="1561299" y="6429718"/>
                </a:lnTo>
                <a:lnTo>
                  <a:pt x="1540662" y="6424396"/>
                </a:lnTo>
                <a:lnTo>
                  <a:pt x="1514475" y="6422364"/>
                </a:lnTo>
                <a:lnTo>
                  <a:pt x="1488274" y="6424396"/>
                </a:lnTo>
                <a:lnTo>
                  <a:pt x="1467624" y="6429718"/>
                </a:lnTo>
                <a:lnTo>
                  <a:pt x="1450759" y="6437198"/>
                </a:lnTo>
                <a:lnTo>
                  <a:pt x="1421726" y="6453772"/>
                </a:lnTo>
                <a:lnTo>
                  <a:pt x="1406093" y="6460706"/>
                </a:lnTo>
                <a:lnTo>
                  <a:pt x="1387182" y="6465544"/>
                </a:lnTo>
                <a:lnTo>
                  <a:pt x="1363167" y="6467373"/>
                </a:lnTo>
                <a:lnTo>
                  <a:pt x="1339138" y="6465544"/>
                </a:lnTo>
                <a:lnTo>
                  <a:pt x="1320241" y="6460706"/>
                </a:lnTo>
                <a:lnTo>
                  <a:pt x="1304607" y="6453772"/>
                </a:lnTo>
                <a:lnTo>
                  <a:pt x="1275562" y="6437198"/>
                </a:lnTo>
                <a:lnTo>
                  <a:pt x="1258697" y="6429718"/>
                </a:lnTo>
                <a:lnTo>
                  <a:pt x="1238059" y="6424396"/>
                </a:lnTo>
                <a:lnTo>
                  <a:pt x="1211884" y="6422364"/>
                </a:lnTo>
                <a:lnTo>
                  <a:pt x="1185684" y="6424396"/>
                </a:lnTo>
                <a:lnTo>
                  <a:pt x="1165034" y="6429718"/>
                </a:lnTo>
                <a:lnTo>
                  <a:pt x="1148168" y="6437198"/>
                </a:lnTo>
                <a:lnTo>
                  <a:pt x="1119124" y="6453772"/>
                </a:lnTo>
                <a:lnTo>
                  <a:pt x="1103490" y="6460706"/>
                </a:lnTo>
                <a:lnTo>
                  <a:pt x="1084580" y="6465544"/>
                </a:lnTo>
                <a:lnTo>
                  <a:pt x="1060564" y="6467373"/>
                </a:lnTo>
                <a:lnTo>
                  <a:pt x="1036548" y="6465544"/>
                </a:lnTo>
                <a:lnTo>
                  <a:pt x="1017638" y="6460706"/>
                </a:lnTo>
                <a:lnTo>
                  <a:pt x="1002017" y="6453772"/>
                </a:lnTo>
                <a:lnTo>
                  <a:pt x="972985" y="6437198"/>
                </a:lnTo>
                <a:lnTo>
                  <a:pt x="956106" y="6429718"/>
                </a:lnTo>
                <a:lnTo>
                  <a:pt x="935456" y="6424396"/>
                </a:lnTo>
                <a:lnTo>
                  <a:pt x="909281" y="6422364"/>
                </a:lnTo>
                <a:lnTo>
                  <a:pt x="883094" y="6424396"/>
                </a:lnTo>
                <a:lnTo>
                  <a:pt x="862444" y="6429718"/>
                </a:lnTo>
                <a:lnTo>
                  <a:pt x="845578" y="6437198"/>
                </a:lnTo>
                <a:lnTo>
                  <a:pt x="816546" y="6453772"/>
                </a:lnTo>
                <a:lnTo>
                  <a:pt x="800925" y="6460706"/>
                </a:lnTo>
                <a:lnTo>
                  <a:pt x="782027" y="6465544"/>
                </a:lnTo>
                <a:lnTo>
                  <a:pt x="758012" y="6467373"/>
                </a:lnTo>
                <a:lnTo>
                  <a:pt x="733983" y="6465544"/>
                </a:lnTo>
                <a:lnTo>
                  <a:pt x="715073" y="6460706"/>
                </a:lnTo>
                <a:lnTo>
                  <a:pt x="699452" y="6453772"/>
                </a:lnTo>
                <a:lnTo>
                  <a:pt x="670407" y="6437198"/>
                </a:lnTo>
                <a:lnTo>
                  <a:pt x="653529" y="6429718"/>
                </a:lnTo>
                <a:lnTo>
                  <a:pt x="632891" y="6424396"/>
                </a:lnTo>
                <a:lnTo>
                  <a:pt x="606704" y="6422364"/>
                </a:lnTo>
                <a:lnTo>
                  <a:pt x="580517" y="6424396"/>
                </a:lnTo>
                <a:lnTo>
                  <a:pt x="559866" y="6429718"/>
                </a:lnTo>
                <a:lnTo>
                  <a:pt x="543001" y="6437198"/>
                </a:lnTo>
                <a:lnTo>
                  <a:pt x="513956" y="6453772"/>
                </a:lnTo>
                <a:lnTo>
                  <a:pt x="498335" y="6460706"/>
                </a:lnTo>
                <a:lnTo>
                  <a:pt x="479425" y="6465544"/>
                </a:lnTo>
                <a:lnTo>
                  <a:pt x="455409" y="6467373"/>
                </a:lnTo>
                <a:lnTo>
                  <a:pt x="431393" y="6465544"/>
                </a:lnTo>
                <a:lnTo>
                  <a:pt x="412483" y="6460706"/>
                </a:lnTo>
                <a:lnTo>
                  <a:pt x="396862" y="6453772"/>
                </a:lnTo>
                <a:lnTo>
                  <a:pt x="367830" y="6437198"/>
                </a:lnTo>
                <a:lnTo>
                  <a:pt x="350964" y="6429718"/>
                </a:lnTo>
                <a:lnTo>
                  <a:pt x="330314" y="6424396"/>
                </a:lnTo>
                <a:lnTo>
                  <a:pt x="304139" y="6422364"/>
                </a:lnTo>
                <a:lnTo>
                  <a:pt x="277952" y="6424396"/>
                </a:lnTo>
                <a:lnTo>
                  <a:pt x="257302" y="6429718"/>
                </a:lnTo>
                <a:lnTo>
                  <a:pt x="240436" y="6437198"/>
                </a:lnTo>
                <a:lnTo>
                  <a:pt x="211404" y="6453772"/>
                </a:lnTo>
                <a:lnTo>
                  <a:pt x="195783" y="6460706"/>
                </a:lnTo>
                <a:lnTo>
                  <a:pt x="176885" y="6465544"/>
                </a:lnTo>
                <a:lnTo>
                  <a:pt x="152869" y="6467373"/>
                </a:lnTo>
                <a:lnTo>
                  <a:pt x="128828" y="6465544"/>
                </a:lnTo>
                <a:lnTo>
                  <a:pt x="109918" y="6460706"/>
                </a:lnTo>
                <a:lnTo>
                  <a:pt x="94297" y="6453772"/>
                </a:lnTo>
                <a:lnTo>
                  <a:pt x="65252" y="6437198"/>
                </a:lnTo>
                <a:lnTo>
                  <a:pt x="48374" y="6429718"/>
                </a:lnTo>
                <a:lnTo>
                  <a:pt x="27736" y="6424396"/>
                </a:lnTo>
                <a:lnTo>
                  <a:pt x="1549" y="6422364"/>
                </a:lnTo>
                <a:lnTo>
                  <a:pt x="1549" y="6433617"/>
                </a:lnTo>
                <a:lnTo>
                  <a:pt x="25565" y="6435433"/>
                </a:lnTo>
                <a:lnTo>
                  <a:pt x="44475" y="6440284"/>
                </a:lnTo>
                <a:lnTo>
                  <a:pt x="60096" y="6447218"/>
                </a:lnTo>
                <a:lnTo>
                  <a:pt x="89141" y="6463792"/>
                </a:lnTo>
                <a:lnTo>
                  <a:pt x="106019" y="6471272"/>
                </a:lnTo>
                <a:lnTo>
                  <a:pt x="126669" y="6476593"/>
                </a:lnTo>
                <a:lnTo>
                  <a:pt x="152869" y="6478625"/>
                </a:lnTo>
                <a:lnTo>
                  <a:pt x="179044" y="6476593"/>
                </a:lnTo>
                <a:lnTo>
                  <a:pt x="199682" y="6471272"/>
                </a:lnTo>
                <a:lnTo>
                  <a:pt x="216560" y="6463792"/>
                </a:lnTo>
                <a:lnTo>
                  <a:pt x="245592" y="6447218"/>
                </a:lnTo>
                <a:lnTo>
                  <a:pt x="261213" y="6440284"/>
                </a:lnTo>
                <a:lnTo>
                  <a:pt x="280123" y="6435433"/>
                </a:lnTo>
                <a:lnTo>
                  <a:pt x="304139" y="6433617"/>
                </a:lnTo>
                <a:lnTo>
                  <a:pt x="328155" y="6435433"/>
                </a:lnTo>
                <a:lnTo>
                  <a:pt x="347052" y="6440284"/>
                </a:lnTo>
                <a:lnTo>
                  <a:pt x="362673" y="6447218"/>
                </a:lnTo>
                <a:lnTo>
                  <a:pt x="391706" y="6463792"/>
                </a:lnTo>
                <a:lnTo>
                  <a:pt x="408584" y="6471272"/>
                </a:lnTo>
                <a:lnTo>
                  <a:pt x="429221" y="6476593"/>
                </a:lnTo>
                <a:lnTo>
                  <a:pt x="455409" y="6478625"/>
                </a:lnTo>
                <a:lnTo>
                  <a:pt x="481596" y="6476593"/>
                </a:lnTo>
                <a:lnTo>
                  <a:pt x="502246" y="6471272"/>
                </a:lnTo>
                <a:lnTo>
                  <a:pt x="519125" y="6463792"/>
                </a:lnTo>
                <a:lnTo>
                  <a:pt x="548157" y="6447218"/>
                </a:lnTo>
                <a:lnTo>
                  <a:pt x="563778" y="6440284"/>
                </a:lnTo>
                <a:lnTo>
                  <a:pt x="582688" y="6435433"/>
                </a:lnTo>
                <a:lnTo>
                  <a:pt x="606704" y="6433617"/>
                </a:lnTo>
                <a:lnTo>
                  <a:pt x="630720" y="6435433"/>
                </a:lnTo>
                <a:lnTo>
                  <a:pt x="649630" y="6440284"/>
                </a:lnTo>
                <a:lnTo>
                  <a:pt x="665251" y="6447218"/>
                </a:lnTo>
                <a:lnTo>
                  <a:pt x="694296" y="6463792"/>
                </a:lnTo>
                <a:lnTo>
                  <a:pt x="711161" y="6471272"/>
                </a:lnTo>
                <a:lnTo>
                  <a:pt x="731812" y="6476593"/>
                </a:lnTo>
                <a:lnTo>
                  <a:pt x="758012" y="6478625"/>
                </a:lnTo>
                <a:lnTo>
                  <a:pt x="784186" y="6476593"/>
                </a:lnTo>
                <a:lnTo>
                  <a:pt x="804824" y="6471272"/>
                </a:lnTo>
                <a:lnTo>
                  <a:pt x="821702" y="6463792"/>
                </a:lnTo>
                <a:lnTo>
                  <a:pt x="850722" y="6447218"/>
                </a:lnTo>
                <a:lnTo>
                  <a:pt x="866343" y="6440284"/>
                </a:lnTo>
                <a:lnTo>
                  <a:pt x="885253" y="6435433"/>
                </a:lnTo>
                <a:lnTo>
                  <a:pt x="909281" y="6433617"/>
                </a:lnTo>
                <a:lnTo>
                  <a:pt x="933297" y="6435433"/>
                </a:lnTo>
                <a:lnTo>
                  <a:pt x="952195" y="6440284"/>
                </a:lnTo>
                <a:lnTo>
                  <a:pt x="967816" y="6447218"/>
                </a:lnTo>
                <a:lnTo>
                  <a:pt x="996861" y="6463792"/>
                </a:lnTo>
                <a:lnTo>
                  <a:pt x="1013739" y="6471272"/>
                </a:lnTo>
                <a:lnTo>
                  <a:pt x="1034376" y="6476593"/>
                </a:lnTo>
                <a:lnTo>
                  <a:pt x="1060564" y="6478625"/>
                </a:lnTo>
                <a:lnTo>
                  <a:pt x="1086751" y="6476593"/>
                </a:lnTo>
                <a:lnTo>
                  <a:pt x="1107401" y="6471272"/>
                </a:lnTo>
                <a:lnTo>
                  <a:pt x="1124280" y="6463792"/>
                </a:lnTo>
                <a:lnTo>
                  <a:pt x="1153325" y="6447218"/>
                </a:lnTo>
                <a:lnTo>
                  <a:pt x="1168946" y="6440284"/>
                </a:lnTo>
                <a:lnTo>
                  <a:pt x="1187856" y="6435433"/>
                </a:lnTo>
                <a:lnTo>
                  <a:pt x="1211884" y="6433617"/>
                </a:lnTo>
                <a:lnTo>
                  <a:pt x="1235887" y="6435433"/>
                </a:lnTo>
                <a:lnTo>
                  <a:pt x="1254785" y="6440284"/>
                </a:lnTo>
                <a:lnTo>
                  <a:pt x="1270419" y="6447218"/>
                </a:lnTo>
                <a:lnTo>
                  <a:pt x="1299451" y="6463792"/>
                </a:lnTo>
                <a:lnTo>
                  <a:pt x="1316329" y="6471272"/>
                </a:lnTo>
                <a:lnTo>
                  <a:pt x="1336979" y="6476593"/>
                </a:lnTo>
                <a:lnTo>
                  <a:pt x="1363167" y="6478625"/>
                </a:lnTo>
                <a:lnTo>
                  <a:pt x="1389354" y="6476593"/>
                </a:lnTo>
                <a:lnTo>
                  <a:pt x="1409992" y="6471272"/>
                </a:lnTo>
                <a:lnTo>
                  <a:pt x="1426870" y="6463792"/>
                </a:lnTo>
                <a:lnTo>
                  <a:pt x="1455915" y="6447218"/>
                </a:lnTo>
                <a:lnTo>
                  <a:pt x="1471536" y="6440284"/>
                </a:lnTo>
                <a:lnTo>
                  <a:pt x="1490446" y="6435433"/>
                </a:lnTo>
                <a:lnTo>
                  <a:pt x="1514475" y="6433617"/>
                </a:lnTo>
                <a:lnTo>
                  <a:pt x="1538490" y="6435433"/>
                </a:lnTo>
                <a:lnTo>
                  <a:pt x="1557401" y="6440284"/>
                </a:lnTo>
                <a:lnTo>
                  <a:pt x="1573022" y="6447218"/>
                </a:lnTo>
                <a:lnTo>
                  <a:pt x="1602054" y="6463792"/>
                </a:lnTo>
                <a:lnTo>
                  <a:pt x="1618932" y="6471272"/>
                </a:lnTo>
                <a:lnTo>
                  <a:pt x="1639570" y="6476593"/>
                </a:lnTo>
                <a:lnTo>
                  <a:pt x="1665757" y="6478625"/>
                </a:lnTo>
                <a:lnTo>
                  <a:pt x="1691932" y="6476593"/>
                </a:lnTo>
                <a:lnTo>
                  <a:pt x="1712569" y="6471272"/>
                </a:lnTo>
                <a:lnTo>
                  <a:pt x="1729447" y="6463792"/>
                </a:lnTo>
                <a:lnTo>
                  <a:pt x="1758480" y="6447218"/>
                </a:lnTo>
                <a:lnTo>
                  <a:pt x="1774113" y="6440284"/>
                </a:lnTo>
                <a:lnTo>
                  <a:pt x="1793011" y="6435433"/>
                </a:lnTo>
                <a:lnTo>
                  <a:pt x="1817039" y="6433617"/>
                </a:lnTo>
                <a:lnTo>
                  <a:pt x="1841068" y="6435433"/>
                </a:lnTo>
                <a:lnTo>
                  <a:pt x="1859978" y="6440284"/>
                </a:lnTo>
                <a:lnTo>
                  <a:pt x="1875612" y="6447218"/>
                </a:lnTo>
                <a:lnTo>
                  <a:pt x="1904657" y="6463792"/>
                </a:lnTo>
                <a:lnTo>
                  <a:pt x="1921535" y="6471272"/>
                </a:lnTo>
                <a:lnTo>
                  <a:pt x="1942185" y="6476593"/>
                </a:lnTo>
                <a:lnTo>
                  <a:pt x="1968373" y="6478625"/>
                </a:lnTo>
                <a:lnTo>
                  <a:pt x="1994560" y="6476593"/>
                </a:lnTo>
                <a:lnTo>
                  <a:pt x="2015210" y="6471272"/>
                </a:lnTo>
                <a:lnTo>
                  <a:pt x="2032076" y="6463792"/>
                </a:lnTo>
                <a:lnTo>
                  <a:pt x="2061121" y="6447218"/>
                </a:lnTo>
                <a:lnTo>
                  <a:pt x="2076742" y="6440284"/>
                </a:lnTo>
                <a:lnTo>
                  <a:pt x="2095652" y="6435433"/>
                </a:lnTo>
                <a:lnTo>
                  <a:pt x="2119680" y="6433617"/>
                </a:lnTo>
                <a:lnTo>
                  <a:pt x="2143696" y="6435433"/>
                </a:lnTo>
                <a:lnTo>
                  <a:pt x="2162606" y="6440284"/>
                </a:lnTo>
                <a:lnTo>
                  <a:pt x="2178240" y="6447218"/>
                </a:lnTo>
                <a:lnTo>
                  <a:pt x="2207285" y="6463792"/>
                </a:lnTo>
                <a:lnTo>
                  <a:pt x="2224151" y="6471272"/>
                </a:lnTo>
                <a:lnTo>
                  <a:pt x="2244801" y="6476593"/>
                </a:lnTo>
                <a:lnTo>
                  <a:pt x="2271014" y="6478625"/>
                </a:lnTo>
                <a:lnTo>
                  <a:pt x="2297188" y="6476593"/>
                </a:lnTo>
                <a:lnTo>
                  <a:pt x="2317826" y="6471272"/>
                </a:lnTo>
                <a:lnTo>
                  <a:pt x="2334691" y="6463792"/>
                </a:lnTo>
                <a:lnTo>
                  <a:pt x="2363736" y="6447218"/>
                </a:lnTo>
                <a:lnTo>
                  <a:pt x="2379357" y="6440284"/>
                </a:lnTo>
                <a:lnTo>
                  <a:pt x="2398268" y="6435433"/>
                </a:lnTo>
                <a:lnTo>
                  <a:pt x="2422296" y="6433617"/>
                </a:lnTo>
                <a:lnTo>
                  <a:pt x="2446312" y="6435433"/>
                </a:lnTo>
                <a:lnTo>
                  <a:pt x="2465222" y="6440284"/>
                </a:lnTo>
                <a:lnTo>
                  <a:pt x="2480856" y="6447218"/>
                </a:lnTo>
                <a:lnTo>
                  <a:pt x="2509913" y="6463792"/>
                </a:lnTo>
                <a:lnTo>
                  <a:pt x="2526779" y="6471272"/>
                </a:lnTo>
                <a:lnTo>
                  <a:pt x="2547429" y="6476593"/>
                </a:lnTo>
                <a:lnTo>
                  <a:pt x="2573629" y="6478625"/>
                </a:lnTo>
                <a:lnTo>
                  <a:pt x="2599817" y="6476593"/>
                </a:lnTo>
                <a:lnTo>
                  <a:pt x="2620467" y="6471272"/>
                </a:lnTo>
                <a:lnTo>
                  <a:pt x="2637332" y="6463792"/>
                </a:lnTo>
                <a:lnTo>
                  <a:pt x="2666377" y="6447218"/>
                </a:lnTo>
                <a:lnTo>
                  <a:pt x="2682011" y="6440284"/>
                </a:lnTo>
                <a:lnTo>
                  <a:pt x="2700909" y="6435433"/>
                </a:lnTo>
                <a:lnTo>
                  <a:pt x="2724937" y="6433617"/>
                </a:lnTo>
                <a:lnTo>
                  <a:pt x="2748953" y="6435433"/>
                </a:lnTo>
                <a:lnTo>
                  <a:pt x="2767850" y="6440284"/>
                </a:lnTo>
                <a:lnTo>
                  <a:pt x="2783484" y="6447218"/>
                </a:lnTo>
                <a:lnTo>
                  <a:pt x="2812529" y="6463792"/>
                </a:lnTo>
                <a:lnTo>
                  <a:pt x="2829407" y="6471272"/>
                </a:lnTo>
                <a:lnTo>
                  <a:pt x="2850057" y="6476593"/>
                </a:lnTo>
                <a:lnTo>
                  <a:pt x="2876258" y="6478625"/>
                </a:lnTo>
                <a:lnTo>
                  <a:pt x="2902432" y="6476593"/>
                </a:lnTo>
                <a:lnTo>
                  <a:pt x="2923082" y="6471272"/>
                </a:lnTo>
                <a:lnTo>
                  <a:pt x="2939961" y="6463792"/>
                </a:lnTo>
                <a:lnTo>
                  <a:pt x="2969006" y="6447218"/>
                </a:lnTo>
                <a:lnTo>
                  <a:pt x="2984627" y="6440284"/>
                </a:lnTo>
                <a:lnTo>
                  <a:pt x="3003537" y="6435433"/>
                </a:lnTo>
                <a:lnTo>
                  <a:pt x="3027578" y="6433617"/>
                </a:lnTo>
                <a:lnTo>
                  <a:pt x="3051594" y="6435433"/>
                </a:lnTo>
                <a:lnTo>
                  <a:pt x="3070491" y="6440284"/>
                </a:lnTo>
                <a:lnTo>
                  <a:pt x="3086125" y="6447218"/>
                </a:lnTo>
                <a:lnTo>
                  <a:pt x="3115170" y="6463792"/>
                </a:lnTo>
                <a:lnTo>
                  <a:pt x="3132036" y="6471272"/>
                </a:lnTo>
                <a:lnTo>
                  <a:pt x="3152686" y="6476593"/>
                </a:lnTo>
                <a:lnTo>
                  <a:pt x="3178886" y="6478625"/>
                </a:lnTo>
                <a:lnTo>
                  <a:pt x="3205073" y="6476593"/>
                </a:lnTo>
                <a:lnTo>
                  <a:pt x="3225711" y="6471272"/>
                </a:lnTo>
                <a:lnTo>
                  <a:pt x="3242589" y="6463792"/>
                </a:lnTo>
                <a:lnTo>
                  <a:pt x="3271634" y="6447218"/>
                </a:lnTo>
                <a:lnTo>
                  <a:pt x="3287255" y="6440284"/>
                </a:lnTo>
                <a:lnTo>
                  <a:pt x="3306165" y="6435433"/>
                </a:lnTo>
                <a:lnTo>
                  <a:pt x="3330206" y="6433617"/>
                </a:lnTo>
                <a:lnTo>
                  <a:pt x="3354222" y="6435433"/>
                </a:lnTo>
                <a:lnTo>
                  <a:pt x="3373132" y="6440284"/>
                </a:lnTo>
                <a:lnTo>
                  <a:pt x="3388766" y="6447218"/>
                </a:lnTo>
                <a:lnTo>
                  <a:pt x="3417811" y="6463792"/>
                </a:lnTo>
                <a:lnTo>
                  <a:pt x="3434677" y="6471272"/>
                </a:lnTo>
                <a:lnTo>
                  <a:pt x="3455327" y="6476593"/>
                </a:lnTo>
                <a:lnTo>
                  <a:pt x="3481540" y="6478625"/>
                </a:lnTo>
                <a:lnTo>
                  <a:pt x="3507727" y="6476593"/>
                </a:lnTo>
                <a:lnTo>
                  <a:pt x="3528390" y="6471272"/>
                </a:lnTo>
                <a:lnTo>
                  <a:pt x="3545268" y="6463792"/>
                </a:lnTo>
                <a:lnTo>
                  <a:pt x="3574313" y="6447218"/>
                </a:lnTo>
                <a:lnTo>
                  <a:pt x="3589934" y="6440284"/>
                </a:lnTo>
                <a:lnTo>
                  <a:pt x="3608844" y="6435433"/>
                </a:lnTo>
                <a:lnTo>
                  <a:pt x="3632885" y="6433617"/>
                </a:lnTo>
                <a:lnTo>
                  <a:pt x="3656901" y="6435433"/>
                </a:lnTo>
                <a:lnTo>
                  <a:pt x="3675799" y="6440284"/>
                </a:lnTo>
                <a:lnTo>
                  <a:pt x="3691432" y="6447218"/>
                </a:lnTo>
                <a:lnTo>
                  <a:pt x="3720477" y="6463792"/>
                </a:lnTo>
                <a:lnTo>
                  <a:pt x="3737343" y="6471272"/>
                </a:lnTo>
                <a:lnTo>
                  <a:pt x="3757993" y="6476593"/>
                </a:lnTo>
                <a:lnTo>
                  <a:pt x="3784193" y="6478625"/>
                </a:lnTo>
                <a:lnTo>
                  <a:pt x="3810381" y="6476593"/>
                </a:lnTo>
                <a:lnTo>
                  <a:pt x="3831018" y="6471272"/>
                </a:lnTo>
                <a:lnTo>
                  <a:pt x="3847896" y="6463792"/>
                </a:lnTo>
                <a:lnTo>
                  <a:pt x="3876941" y="6447218"/>
                </a:lnTo>
                <a:lnTo>
                  <a:pt x="3892575" y="6440284"/>
                </a:lnTo>
                <a:lnTo>
                  <a:pt x="3911498" y="6435433"/>
                </a:lnTo>
                <a:lnTo>
                  <a:pt x="3935526" y="6433617"/>
                </a:lnTo>
                <a:lnTo>
                  <a:pt x="3959542" y="6435433"/>
                </a:lnTo>
                <a:lnTo>
                  <a:pt x="3978440" y="6440284"/>
                </a:lnTo>
                <a:lnTo>
                  <a:pt x="3994073" y="6447218"/>
                </a:lnTo>
                <a:lnTo>
                  <a:pt x="4023118" y="6463792"/>
                </a:lnTo>
                <a:lnTo>
                  <a:pt x="4039984" y="6471272"/>
                </a:lnTo>
                <a:lnTo>
                  <a:pt x="4060634" y="6476593"/>
                </a:lnTo>
                <a:lnTo>
                  <a:pt x="4086834" y="6478625"/>
                </a:lnTo>
                <a:lnTo>
                  <a:pt x="4113022" y="6476593"/>
                </a:lnTo>
                <a:lnTo>
                  <a:pt x="4133672" y="6471272"/>
                </a:lnTo>
                <a:lnTo>
                  <a:pt x="4150550" y="6463792"/>
                </a:lnTo>
                <a:lnTo>
                  <a:pt x="4179595" y="6447218"/>
                </a:lnTo>
                <a:lnTo>
                  <a:pt x="4195229" y="6440284"/>
                </a:lnTo>
                <a:lnTo>
                  <a:pt x="4214126" y="6435433"/>
                </a:lnTo>
                <a:lnTo>
                  <a:pt x="4238155" y="6433617"/>
                </a:lnTo>
                <a:lnTo>
                  <a:pt x="4262171" y="6435433"/>
                </a:lnTo>
                <a:lnTo>
                  <a:pt x="4281081" y="6440284"/>
                </a:lnTo>
                <a:lnTo>
                  <a:pt x="4296702" y="6447218"/>
                </a:lnTo>
                <a:lnTo>
                  <a:pt x="4325734" y="6463792"/>
                </a:lnTo>
                <a:lnTo>
                  <a:pt x="4342612" y="6471272"/>
                </a:lnTo>
                <a:lnTo>
                  <a:pt x="4363250" y="6476593"/>
                </a:lnTo>
                <a:lnTo>
                  <a:pt x="4389437" y="6478625"/>
                </a:lnTo>
                <a:lnTo>
                  <a:pt x="4415625" y="6476593"/>
                </a:lnTo>
                <a:lnTo>
                  <a:pt x="4436275" y="6471272"/>
                </a:lnTo>
                <a:lnTo>
                  <a:pt x="4453153" y="6463792"/>
                </a:lnTo>
                <a:lnTo>
                  <a:pt x="4482198" y="6447218"/>
                </a:lnTo>
                <a:lnTo>
                  <a:pt x="4497832" y="6440284"/>
                </a:lnTo>
                <a:lnTo>
                  <a:pt x="4516729" y="6435433"/>
                </a:lnTo>
                <a:lnTo>
                  <a:pt x="4540758" y="6433617"/>
                </a:lnTo>
                <a:lnTo>
                  <a:pt x="4564786" y="6435433"/>
                </a:lnTo>
                <a:lnTo>
                  <a:pt x="4583684" y="6440284"/>
                </a:lnTo>
                <a:lnTo>
                  <a:pt x="4599317" y="6447218"/>
                </a:lnTo>
                <a:lnTo>
                  <a:pt x="4628362" y="6463792"/>
                </a:lnTo>
                <a:lnTo>
                  <a:pt x="4645228" y="6471272"/>
                </a:lnTo>
                <a:lnTo>
                  <a:pt x="4665891" y="6476593"/>
                </a:lnTo>
                <a:lnTo>
                  <a:pt x="4692091" y="6478625"/>
                </a:lnTo>
                <a:lnTo>
                  <a:pt x="4718278" y="6476593"/>
                </a:lnTo>
                <a:lnTo>
                  <a:pt x="4738929" y="6471272"/>
                </a:lnTo>
                <a:lnTo>
                  <a:pt x="4755794" y="6463792"/>
                </a:lnTo>
                <a:lnTo>
                  <a:pt x="4784839" y="6447218"/>
                </a:lnTo>
                <a:lnTo>
                  <a:pt x="4800473" y="6440284"/>
                </a:lnTo>
                <a:lnTo>
                  <a:pt x="4819370" y="6435433"/>
                </a:lnTo>
                <a:lnTo>
                  <a:pt x="4843399" y="6433617"/>
                </a:lnTo>
                <a:lnTo>
                  <a:pt x="4867414" y="6435433"/>
                </a:lnTo>
                <a:lnTo>
                  <a:pt x="4886325" y="6440284"/>
                </a:lnTo>
                <a:lnTo>
                  <a:pt x="4901946" y="6447218"/>
                </a:lnTo>
                <a:lnTo>
                  <a:pt x="4930991" y="6463792"/>
                </a:lnTo>
                <a:lnTo>
                  <a:pt x="4947869" y="6471272"/>
                </a:lnTo>
                <a:lnTo>
                  <a:pt x="4968519" y="6476593"/>
                </a:lnTo>
                <a:lnTo>
                  <a:pt x="4994707" y="6478625"/>
                </a:lnTo>
                <a:lnTo>
                  <a:pt x="5020894" y="6476593"/>
                </a:lnTo>
                <a:lnTo>
                  <a:pt x="5041544" y="6471272"/>
                </a:lnTo>
                <a:lnTo>
                  <a:pt x="5058422" y="6463792"/>
                </a:lnTo>
                <a:lnTo>
                  <a:pt x="5087467" y="6447218"/>
                </a:lnTo>
                <a:lnTo>
                  <a:pt x="5103101" y="6440284"/>
                </a:lnTo>
                <a:lnTo>
                  <a:pt x="5122024" y="6435433"/>
                </a:lnTo>
                <a:lnTo>
                  <a:pt x="5146052" y="6433617"/>
                </a:lnTo>
                <a:lnTo>
                  <a:pt x="5170081" y="6435433"/>
                </a:lnTo>
                <a:lnTo>
                  <a:pt x="5189004" y="6440284"/>
                </a:lnTo>
                <a:lnTo>
                  <a:pt x="5204638" y="6447218"/>
                </a:lnTo>
                <a:lnTo>
                  <a:pt x="5233682" y="6463792"/>
                </a:lnTo>
                <a:lnTo>
                  <a:pt x="5250561" y="6471272"/>
                </a:lnTo>
                <a:lnTo>
                  <a:pt x="5271224" y="6476593"/>
                </a:lnTo>
                <a:lnTo>
                  <a:pt x="5297424" y="6478625"/>
                </a:lnTo>
                <a:lnTo>
                  <a:pt x="5323624" y="6476593"/>
                </a:lnTo>
                <a:lnTo>
                  <a:pt x="5344274" y="6471272"/>
                </a:lnTo>
                <a:lnTo>
                  <a:pt x="5361152" y="6463792"/>
                </a:lnTo>
                <a:lnTo>
                  <a:pt x="5390197" y="6447218"/>
                </a:lnTo>
                <a:lnTo>
                  <a:pt x="5405818" y="6440284"/>
                </a:lnTo>
                <a:lnTo>
                  <a:pt x="5424729" y="6435433"/>
                </a:lnTo>
                <a:lnTo>
                  <a:pt x="5448757" y="6433617"/>
                </a:lnTo>
                <a:lnTo>
                  <a:pt x="5472773" y="6435433"/>
                </a:lnTo>
                <a:lnTo>
                  <a:pt x="5491683" y="6440284"/>
                </a:lnTo>
                <a:lnTo>
                  <a:pt x="5507317" y="6447218"/>
                </a:lnTo>
                <a:lnTo>
                  <a:pt x="5536374" y="6463792"/>
                </a:lnTo>
                <a:lnTo>
                  <a:pt x="5553253" y="6471272"/>
                </a:lnTo>
                <a:lnTo>
                  <a:pt x="5573915" y="6476593"/>
                </a:lnTo>
                <a:lnTo>
                  <a:pt x="5600116" y="6478625"/>
                </a:lnTo>
                <a:lnTo>
                  <a:pt x="5626303" y="6476593"/>
                </a:lnTo>
                <a:lnTo>
                  <a:pt x="5646966" y="6471272"/>
                </a:lnTo>
                <a:lnTo>
                  <a:pt x="5663844" y="6463792"/>
                </a:lnTo>
                <a:lnTo>
                  <a:pt x="5692889" y="6447218"/>
                </a:lnTo>
                <a:lnTo>
                  <a:pt x="5708523" y="6440284"/>
                </a:lnTo>
                <a:lnTo>
                  <a:pt x="5727433" y="6435433"/>
                </a:lnTo>
                <a:lnTo>
                  <a:pt x="5751474" y="6433617"/>
                </a:lnTo>
                <a:lnTo>
                  <a:pt x="5775490" y="6435433"/>
                </a:lnTo>
                <a:lnTo>
                  <a:pt x="5794400" y="6440284"/>
                </a:lnTo>
                <a:lnTo>
                  <a:pt x="5810021" y="6447218"/>
                </a:lnTo>
                <a:lnTo>
                  <a:pt x="5839066" y="6463792"/>
                </a:lnTo>
                <a:lnTo>
                  <a:pt x="5855932" y="6471272"/>
                </a:lnTo>
                <a:lnTo>
                  <a:pt x="5876582" y="6476593"/>
                </a:lnTo>
                <a:lnTo>
                  <a:pt x="5902769" y="6478625"/>
                </a:lnTo>
                <a:lnTo>
                  <a:pt x="5928957" y="6476593"/>
                </a:lnTo>
                <a:lnTo>
                  <a:pt x="5949620" y="6471272"/>
                </a:lnTo>
                <a:lnTo>
                  <a:pt x="5966498" y="6463792"/>
                </a:lnTo>
                <a:lnTo>
                  <a:pt x="5995543" y="6447218"/>
                </a:lnTo>
                <a:lnTo>
                  <a:pt x="6011176" y="6440284"/>
                </a:lnTo>
                <a:lnTo>
                  <a:pt x="6030087" y="6435433"/>
                </a:lnTo>
                <a:lnTo>
                  <a:pt x="6054115" y="6433617"/>
                </a:lnTo>
                <a:lnTo>
                  <a:pt x="6078144" y="6435433"/>
                </a:lnTo>
                <a:lnTo>
                  <a:pt x="6097067" y="6440284"/>
                </a:lnTo>
                <a:lnTo>
                  <a:pt x="6112700" y="6447218"/>
                </a:lnTo>
                <a:lnTo>
                  <a:pt x="6141758" y="6463792"/>
                </a:lnTo>
                <a:lnTo>
                  <a:pt x="6158649" y="6471272"/>
                </a:lnTo>
                <a:lnTo>
                  <a:pt x="6179312" y="6476593"/>
                </a:lnTo>
                <a:lnTo>
                  <a:pt x="6205525" y="6478625"/>
                </a:lnTo>
                <a:lnTo>
                  <a:pt x="6231712" y="6476593"/>
                </a:lnTo>
                <a:lnTo>
                  <a:pt x="6252362" y="6471272"/>
                </a:lnTo>
                <a:lnTo>
                  <a:pt x="6269240" y="6463792"/>
                </a:lnTo>
                <a:lnTo>
                  <a:pt x="6298285" y="6447218"/>
                </a:lnTo>
                <a:lnTo>
                  <a:pt x="6313919" y="6440284"/>
                </a:lnTo>
                <a:lnTo>
                  <a:pt x="6332829" y="6435433"/>
                </a:lnTo>
                <a:lnTo>
                  <a:pt x="6356858" y="6433617"/>
                </a:lnTo>
                <a:lnTo>
                  <a:pt x="6380912" y="6435433"/>
                </a:lnTo>
                <a:lnTo>
                  <a:pt x="6399835" y="6440284"/>
                </a:lnTo>
                <a:lnTo>
                  <a:pt x="6415481" y="6447218"/>
                </a:lnTo>
                <a:lnTo>
                  <a:pt x="6444551" y="6463792"/>
                </a:lnTo>
                <a:lnTo>
                  <a:pt x="6461442" y="6471272"/>
                </a:lnTo>
                <a:lnTo>
                  <a:pt x="6482105" y="6476593"/>
                </a:lnTo>
                <a:lnTo>
                  <a:pt x="6508331" y="6478625"/>
                </a:lnTo>
                <a:lnTo>
                  <a:pt x="6534544" y="6476593"/>
                </a:lnTo>
                <a:lnTo>
                  <a:pt x="6555206" y="6471272"/>
                </a:lnTo>
                <a:lnTo>
                  <a:pt x="6572085" y="6463792"/>
                </a:lnTo>
                <a:lnTo>
                  <a:pt x="6601155" y="6447218"/>
                </a:lnTo>
                <a:lnTo>
                  <a:pt x="6616801" y="6440284"/>
                </a:lnTo>
                <a:lnTo>
                  <a:pt x="6635724" y="6435433"/>
                </a:lnTo>
                <a:lnTo>
                  <a:pt x="6659778" y="6433617"/>
                </a:lnTo>
                <a:lnTo>
                  <a:pt x="6659778" y="6422364"/>
                </a:lnTo>
                <a:close/>
              </a:path>
              <a:path w="6660515" h="7380605">
                <a:moveTo>
                  <a:pt x="6659804" y="6535039"/>
                </a:moveTo>
                <a:lnTo>
                  <a:pt x="6633591" y="6537071"/>
                </a:lnTo>
                <a:lnTo>
                  <a:pt x="6612928" y="6542392"/>
                </a:lnTo>
                <a:lnTo>
                  <a:pt x="6596037" y="6549872"/>
                </a:lnTo>
                <a:lnTo>
                  <a:pt x="6566967" y="6566446"/>
                </a:lnTo>
                <a:lnTo>
                  <a:pt x="6551333" y="6573380"/>
                </a:lnTo>
                <a:lnTo>
                  <a:pt x="6532397" y="6578219"/>
                </a:lnTo>
                <a:lnTo>
                  <a:pt x="6508356" y="6580048"/>
                </a:lnTo>
                <a:lnTo>
                  <a:pt x="6484302" y="6578219"/>
                </a:lnTo>
                <a:lnTo>
                  <a:pt x="6465379" y="6573380"/>
                </a:lnTo>
                <a:lnTo>
                  <a:pt x="6449733" y="6566446"/>
                </a:lnTo>
                <a:lnTo>
                  <a:pt x="6420663" y="6549872"/>
                </a:lnTo>
                <a:lnTo>
                  <a:pt x="6403772" y="6542392"/>
                </a:lnTo>
                <a:lnTo>
                  <a:pt x="6383109" y="6537071"/>
                </a:lnTo>
                <a:lnTo>
                  <a:pt x="6356896" y="6535039"/>
                </a:lnTo>
                <a:lnTo>
                  <a:pt x="6330696" y="6537071"/>
                </a:lnTo>
                <a:lnTo>
                  <a:pt x="6310033" y="6542392"/>
                </a:lnTo>
                <a:lnTo>
                  <a:pt x="6293167" y="6549872"/>
                </a:lnTo>
                <a:lnTo>
                  <a:pt x="6264122" y="6566446"/>
                </a:lnTo>
                <a:lnTo>
                  <a:pt x="6248489" y="6573380"/>
                </a:lnTo>
                <a:lnTo>
                  <a:pt x="6229578" y="6578219"/>
                </a:lnTo>
                <a:lnTo>
                  <a:pt x="6205550" y="6580048"/>
                </a:lnTo>
                <a:lnTo>
                  <a:pt x="6181509" y="6578219"/>
                </a:lnTo>
                <a:lnTo>
                  <a:pt x="6162586" y="6573380"/>
                </a:lnTo>
                <a:lnTo>
                  <a:pt x="6146952" y="6566446"/>
                </a:lnTo>
                <a:lnTo>
                  <a:pt x="6117895" y="6549872"/>
                </a:lnTo>
                <a:lnTo>
                  <a:pt x="6101004" y="6542392"/>
                </a:lnTo>
                <a:lnTo>
                  <a:pt x="6080353" y="6537071"/>
                </a:lnTo>
                <a:lnTo>
                  <a:pt x="6054153" y="6535039"/>
                </a:lnTo>
                <a:lnTo>
                  <a:pt x="6027953" y="6537071"/>
                </a:lnTo>
                <a:lnTo>
                  <a:pt x="6007290" y="6542392"/>
                </a:lnTo>
                <a:lnTo>
                  <a:pt x="5990425" y="6549872"/>
                </a:lnTo>
                <a:lnTo>
                  <a:pt x="5961367" y="6566446"/>
                </a:lnTo>
                <a:lnTo>
                  <a:pt x="5945733" y="6573380"/>
                </a:lnTo>
                <a:lnTo>
                  <a:pt x="5926823" y="6578219"/>
                </a:lnTo>
                <a:lnTo>
                  <a:pt x="5902795" y="6580048"/>
                </a:lnTo>
                <a:lnTo>
                  <a:pt x="5878779" y="6578219"/>
                </a:lnTo>
                <a:lnTo>
                  <a:pt x="5859869" y="6573380"/>
                </a:lnTo>
                <a:lnTo>
                  <a:pt x="5844248" y="6566446"/>
                </a:lnTo>
                <a:lnTo>
                  <a:pt x="5815203" y="6549872"/>
                </a:lnTo>
                <a:lnTo>
                  <a:pt x="5798324" y="6542392"/>
                </a:lnTo>
                <a:lnTo>
                  <a:pt x="5777687" y="6537071"/>
                </a:lnTo>
                <a:lnTo>
                  <a:pt x="5751500" y="6535039"/>
                </a:lnTo>
                <a:lnTo>
                  <a:pt x="5725299" y="6537071"/>
                </a:lnTo>
                <a:lnTo>
                  <a:pt x="5704637" y="6542392"/>
                </a:lnTo>
                <a:lnTo>
                  <a:pt x="5687771" y="6549872"/>
                </a:lnTo>
                <a:lnTo>
                  <a:pt x="5658713" y="6566446"/>
                </a:lnTo>
                <a:lnTo>
                  <a:pt x="5643080" y="6573380"/>
                </a:lnTo>
                <a:lnTo>
                  <a:pt x="5624169" y="6578219"/>
                </a:lnTo>
                <a:lnTo>
                  <a:pt x="5600141" y="6580048"/>
                </a:lnTo>
                <a:lnTo>
                  <a:pt x="5576100" y="6578219"/>
                </a:lnTo>
                <a:lnTo>
                  <a:pt x="5557190" y="6573380"/>
                </a:lnTo>
                <a:lnTo>
                  <a:pt x="5541556" y="6566446"/>
                </a:lnTo>
                <a:lnTo>
                  <a:pt x="5512511" y="6549872"/>
                </a:lnTo>
                <a:lnTo>
                  <a:pt x="5495633" y="6542392"/>
                </a:lnTo>
                <a:lnTo>
                  <a:pt x="5474982" y="6537071"/>
                </a:lnTo>
                <a:lnTo>
                  <a:pt x="5448782" y="6535039"/>
                </a:lnTo>
                <a:lnTo>
                  <a:pt x="5422582" y="6537071"/>
                </a:lnTo>
                <a:lnTo>
                  <a:pt x="5401932" y="6542392"/>
                </a:lnTo>
                <a:lnTo>
                  <a:pt x="5385066" y="6549872"/>
                </a:lnTo>
                <a:lnTo>
                  <a:pt x="5356022" y="6566446"/>
                </a:lnTo>
                <a:lnTo>
                  <a:pt x="5340388" y="6573380"/>
                </a:lnTo>
                <a:lnTo>
                  <a:pt x="5321490" y="6578219"/>
                </a:lnTo>
                <a:lnTo>
                  <a:pt x="5297462" y="6580048"/>
                </a:lnTo>
                <a:lnTo>
                  <a:pt x="5273421" y="6578219"/>
                </a:lnTo>
                <a:lnTo>
                  <a:pt x="5254498" y="6573380"/>
                </a:lnTo>
                <a:lnTo>
                  <a:pt x="5238864" y="6566446"/>
                </a:lnTo>
                <a:lnTo>
                  <a:pt x="5209819" y="6549872"/>
                </a:lnTo>
                <a:lnTo>
                  <a:pt x="5192928" y="6542392"/>
                </a:lnTo>
                <a:lnTo>
                  <a:pt x="5172278" y="6537071"/>
                </a:lnTo>
                <a:lnTo>
                  <a:pt x="5146078" y="6535039"/>
                </a:lnTo>
                <a:lnTo>
                  <a:pt x="5119878" y="6537071"/>
                </a:lnTo>
                <a:lnTo>
                  <a:pt x="5099228" y="6542392"/>
                </a:lnTo>
                <a:lnTo>
                  <a:pt x="5082362" y="6549872"/>
                </a:lnTo>
                <a:lnTo>
                  <a:pt x="5053304" y="6566446"/>
                </a:lnTo>
                <a:lnTo>
                  <a:pt x="5037671" y="6573380"/>
                </a:lnTo>
                <a:lnTo>
                  <a:pt x="5018773" y="6578219"/>
                </a:lnTo>
                <a:lnTo>
                  <a:pt x="4994745" y="6580048"/>
                </a:lnTo>
                <a:lnTo>
                  <a:pt x="4970716" y="6578219"/>
                </a:lnTo>
                <a:lnTo>
                  <a:pt x="4951806" y="6573380"/>
                </a:lnTo>
                <a:lnTo>
                  <a:pt x="4936185" y="6566446"/>
                </a:lnTo>
                <a:lnTo>
                  <a:pt x="4907140" y="6549872"/>
                </a:lnTo>
                <a:lnTo>
                  <a:pt x="4890262" y="6542392"/>
                </a:lnTo>
                <a:lnTo>
                  <a:pt x="4869612" y="6537071"/>
                </a:lnTo>
                <a:lnTo>
                  <a:pt x="4843424" y="6535039"/>
                </a:lnTo>
                <a:lnTo>
                  <a:pt x="4817237" y="6537071"/>
                </a:lnTo>
                <a:lnTo>
                  <a:pt x="4796587" y="6542392"/>
                </a:lnTo>
                <a:lnTo>
                  <a:pt x="4779721" y="6549872"/>
                </a:lnTo>
                <a:lnTo>
                  <a:pt x="4750676" y="6566446"/>
                </a:lnTo>
                <a:lnTo>
                  <a:pt x="4735042" y="6573380"/>
                </a:lnTo>
                <a:lnTo>
                  <a:pt x="4716145" y="6578219"/>
                </a:lnTo>
                <a:lnTo>
                  <a:pt x="4692116" y="6580048"/>
                </a:lnTo>
                <a:lnTo>
                  <a:pt x="4668088" y="6578219"/>
                </a:lnTo>
                <a:lnTo>
                  <a:pt x="4649178" y="6573380"/>
                </a:lnTo>
                <a:lnTo>
                  <a:pt x="4633544" y="6566446"/>
                </a:lnTo>
                <a:lnTo>
                  <a:pt x="4604499" y="6549872"/>
                </a:lnTo>
                <a:lnTo>
                  <a:pt x="4587621" y="6542392"/>
                </a:lnTo>
                <a:lnTo>
                  <a:pt x="4566971" y="6537071"/>
                </a:lnTo>
                <a:lnTo>
                  <a:pt x="4540770" y="6535039"/>
                </a:lnTo>
                <a:lnTo>
                  <a:pt x="4514583" y="6537071"/>
                </a:lnTo>
                <a:lnTo>
                  <a:pt x="4493933" y="6542392"/>
                </a:lnTo>
                <a:lnTo>
                  <a:pt x="4477067" y="6549872"/>
                </a:lnTo>
                <a:lnTo>
                  <a:pt x="4448022" y="6566446"/>
                </a:lnTo>
                <a:lnTo>
                  <a:pt x="4432389" y="6573380"/>
                </a:lnTo>
                <a:lnTo>
                  <a:pt x="4413491" y="6578219"/>
                </a:lnTo>
                <a:lnTo>
                  <a:pt x="4389463" y="6580048"/>
                </a:lnTo>
                <a:lnTo>
                  <a:pt x="4365434" y="6578219"/>
                </a:lnTo>
                <a:lnTo>
                  <a:pt x="4346537" y="6573380"/>
                </a:lnTo>
                <a:lnTo>
                  <a:pt x="4330916" y="6566446"/>
                </a:lnTo>
                <a:lnTo>
                  <a:pt x="4301883" y="6549872"/>
                </a:lnTo>
                <a:lnTo>
                  <a:pt x="4285018" y="6542392"/>
                </a:lnTo>
                <a:lnTo>
                  <a:pt x="4264368" y="6537071"/>
                </a:lnTo>
                <a:lnTo>
                  <a:pt x="4238193" y="6535039"/>
                </a:lnTo>
                <a:lnTo>
                  <a:pt x="4212006" y="6537071"/>
                </a:lnTo>
                <a:lnTo>
                  <a:pt x="4191355" y="6542392"/>
                </a:lnTo>
                <a:lnTo>
                  <a:pt x="4174490" y="6549872"/>
                </a:lnTo>
                <a:lnTo>
                  <a:pt x="4145432" y="6566446"/>
                </a:lnTo>
                <a:lnTo>
                  <a:pt x="4129798" y="6573380"/>
                </a:lnTo>
                <a:lnTo>
                  <a:pt x="4110901" y="6578219"/>
                </a:lnTo>
                <a:lnTo>
                  <a:pt x="4086872" y="6580048"/>
                </a:lnTo>
                <a:lnTo>
                  <a:pt x="4062844" y="6578219"/>
                </a:lnTo>
                <a:lnTo>
                  <a:pt x="4043934" y="6573380"/>
                </a:lnTo>
                <a:lnTo>
                  <a:pt x="4028313" y="6566446"/>
                </a:lnTo>
                <a:lnTo>
                  <a:pt x="3999268" y="6549872"/>
                </a:lnTo>
                <a:lnTo>
                  <a:pt x="3982389" y="6542392"/>
                </a:lnTo>
                <a:lnTo>
                  <a:pt x="3961739" y="6537071"/>
                </a:lnTo>
                <a:lnTo>
                  <a:pt x="3935552" y="6535039"/>
                </a:lnTo>
                <a:lnTo>
                  <a:pt x="3909352" y="6537071"/>
                </a:lnTo>
                <a:lnTo>
                  <a:pt x="3888689" y="6542392"/>
                </a:lnTo>
                <a:lnTo>
                  <a:pt x="3871823" y="6549872"/>
                </a:lnTo>
                <a:lnTo>
                  <a:pt x="3842778" y="6566446"/>
                </a:lnTo>
                <a:lnTo>
                  <a:pt x="3827145" y="6573380"/>
                </a:lnTo>
                <a:lnTo>
                  <a:pt x="3808247" y="6578219"/>
                </a:lnTo>
                <a:lnTo>
                  <a:pt x="3784231" y="6580048"/>
                </a:lnTo>
                <a:lnTo>
                  <a:pt x="3760190" y="6578219"/>
                </a:lnTo>
                <a:lnTo>
                  <a:pt x="3741280" y="6573380"/>
                </a:lnTo>
                <a:lnTo>
                  <a:pt x="3725659" y="6566446"/>
                </a:lnTo>
                <a:lnTo>
                  <a:pt x="3696614" y="6549872"/>
                </a:lnTo>
                <a:lnTo>
                  <a:pt x="3679736" y="6542392"/>
                </a:lnTo>
                <a:lnTo>
                  <a:pt x="3659086" y="6537071"/>
                </a:lnTo>
                <a:lnTo>
                  <a:pt x="3632898" y="6535039"/>
                </a:lnTo>
                <a:lnTo>
                  <a:pt x="3606698" y="6537071"/>
                </a:lnTo>
                <a:lnTo>
                  <a:pt x="3586048" y="6542392"/>
                </a:lnTo>
                <a:lnTo>
                  <a:pt x="3569182" y="6549872"/>
                </a:lnTo>
                <a:lnTo>
                  <a:pt x="3540137" y="6566446"/>
                </a:lnTo>
                <a:lnTo>
                  <a:pt x="3524504" y="6573380"/>
                </a:lnTo>
                <a:lnTo>
                  <a:pt x="3505593" y="6578219"/>
                </a:lnTo>
                <a:lnTo>
                  <a:pt x="3481578" y="6580048"/>
                </a:lnTo>
                <a:lnTo>
                  <a:pt x="3457537" y="6578219"/>
                </a:lnTo>
                <a:lnTo>
                  <a:pt x="3438626" y="6573380"/>
                </a:lnTo>
                <a:lnTo>
                  <a:pt x="3422993" y="6566446"/>
                </a:lnTo>
                <a:lnTo>
                  <a:pt x="3393948" y="6549872"/>
                </a:lnTo>
                <a:lnTo>
                  <a:pt x="3377069" y="6542392"/>
                </a:lnTo>
                <a:lnTo>
                  <a:pt x="3356419" y="6537071"/>
                </a:lnTo>
                <a:lnTo>
                  <a:pt x="3330232" y="6535039"/>
                </a:lnTo>
                <a:lnTo>
                  <a:pt x="3304032" y="6537071"/>
                </a:lnTo>
                <a:lnTo>
                  <a:pt x="3283381" y="6542392"/>
                </a:lnTo>
                <a:lnTo>
                  <a:pt x="3266516" y="6549872"/>
                </a:lnTo>
                <a:lnTo>
                  <a:pt x="3237471" y="6566446"/>
                </a:lnTo>
                <a:lnTo>
                  <a:pt x="3221837" y="6573380"/>
                </a:lnTo>
                <a:lnTo>
                  <a:pt x="3202940" y="6578219"/>
                </a:lnTo>
                <a:lnTo>
                  <a:pt x="3178924" y="6580048"/>
                </a:lnTo>
                <a:lnTo>
                  <a:pt x="3154896" y="6578219"/>
                </a:lnTo>
                <a:lnTo>
                  <a:pt x="3135985" y="6573380"/>
                </a:lnTo>
                <a:lnTo>
                  <a:pt x="3120364" y="6566446"/>
                </a:lnTo>
                <a:lnTo>
                  <a:pt x="3091319" y="6549872"/>
                </a:lnTo>
                <a:lnTo>
                  <a:pt x="3074441" y="6542392"/>
                </a:lnTo>
                <a:lnTo>
                  <a:pt x="3053791" y="6537071"/>
                </a:lnTo>
                <a:lnTo>
                  <a:pt x="3027603" y="6535039"/>
                </a:lnTo>
                <a:lnTo>
                  <a:pt x="3001403" y="6537071"/>
                </a:lnTo>
                <a:lnTo>
                  <a:pt x="2980753" y="6542392"/>
                </a:lnTo>
                <a:lnTo>
                  <a:pt x="2963875" y="6549872"/>
                </a:lnTo>
                <a:lnTo>
                  <a:pt x="2934830" y="6566446"/>
                </a:lnTo>
                <a:lnTo>
                  <a:pt x="2919209" y="6573380"/>
                </a:lnTo>
                <a:lnTo>
                  <a:pt x="2900311" y="6578219"/>
                </a:lnTo>
                <a:lnTo>
                  <a:pt x="2876296" y="6580048"/>
                </a:lnTo>
                <a:lnTo>
                  <a:pt x="2852255" y="6578219"/>
                </a:lnTo>
                <a:lnTo>
                  <a:pt x="2833344" y="6573380"/>
                </a:lnTo>
                <a:lnTo>
                  <a:pt x="2817723" y="6566446"/>
                </a:lnTo>
                <a:lnTo>
                  <a:pt x="2788678" y="6549872"/>
                </a:lnTo>
                <a:lnTo>
                  <a:pt x="2771800" y="6542392"/>
                </a:lnTo>
                <a:lnTo>
                  <a:pt x="2751150" y="6537071"/>
                </a:lnTo>
                <a:lnTo>
                  <a:pt x="2724962" y="6535039"/>
                </a:lnTo>
                <a:lnTo>
                  <a:pt x="2698762" y="6537071"/>
                </a:lnTo>
                <a:lnTo>
                  <a:pt x="2678112" y="6542392"/>
                </a:lnTo>
                <a:lnTo>
                  <a:pt x="2661247" y="6549872"/>
                </a:lnTo>
                <a:lnTo>
                  <a:pt x="2632214" y="6566446"/>
                </a:lnTo>
                <a:lnTo>
                  <a:pt x="2616581" y="6573380"/>
                </a:lnTo>
                <a:lnTo>
                  <a:pt x="2597683" y="6578219"/>
                </a:lnTo>
                <a:lnTo>
                  <a:pt x="2573667" y="6580048"/>
                </a:lnTo>
                <a:lnTo>
                  <a:pt x="2549639" y="6578219"/>
                </a:lnTo>
                <a:lnTo>
                  <a:pt x="2530729" y="6573380"/>
                </a:lnTo>
                <a:lnTo>
                  <a:pt x="2515095" y="6566446"/>
                </a:lnTo>
                <a:lnTo>
                  <a:pt x="2486050" y="6549872"/>
                </a:lnTo>
                <a:lnTo>
                  <a:pt x="2469172" y="6542392"/>
                </a:lnTo>
                <a:lnTo>
                  <a:pt x="2448522" y="6537071"/>
                </a:lnTo>
                <a:lnTo>
                  <a:pt x="2422334" y="6535039"/>
                </a:lnTo>
                <a:lnTo>
                  <a:pt x="2396134" y="6537071"/>
                </a:lnTo>
                <a:lnTo>
                  <a:pt x="2375484" y="6542392"/>
                </a:lnTo>
                <a:lnTo>
                  <a:pt x="2358618" y="6549872"/>
                </a:lnTo>
                <a:lnTo>
                  <a:pt x="2329586" y="6566446"/>
                </a:lnTo>
                <a:lnTo>
                  <a:pt x="2313952" y="6573380"/>
                </a:lnTo>
                <a:lnTo>
                  <a:pt x="2295055" y="6578219"/>
                </a:lnTo>
                <a:lnTo>
                  <a:pt x="2271039" y="6580048"/>
                </a:lnTo>
                <a:lnTo>
                  <a:pt x="2246998" y="6578219"/>
                </a:lnTo>
                <a:lnTo>
                  <a:pt x="2228088" y="6573380"/>
                </a:lnTo>
                <a:lnTo>
                  <a:pt x="2212467" y="6566446"/>
                </a:lnTo>
                <a:lnTo>
                  <a:pt x="2183409" y="6549872"/>
                </a:lnTo>
                <a:lnTo>
                  <a:pt x="2166531" y="6542392"/>
                </a:lnTo>
                <a:lnTo>
                  <a:pt x="2145893" y="6537071"/>
                </a:lnTo>
                <a:lnTo>
                  <a:pt x="2119706" y="6535039"/>
                </a:lnTo>
                <a:lnTo>
                  <a:pt x="2093518" y="6537071"/>
                </a:lnTo>
                <a:lnTo>
                  <a:pt x="2072868" y="6542392"/>
                </a:lnTo>
                <a:lnTo>
                  <a:pt x="2056003" y="6549872"/>
                </a:lnTo>
                <a:lnTo>
                  <a:pt x="2026958" y="6566446"/>
                </a:lnTo>
                <a:lnTo>
                  <a:pt x="2011337" y="6573380"/>
                </a:lnTo>
                <a:lnTo>
                  <a:pt x="1992426" y="6578219"/>
                </a:lnTo>
                <a:lnTo>
                  <a:pt x="1968411" y="6580048"/>
                </a:lnTo>
                <a:lnTo>
                  <a:pt x="1944382" y="6578219"/>
                </a:lnTo>
                <a:lnTo>
                  <a:pt x="1925472" y="6573380"/>
                </a:lnTo>
                <a:lnTo>
                  <a:pt x="1909838" y="6566446"/>
                </a:lnTo>
                <a:lnTo>
                  <a:pt x="1880793" y="6549872"/>
                </a:lnTo>
                <a:lnTo>
                  <a:pt x="1863915" y="6542392"/>
                </a:lnTo>
                <a:lnTo>
                  <a:pt x="1843265" y="6537071"/>
                </a:lnTo>
                <a:lnTo>
                  <a:pt x="1817077" y="6535039"/>
                </a:lnTo>
                <a:lnTo>
                  <a:pt x="1790890" y="6537071"/>
                </a:lnTo>
                <a:lnTo>
                  <a:pt x="1770240" y="6542392"/>
                </a:lnTo>
                <a:lnTo>
                  <a:pt x="1753374" y="6549872"/>
                </a:lnTo>
                <a:lnTo>
                  <a:pt x="1724329" y="6566446"/>
                </a:lnTo>
                <a:lnTo>
                  <a:pt x="1708708" y="6573380"/>
                </a:lnTo>
                <a:lnTo>
                  <a:pt x="1689798" y="6578219"/>
                </a:lnTo>
                <a:lnTo>
                  <a:pt x="1665782" y="6580048"/>
                </a:lnTo>
                <a:lnTo>
                  <a:pt x="1641767" y="6578219"/>
                </a:lnTo>
                <a:lnTo>
                  <a:pt x="1622856" y="6573380"/>
                </a:lnTo>
                <a:lnTo>
                  <a:pt x="1607235" y="6566446"/>
                </a:lnTo>
                <a:lnTo>
                  <a:pt x="1578190" y="6549872"/>
                </a:lnTo>
                <a:lnTo>
                  <a:pt x="1561325" y="6542392"/>
                </a:lnTo>
                <a:lnTo>
                  <a:pt x="1540675" y="6537071"/>
                </a:lnTo>
                <a:lnTo>
                  <a:pt x="1514487" y="6535039"/>
                </a:lnTo>
                <a:lnTo>
                  <a:pt x="1488300" y="6537071"/>
                </a:lnTo>
                <a:lnTo>
                  <a:pt x="1467650" y="6542392"/>
                </a:lnTo>
                <a:lnTo>
                  <a:pt x="1450784" y="6549872"/>
                </a:lnTo>
                <a:lnTo>
                  <a:pt x="1421739" y="6566446"/>
                </a:lnTo>
                <a:lnTo>
                  <a:pt x="1406105" y="6573380"/>
                </a:lnTo>
                <a:lnTo>
                  <a:pt x="1387208" y="6578219"/>
                </a:lnTo>
                <a:lnTo>
                  <a:pt x="1363192" y="6580048"/>
                </a:lnTo>
                <a:lnTo>
                  <a:pt x="1339164" y="6578219"/>
                </a:lnTo>
                <a:lnTo>
                  <a:pt x="1320253" y="6573380"/>
                </a:lnTo>
                <a:lnTo>
                  <a:pt x="1304632" y="6566446"/>
                </a:lnTo>
                <a:lnTo>
                  <a:pt x="1275600" y="6549872"/>
                </a:lnTo>
                <a:lnTo>
                  <a:pt x="1258735" y="6542392"/>
                </a:lnTo>
                <a:lnTo>
                  <a:pt x="1238084" y="6537071"/>
                </a:lnTo>
                <a:lnTo>
                  <a:pt x="1211910" y="6535039"/>
                </a:lnTo>
                <a:lnTo>
                  <a:pt x="1185710" y="6537071"/>
                </a:lnTo>
                <a:lnTo>
                  <a:pt x="1165059" y="6542392"/>
                </a:lnTo>
                <a:lnTo>
                  <a:pt x="1148194" y="6549872"/>
                </a:lnTo>
                <a:lnTo>
                  <a:pt x="1119149" y="6566446"/>
                </a:lnTo>
                <a:lnTo>
                  <a:pt x="1103515" y="6573380"/>
                </a:lnTo>
                <a:lnTo>
                  <a:pt x="1084618" y="6578219"/>
                </a:lnTo>
                <a:lnTo>
                  <a:pt x="1060602" y="6580048"/>
                </a:lnTo>
                <a:lnTo>
                  <a:pt x="1036574" y="6578219"/>
                </a:lnTo>
                <a:lnTo>
                  <a:pt x="1017663" y="6573380"/>
                </a:lnTo>
                <a:lnTo>
                  <a:pt x="1002042" y="6566446"/>
                </a:lnTo>
                <a:lnTo>
                  <a:pt x="973010" y="6549872"/>
                </a:lnTo>
                <a:lnTo>
                  <a:pt x="956132" y="6542392"/>
                </a:lnTo>
                <a:lnTo>
                  <a:pt x="935482" y="6537071"/>
                </a:lnTo>
                <a:lnTo>
                  <a:pt x="909294" y="6535039"/>
                </a:lnTo>
                <a:lnTo>
                  <a:pt x="883107" y="6537071"/>
                </a:lnTo>
                <a:lnTo>
                  <a:pt x="862469" y="6542392"/>
                </a:lnTo>
                <a:lnTo>
                  <a:pt x="845604" y="6549872"/>
                </a:lnTo>
                <a:lnTo>
                  <a:pt x="816571" y="6566446"/>
                </a:lnTo>
                <a:lnTo>
                  <a:pt x="800950" y="6573380"/>
                </a:lnTo>
                <a:lnTo>
                  <a:pt x="782053" y="6578219"/>
                </a:lnTo>
                <a:lnTo>
                  <a:pt x="758037" y="6580048"/>
                </a:lnTo>
                <a:lnTo>
                  <a:pt x="734009" y="6578219"/>
                </a:lnTo>
                <a:lnTo>
                  <a:pt x="715098" y="6573380"/>
                </a:lnTo>
                <a:lnTo>
                  <a:pt x="699477" y="6566446"/>
                </a:lnTo>
                <a:lnTo>
                  <a:pt x="670445" y="6549872"/>
                </a:lnTo>
                <a:lnTo>
                  <a:pt x="653567" y="6542392"/>
                </a:lnTo>
                <a:lnTo>
                  <a:pt x="632917" y="6537071"/>
                </a:lnTo>
                <a:lnTo>
                  <a:pt x="606729" y="6535039"/>
                </a:lnTo>
                <a:lnTo>
                  <a:pt x="580542" y="6537071"/>
                </a:lnTo>
                <a:lnTo>
                  <a:pt x="559904" y="6542392"/>
                </a:lnTo>
                <a:lnTo>
                  <a:pt x="543026" y="6549872"/>
                </a:lnTo>
                <a:lnTo>
                  <a:pt x="513981" y="6566446"/>
                </a:lnTo>
                <a:lnTo>
                  <a:pt x="498360" y="6573380"/>
                </a:lnTo>
                <a:lnTo>
                  <a:pt x="479450" y="6578219"/>
                </a:lnTo>
                <a:lnTo>
                  <a:pt x="455434" y="6580048"/>
                </a:lnTo>
                <a:lnTo>
                  <a:pt x="431419" y="6578219"/>
                </a:lnTo>
                <a:lnTo>
                  <a:pt x="412521" y="6573380"/>
                </a:lnTo>
                <a:lnTo>
                  <a:pt x="396900" y="6566446"/>
                </a:lnTo>
                <a:lnTo>
                  <a:pt x="367855" y="6549872"/>
                </a:lnTo>
                <a:lnTo>
                  <a:pt x="350989" y="6542392"/>
                </a:lnTo>
                <a:lnTo>
                  <a:pt x="330352" y="6537071"/>
                </a:lnTo>
                <a:lnTo>
                  <a:pt x="304177" y="6535039"/>
                </a:lnTo>
                <a:lnTo>
                  <a:pt x="277990" y="6537071"/>
                </a:lnTo>
                <a:lnTo>
                  <a:pt x="257340" y="6542392"/>
                </a:lnTo>
                <a:lnTo>
                  <a:pt x="240474" y="6549872"/>
                </a:lnTo>
                <a:lnTo>
                  <a:pt x="211429" y="6566446"/>
                </a:lnTo>
                <a:lnTo>
                  <a:pt x="195808" y="6573380"/>
                </a:lnTo>
                <a:lnTo>
                  <a:pt x="176911" y="6578219"/>
                </a:lnTo>
                <a:lnTo>
                  <a:pt x="152895" y="6580048"/>
                </a:lnTo>
                <a:lnTo>
                  <a:pt x="128866" y="6578219"/>
                </a:lnTo>
                <a:lnTo>
                  <a:pt x="109956" y="6573380"/>
                </a:lnTo>
                <a:lnTo>
                  <a:pt x="94335" y="6566446"/>
                </a:lnTo>
                <a:lnTo>
                  <a:pt x="65290" y="6549872"/>
                </a:lnTo>
                <a:lnTo>
                  <a:pt x="48412" y="6542392"/>
                </a:lnTo>
                <a:lnTo>
                  <a:pt x="27762" y="6537071"/>
                </a:lnTo>
                <a:lnTo>
                  <a:pt x="1574" y="6535039"/>
                </a:lnTo>
                <a:lnTo>
                  <a:pt x="1574" y="6546291"/>
                </a:lnTo>
                <a:lnTo>
                  <a:pt x="25590" y="6548107"/>
                </a:lnTo>
                <a:lnTo>
                  <a:pt x="44500" y="6552959"/>
                </a:lnTo>
                <a:lnTo>
                  <a:pt x="60134" y="6559893"/>
                </a:lnTo>
                <a:lnTo>
                  <a:pt x="89179" y="6576466"/>
                </a:lnTo>
                <a:lnTo>
                  <a:pt x="106045" y="6583947"/>
                </a:lnTo>
                <a:lnTo>
                  <a:pt x="126695" y="6589268"/>
                </a:lnTo>
                <a:lnTo>
                  <a:pt x="152895" y="6591300"/>
                </a:lnTo>
                <a:lnTo>
                  <a:pt x="179070" y="6589268"/>
                </a:lnTo>
                <a:lnTo>
                  <a:pt x="199707" y="6583947"/>
                </a:lnTo>
                <a:lnTo>
                  <a:pt x="216585" y="6576466"/>
                </a:lnTo>
                <a:lnTo>
                  <a:pt x="245618" y="6559893"/>
                </a:lnTo>
                <a:lnTo>
                  <a:pt x="261239" y="6552959"/>
                </a:lnTo>
                <a:lnTo>
                  <a:pt x="280149" y="6548107"/>
                </a:lnTo>
                <a:lnTo>
                  <a:pt x="304177" y="6546291"/>
                </a:lnTo>
                <a:lnTo>
                  <a:pt x="328180" y="6548107"/>
                </a:lnTo>
                <a:lnTo>
                  <a:pt x="347078" y="6552959"/>
                </a:lnTo>
                <a:lnTo>
                  <a:pt x="362699" y="6559893"/>
                </a:lnTo>
                <a:lnTo>
                  <a:pt x="391731" y="6576466"/>
                </a:lnTo>
                <a:lnTo>
                  <a:pt x="408609" y="6583947"/>
                </a:lnTo>
                <a:lnTo>
                  <a:pt x="429247" y="6589268"/>
                </a:lnTo>
                <a:lnTo>
                  <a:pt x="455434" y="6591300"/>
                </a:lnTo>
                <a:lnTo>
                  <a:pt x="481622" y="6589268"/>
                </a:lnTo>
                <a:lnTo>
                  <a:pt x="502259" y="6583947"/>
                </a:lnTo>
                <a:lnTo>
                  <a:pt x="519137" y="6576466"/>
                </a:lnTo>
                <a:lnTo>
                  <a:pt x="548182" y="6559893"/>
                </a:lnTo>
                <a:lnTo>
                  <a:pt x="563803" y="6552959"/>
                </a:lnTo>
                <a:lnTo>
                  <a:pt x="582714" y="6548107"/>
                </a:lnTo>
                <a:lnTo>
                  <a:pt x="606729" y="6546291"/>
                </a:lnTo>
                <a:lnTo>
                  <a:pt x="630745" y="6548107"/>
                </a:lnTo>
                <a:lnTo>
                  <a:pt x="649655" y="6552959"/>
                </a:lnTo>
                <a:lnTo>
                  <a:pt x="665276" y="6559893"/>
                </a:lnTo>
                <a:lnTo>
                  <a:pt x="694321" y="6576466"/>
                </a:lnTo>
                <a:lnTo>
                  <a:pt x="711187" y="6583947"/>
                </a:lnTo>
                <a:lnTo>
                  <a:pt x="731837" y="6589268"/>
                </a:lnTo>
                <a:lnTo>
                  <a:pt x="758037" y="6591300"/>
                </a:lnTo>
                <a:lnTo>
                  <a:pt x="784212" y="6589268"/>
                </a:lnTo>
                <a:lnTo>
                  <a:pt x="804849" y="6583947"/>
                </a:lnTo>
                <a:lnTo>
                  <a:pt x="821728" y="6576466"/>
                </a:lnTo>
                <a:lnTo>
                  <a:pt x="850760" y="6559893"/>
                </a:lnTo>
                <a:lnTo>
                  <a:pt x="866381" y="6552959"/>
                </a:lnTo>
                <a:lnTo>
                  <a:pt x="885278" y="6548107"/>
                </a:lnTo>
                <a:lnTo>
                  <a:pt x="909294" y="6546291"/>
                </a:lnTo>
                <a:lnTo>
                  <a:pt x="933310" y="6548107"/>
                </a:lnTo>
                <a:lnTo>
                  <a:pt x="952220" y="6552959"/>
                </a:lnTo>
                <a:lnTo>
                  <a:pt x="967841" y="6559893"/>
                </a:lnTo>
                <a:lnTo>
                  <a:pt x="996886" y="6576466"/>
                </a:lnTo>
                <a:lnTo>
                  <a:pt x="1013764" y="6583947"/>
                </a:lnTo>
                <a:lnTo>
                  <a:pt x="1034415" y="6589268"/>
                </a:lnTo>
                <a:lnTo>
                  <a:pt x="1060602" y="6591300"/>
                </a:lnTo>
                <a:lnTo>
                  <a:pt x="1086789" y="6589268"/>
                </a:lnTo>
                <a:lnTo>
                  <a:pt x="1107427" y="6583947"/>
                </a:lnTo>
                <a:lnTo>
                  <a:pt x="1124305" y="6576466"/>
                </a:lnTo>
                <a:lnTo>
                  <a:pt x="1153350" y="6559893"/>
                </a:lnTo>
                <a:lnTo>
                  <a:pt x="1168971" y="6552959"/>
                </a:lnTo>
                <a:lnTo>
                  <a:pt x="1187881" y="6548107"/>
                </a:lnTo>
                <a:lnTo>
                  <a:pt x="1211910" y="6546291"/>
                </a:lnTo>
                <a:lnTo>
                  <a:pt x="1235925" y="6548107"/>
                </a:lnTo>
                <a:lnTo>
                  <a:pt x="1254823" y="6552959"/>
                </a:lnTo>
                <a:lnTo>
                  <a:pt x="1270444" y="6559893"/>
                </a:lnTo>
                <a:lnTo>
                  <a:pt x="1299489" y="6576466"/>
                </a:lnTo>
                <a:lnTo>
                  <a:pt x="1316355" y="6583947"/>
                </a:lnTo>
                <a:lnTo>
                  <a:pt x="1337005" y="6589268"/>
                </a:lnTo>
                <a:lnTo>
                  <a:pt x="1363192" y="6591300"/>
                </a:lnTo>
                <a:lnTo>
                  <a:pt x="1389380" y="6589268"/>
                </a:lnTo>
                <a:lnTo>
                  <a:pt x="1410017" y="6583947"/>
                </a:lnTo>
                <a:lnTo>
                  <a:pt x="1426895" y="6576466"/>
                </a:lnTo>
                <a:lnTo>
                  <a:pt x="1455940" y="6559893"/>
                </a:lnTo>
                <a:lnTo>
                  <a:pt x="1471561" y="6552959"/>
                </a:lnTo>
                <a:lnTo>
                  <a:pt x="1490472" y="6548107"/>
                </a:lnTo>
                <a:lnTo>
                  <a:pt x="1514487" y="6546291"/>
                </a:lnTo>
                <a:lnTo>
                  <a:pt x="1538503" y="6548107"/>
                </a:lnTo>
                <a:lnTo>
                  <a:pt x="1557413" y="6552959"/>
                </a:lnTo>
                <a:lnTo>
                  <a:pt x="1573047" y="6559893"/>
                </a:lnTo>
                <a:lnTo>
                  <a:pt x="1602079" y="6576466"/>
                </a:lnTo>
                <a:lnTo>
                  <a:pt x="1618957" y="6583947"/>
                </a:lnTo>
                <a:lnTo>
                  <a:pt x="1639595" y="6589268"/>
                </a:lnTo>
                <a:lnTo>
                  <a:pt x="1665782" y="6591300"/>
                </a:lnTo>
                <a:lnTo>
                  <a:pt x="1691957" y="6589268"/>
                </a:lnTo>
                <a:lnTo>
                  <a:pt x="1712607" y="6583947"/>
                </a:lnTo>
                <a:lnTo>
                  <a:pt x="1729473" y="6576466"/>
                </a:lnTo>
                <a:lnTo>
                  <a:pt x="1758518" y="6559893"/>
                </a:lnTo>
                <a:lnTo>
                  <a:pt x="1774151" y="6552959"/>
                </a:lnTo>
                <a:lnTo>
                  <a:pt x="1793049" y="6548107"/>
                </a:lnTo>
                <a:lnTo>
                  <a:pt x="1817077" y="6546291"/>
                </a:lnTo>
                <a:lnTo>
                  <a:pt x="1841106" y="6548107"/>
                </a:lnTo>
                <a:lnTo>
                  <a:pt x="1860003" y="6552959"/>
                </a:lnTo>
                <a:lnTo>
                  <a:pt x="1875637" y="6559893"/>
                </a:lnTo>
                <a:lnTo>
                  <a:pt x="1904695" y="6576466"/>
                </a:lnTo>
                <a:lnTo>
                  <a:pt x="1921573" y="6583947"/>
                </a:lnTo>
                <a:lnTo>
                  <a:pt x="1942223" y="6589268"/>
                </a:lnTo>
                <a:lnTo>
                  <a:pt x="1968411" y="6591300"/>
                </a:lnTo>
                <a:lnTo>
                  <a:pt x="1994598" y="6589268"/>
                </a:lnTo>
                <a:lnTo>
                  <a:pt x="2015236" y="6583947"/>
                </a:lnTo>
                <a:lnTo>
                  <a:pt x="2032114" y="6576466"/>
                </a:lnTo>
                <a:lnTo>
                  <a:pt x="2061146" y="6559893"/>
                </a:lnTo>
                <a:lnTo>
                  <a:pt x="2076780" y="6552959"/>
                </a:lnTo>
                <a:lnTo>
                  <a:pt x="2095677" y="6548107"/>
                </a:lnTo>
                <a:lnTo>
                  <a:pt x="2119706" y="6546291"/>
                </a:lnTo>
                <a:lnTo>
                  <a:pt x="2143722" y="6548107"/>
                </a:lnTo>
                <a:lnTo>
                  <a:pt x="2162632" y="6552959"/>
                </a:lnTo>
                <a:lnTo>
                  <a:pt x="2178266" y="6559893"/>
                </a:lnTo>
                <a:lnTo>
                  <a:pt x="2207310" y="6576466"/>
                </a:lnTo>
                <a:lnTo>
                  <a:pt x="2224189" y="6583947"/>
                </a:lnTo>
                <a:lnTo>
                  <a:pt x="2244839" y="6589268"/>
                </a:lnTo>
                <a:lnTo>
                  <a:pt x="2271039" y="6591300"/>
                </a:lnTo>
                <a:lnTo>
                  <a:pt x="2297214" y="6589268"/>
                </a:lnTo>
                <a:lnTo>
                  <a:pt x="2317851" y="6583947"/>
                </a:lnTo>
                <a:lnTo>
                  <a:pt x="2334717" y="6576466"/>
                </a:lnTo>
                <a:lnTo>
                  <a:pt x="2363762" y="6559893"/>
                </a:lnTo>
                <a:lnTo>
                  <a:pt x="2379395" y="6552959"/>
                </a:lnTo>
                <a:lnTo>
                  <a:pt x="2398306" y="6548107"/>
                </a:lnTo>
                <a:lnTo>
                  <a:pt x="2422334" y="6546291"/>
                </a:lnTo>
                <a:lnTo>
                  <a:pt x="2446350" y="6548107"/>
                </a:lnTo>
                <a:lnTo>
                  <a:pt x="2465260" y="6552959"/>
                </a:lnTo>
                <a:lnTo>
                  <a:pt x="2480894" y="6559893"/>
                </a:lnTo>
                <a:lnTo>
                  <a:pt x="2509939" y="6576466"/>
                </a:lnTo>
                <a:lnTo>
                  <a:pt x="2526817" y="6583947"/>
                </a:lnTo>
                <a:lnTo>
                  <a:pt x="2547467" y="6589268"/>
                </a:lnTo>
                <a:lnTo>
                  <a:pt x="2573667" y="6591300"/>
                </a:lnTo>
                <a:lnTo>
                  <a:pt x="2599842" y="6589268"/>
                </a:lnTo>
                <a:lnTo>
                  <a:pt x="2620480" y="6583947"/>
                </a:lnTo>
                <a:lnTo>
                  <a:pt x="2637358" y="6576466"/>
                </a:lnTo>
                <a:lnTo>
                  <a:pt x="2666403" y="6559893"/>
                </a:lnTo>
                <a:lnTo>
                  <a:pt x="2682024" y="6552959"/>
                </a:lnTo>
                <a:lnTo>
                  <a:pt x="2700934" y="6548107"/>
                </a:lnTo>
                <a:lnTo>
                  <a:pt x="2724962" y="6546291"/>
                </a:lnTo>
                <a:lnTo>
                  <a:pt x="2748978" y="6548107"/>
                </a:lnTo>
                <a:lnTo>
                  <a:pt x="2767888" y="6552959"/>
                </a:lnTo>
                <a:lnTo>
                  <a:pt x="2783522" y="6559893"/>
                </a:lnTo>
                <a:lnTo>
                  <a:pt x="2812567" y="6576466"/>
                </a:lnTo>
                <a:lnTo>
                  <a:pt x="2829433" y="6583947"/>
                </a:lnTo>
                <a:lnTo>
                  <a:pt x="2850096" y="6589268"/>
                </a:lnTo>
                <a:lnTo>
                  <a:pt x="2876296" y="6591300"/>
                </a:lnTo>
                <a:lnTo>
                  <a:pt x="2902470" y="6589268"/>
                </a:lnTo>
                <a:lnTo>
                  <a:pt x="2923121" y="6583947"/>
                </a:lnTo>
                <a:lnTo>
                  <a:pt x="2939986" y="6576466"/>
                </a:lnTo>
                <a:lnTo>
                  <a:pt x="2969031" y="6559893"/>
                </a:lnTo>
                <a:lnTo>
                  <a:pt x="2984665" y="6552959"/>
                </a:lnTo>
                <a:lnTo>
                  <a:pt x="3003575" y="6548107"/>
                </a:lnTo>
                <a:lnTo>
                  <a:pt x="3027603" y="6546291"/>
                </a:lnTo>
                <a:lnTo>
                  <a:pt x="3051619" y="6548107"/>
                </a:lnTo>
                <a:lnTo>
                  <a:pt x="3070529" y="6552959"/>
                </a:lnTo>
                <a:lnTo>
                  <a:pt x="3086163" y="6559893"/>
                </a:lnTo>
                <a:lnTo>
                  <a:pt x="3115208" y="6576466"/>
                </a:lnTo>
                <a:lnTo>
                  <a:pt x="3132074" y="6583947"/>
                </a:lnTo>
                <a:lnTo>
                  <a:pt x="3152724" y="6589268"/>
                </a:lnTo>
                <a:lnTo>
                  <a:pt x="3178924" y="6591300"/>
                </a:lnTo>
                <a:lnTo>
                  <a:pt x="3205111" y="6589268"/>
                </a:lnTo>
                <a:lnTo>
                  <a:pt x="3225749" y="6583947"/>
                </a:lnTo>
                <a:lnTo>
                  <a:pt x="3242627" y="6576466"/>
                </a:lnTo>
                <a:lnTo>
                  <a:pt x="3271672" y="6559893"/>
                </a:lnTo>
                <a:lnTo>
                  <a:pt x="3287293" y="6552959"/>
                </a:lnTo>
                <a:lnTo>
                  <a:pt x="3306203" y="6548107"/>
                </a:lnTo>
                <a:lnTo>
                  <a:pt x="3330232" y="6546291"/>
                </a:lnTo>
                <a:lnTo>
                  <a:pt x="3354247" y="6548107"/>
                </a:lnTo>
                <a:lnTo>
                  <a:pt x="3373158" y="6552959"/>
                </a:lnTo>
                <a:lnTo>
                  <a:pt x="3388791" y="6559893"/>
                </a:lnTo>
                <a:lnTo>
                  <a:pt x="3417836" y="6576466"/>
                </a:lnTo>
                <a:lnTo>
                  <a:pt x="3434715" y="6583947"/>
                </a:lnTo>
                <a:lnTo>
                  <a:pt x="3455365" y="6589268"/>
                </a:lnTo>
                <a:lnTo>
                  <a:pt x="3481578" y="6591300"/>
                </a:lnTo>
                <a:lnTo>
                  <a:pt x="3507765" y="6589268"/>
                </a:lnTo>
                <a:lnTo>
                  <a:pt x="3528415" y="6583947"/>
                </a:lnTo>
                <a:lnTo>
                  <a:pt x="3545294" y="6576466"/>
                </a:lnTo>
                <a:lnTo>
                  <a:pt x="3574338" y="6559893"/>
                </a:lnTo>
                <a:lnTo>
                  <a:pt x="3589959" y="6552959"/>
                </a:lnTo>
                <a:lnTo>
                  <a:pt x="3608870" y="6548107"/>
                </a:lnTo>
                <a:lnTo>
                  <a:pt x="3632898" y="6546291"/>
                </a:lnTo>
                <a:lnTo>
                  <a:pt x="3656914" y="6548107"/>
                </a:lnTo>
                <a:lnTo>
                  <a:pt x="3675824" y="6552959"/>
                </a:lnTo>
                <a:lnTo>
                  <a:pt x="3691458" y="6559893"/>
                </a:lnTo>
                <a:lnTo>
                  <a:pt x="3720503" y="6576466"/>
                </a:lnTo>
                <a:lnTo>
                  <a:pt x="3737381" y="6583947"/>
                </a:lnTo>
                <a:lnTo>
                  <a:pt x="3758031" y="6589268"/>
                </a:lnTo>
                <a:lnTo>
                  <a:pt x="3784231" y="6591300"/>
                </a:lnTo>
                <a:lnTo>
                  <a:pt x="3810419" y="6589268"/>
                </a:lnTo>
                <a:lnTo>
                  <a:pt x="3831056" y="6583947"/>
                </a:lnTo>
                <a:lnTo>
                  <a:pt x="3847935" y="6576466"/>
                </a:lnTo>
                <a:lnTo>
                  <a:pt x="3876979" y="6559893"/>
                </a:lnTo>
                <a:lnTo>
                  <a:pt x="3892613" y="6552959"/>
                </a:lnTo>
                <a:lnTo>
                  <a:pt x="3911523" y="6548107"/>
                </a:lnTo>
                <a:lnTo>
                  <a:pt x="3935552" y="6546291"/>
                </a:lnTo>
                <a:lnTo>
                  <a:pt x="3959568" y="6548107"/>
                </a:lnTo>
                <a:lnTo>
                  <a:pt x="3978478" y="6552959"/>
                </a:lnTo>
                <a:lnTo>
                  <a:pt x="3994099" y="6559893"/>
                </a:lnTo>
                <a:lnTo>
                  <a:pt x="4023156" y="6576466"/>
                </a:lnTo>
                <a:lnTo>
                  <a:pt x="4040022" y="6583947"/>
                </a:lnTo>
                <a:lnTo>
                  <a:pt x="4060672" y="6589268"/>
                </a:lnTo>
                <a:lnTo>
                  <a:pt x="4086872" y="6591300"/>
                </a:lnTo>
                <a:lnTo>
                  <a:pt x="4113060" y="6589268"/>
                </a:lnTo>
                <a:lnTo>
                  <a:pt x="4133710" y="6583947"/>
                </a:lnTo>
                <a:lnTo>
                  <a:pt x="4150588" y="6576466"/>
                </a:lnTo>
                <a:lnTo>
                  <a:pt x="4179633" y="6559893"/>
                </a:lnTo>
                <a:lnTo>
                  <a:pt x="4195267" y="6552959"/>
                </a:lnTo>
                <a:lnTo>
                  <a:pt x="4214165" y="6548107"/>
                </a:lnTo>
                <a:lnTo>
                  <a:pt x="4238193" y="6546291"/>
                </a:lnTo>
                <a:lnTo>
                  <a:pt x="4262196" y="6548107"/>
                </a:lnTo>
                <a:lnTo>
                  <a:pt x="4281094" y="6552959"/>
                </a:lnTo>
                <a:lnTo>
                  <a:pt x="4296715" y="6559893"/>
                </a:lnTo>
                <a:lnTo>
                  <a:pt x="4325759" y="6576466"/>
                </a:lnTo>
                <a:lnTo>
                  <a:pt x="4342625" y="6583947"/>
                </a:lnTo>
                <a:lnTo>
                  <a:pt x="4363275" y="6589268"/>
                </a:lnTo>
                <a:lnTo>
                  <a:pt x="4389463" y="6591300"/>
                </a:lnTo>
                <a:lnTo>
                  <a:pt x="4415650" y="6589268"/>
                </a:lnTo>
                <a:lnTo>
                  <a:pt x="4436300" y="6583947"/>
                </a:lnTo>
                <a:lnTo>
                  <a:pt x="4453179" y="6576466"/>
                </a:lnTo>
                <a:lnTo>
                  <a:pt x="4482223" y="6559893"/>
                </a:lnTo>
                <a:lnTo>
                  <a:pt x="4497844" y="6552959"/>
                </a:lnTo>
                <a:lnTo>
                  <a:pt x="4516755" y="6548107"/>
                </a:lnTo>
                <a:lnTo>
                  <a:pt x="4540770" y="6546291"/>
                </a:lnTo>
                <a:lnTo>
                  <a:pt x="4564799" y="6548107"/>
                </a:lnTo>
                <a:lnTo>
                  <a:pt x="4583709" y="6552959"/>
                </a:lnTo>
                <a:lnTo>
                  <a:pt x="4599343" y="6559893"/>
                </a:lnTo>
                <a:lnTo>
                  <a:pt x="4628400" y="6576466"/>
                </a:lnTo>
                <a:lnTo>
                  <a:pt x="4645266" y="6583947"/>
                </a:lnTo>
                <a:lnTo>
                  <a:pt x="4665916" y="6589268"/>
                </a:lnTo>
                <a:lnTo>
                  <a:pt x="4692116" y="6591300"/>
                </a:lnTo>
                <a:lnTo>
                  <a:pt x="4718304" y="6589268"/>
                </a:lnTo>
                <a:lnTo>
                  <a:pt x="4738954" y="6583947"/>
                </a:lnTo>
                <a:lnTo>
                  <a:pt x="4755832" y="6576466"/>
                </a:lnTo>
                <a:lnTo>
                  <a:pt x="4784877" y="6559893"/>
                </a:lnTo>
                <a:lnTo>
                  <a:pt x="4800498" y="6552959"/>
                </a:lnTo>
                <a:lnTo>
                  <a:pt x="4819408" y="6548107"/>
                </a:lnTo>
                <a:lnTo>
                  <a:pt x="4843424" y="6546291"/>
                </a:lnTo>
                <a:lnTo>
                  <a:pt x="4867440" y="6548107"/>
                </a:lnTo>
                <a:lnTo>
                  <a:pt x="4886350" y="6552959"/>
                </a:lnTo>
                <a:lnTo>
                  <a:pt x="4901984" y="6559893"/>
                </a:lnTo>
                <a:lnTo>
                  <a:pt x="4931029" y="6576466"/>
                </a:lnTo>
                <a:lnTo>
                  <a:pt x="4947894" y="6583947"/>
                </a:lnTo>
                <a:lnTo>
                  <a:pt x="4968545" y="6589268"/>
                </a:lnTo>
                <a:lnTo>
                  <a:pt x="4994745" y="6591300"/>
                </a:lnTo>
                <a:lnTo>
                  <a:pt x="5020932" y="6589268"/>
                </a:lnTo>
                <a:lnTo>
                  <a:pt x="5041582" y="6583947"/>
                </a:lnTo>
                <a:lnTo>
                  <a:pt x="5058461" y="6576466"/>
                </a:lnTo>
                <a:lnTo>
                  <a:pt x="5087505" y="6559893"/>
                </a:lnTo>
                <a:lnTo>
                  <a:pt x="5103139" y="6552959"/>
                </a:lnTo>
                <a:lnTo>
                  <a:pt x="5122049" y="6548107"/>
                </a:lnTo>
                <a:lnTo>
                  <a:pt x="5146078" y="6546291"/>
                </a:lnTo>
                <a:lnTo>
                  <a:pt x="5170119" y="6548107"/>
                </a:lnTo>
                <a:lnTo>
                  <a:pt x="5189029" y="6552959"/>
                </a:lnTo>
                <a:lnTo>
                  <a:pt x="5204663" y="6559893"/>
                </a:lnTo>
                <a:lnTo>
                  <a:pt x="5233721" y="6576466"/>
                </a:lnTo>
                <a:lnTo>
                  <a:pt x="5250599" y="6583947"/>
                </a:lnTo>
                <a:lnTo>
                  <a:pt x="5271262" y="6589268"/>
                </a:lnTo>
                <a:lnTo>
                  <a:pt x="5297462" y="6591300"/>
                </a:lnTo>
                <a:lnTo>
                  <a:pt x="5323649" y="6589268"/>
                </a:lnTo>
                <a:lnTo>
                  <a:pt x="5344299" y="6583947"/>
                </a:lnTo>
                <a:lnTo>
                  <a:pt x="5361178" y="6576466"/>
                </a:lnTo>
                <a:lnTo>
                  <a:pt x="5390223" y="6559893"/>
                </a:lnTo>
                <a:lnTo>
                  <a:pt x="5405844" y="6552959"/>
                </a:lnTo>
                <a:lnTo>
                  <a:pt x="5424754" y="6548107"/>
                </a:lnTo>
                <a:lnTo>
                  <a:pt x="5448782" y="6546291"/>
                </a:lnTo>
                <a:lnTo>
                  <a:pt x="5472811" y="6548107"/>
                </a:lnTo>
                <a:lnTo>
                  <a:pt x="5491721" y="6552959"/>
                </a:lnTo>
                <a:lnTo>
                  <a:pt x="5507355" y="6559893"/>
                </a:lnTo>
                <a:lnTo>
                  <a:pt x="5536412" y="6576466"/>
                </a:lnTo>
                <a:lnTo>
                  <a:pt x="5553291" y="6583947"/>
                </a:lnTo>
                <a:lnTo>
                  <a:pt x="5573941" y="6589268"/>
                </a:lnTo>
                <a:lnTo>
                  <a:pt x="5600141" y="6591300"/>
                </a:lnTo>
                <a:lnTo>
                  <a:pt x="5626341" y="6589268"/>
                </a:lnTo>
                <a:lnTo>
                  <a:pt x="5646991" y="6583947"/>
                </a:lnTo>
                <a:lnTo>
                  <a:pt x="5663870" y="6576466"/>
                </a:lnTo>
                <a:lnTo>
                  <a:pt x="5692914" y="6559893"/>
                </a:lnTo>
                <a:lnTo>
                  <a:pt x="5708548" y="6552959"/>
                </a:lnTo>
                <a:lnTo>
                  <a:pt x="5727471" y="6548107"/>
                </a:lnTo>
                <a:lnTo>
                  <a:pt x="5751500" y="6546291"/>
                </a:lnTo>
                <a:lnTo>
                  <a:pt x="5775515" y="6548107"/>
                </a:lnTo>
                <a:lnTo>
                  <a:pt x="5794426" y="6552959"/>
                </a:lnTo>
                <a:lnTo>
                  <a:pt x="5810047" y="6559893"/>
                </a:lnTo>
                <a:lnTo>
                  <a:pt x="5839091" y="6576466"/>
                </a:lnTo>
                <a:lnTo>
                  <a:pt x="5855957" y="6583947"/>
                </a:lnTo>
                <a:lnTo>
                  <a:pt x="5876607" y="6589268"/>
                </a:lnTo>
                <a:lnTo>
                  <a:pt x="5902795" y="6591300"/>
                </a:lnTo>
                <a:lnTo>
                  <a:pt x="5928995" y="6589268"/>
                </a:lnTo>
                <a:lnTo>
                  <a:pt x="5949645" y="6583947"/>
                </a:lnTo>
                <a:lnTo>
                  <a:pt x="5966523" y="6576466"/>
                </a:lnTo>
                <a:lnTo>
                  <a:pt x="5995568" y="6559893"/>
                </a:lnTo>
                <a:lnTo>
                  <a:pt x="6011202" y="6552959"/>
                </a:lnTo>
                <a:lnTo>
                  <a:pt x="6030125" y="6548107"/>
                </a:lnTo>
                <a:lnTo>
                  <a:pt x="6054153" y="6546291"/>
                </a:lnTo>
                <a:lnTo>
                  <a:pt x="6078182" y="6548107"/>
                </a:lnTo>
                <a:lnTo>
                  <a:pt x="6097105" y="6552959"/>
                </a:lnTo>
                <a:lnTo>
                  <a:pt x="6112738" y="6559893"/>
                </a:lnTo>
                <a:lnTo>
                  <a:pt x="6141796" y="6576466"/>
                </a:lnTo>
                <a:lnTo>
                  <a:pt x="6158674" y="6583947"/>
                </a:lnTo>
                <a:lnTo>
                  <a:pt x="6179337" y="6589268"/>
                </a:lnTo>
                <a:lnTo>
                  <a:pt x="6205550" y="6591300"/>
                </a:lnTo>
                <a:lnTo>
                  <a:pt x="6231737" y="6589268"/>
                </a:lnTo>
                <a:lnTo>
                  <a:pt x="6252388" y="6583947"/>
                </a:lnTo>
                <a:lnTo>
                  <a:pt x="6269266" y="6576466"/>
                </a:lnTo>
                <a:lnTo>
                  <a:pt x="6298311" y="6559893"/>
                </a:lnTo>
                <a:lnTo>
                  <a:pt x="6313944" y="6552959"/>
                </a:lnTo>
                <a:lnTo>
                  <a:pt x="6332868" y="6548107"/>
                </a:lnTo>
                <a:lnTo>
                  <a:pt x="6356896" y="6546291"/>
                </a:lnTo>
                <a:lnTo>
                  <a:pt x="6380937" y="6548107"/>
                </a:lnTo>
                <a:lnTo>
                  <a:pt x="6399873" y="6552959"/>
                </a:lnTo>
                <a:lnTo>
                  <a:pt x="6415519" y="6559893"/>
                </a:lnTo>
                <a:lnTo>
                  <a:pt x="6444589" y="6576466"/>
                </a:lnTo>
                <a:lnTo>
                  <a:pt x="6461468" y="6583947"/>
                </a:lnTo>
                <a:lnTo>
                  <a:pt x="6482143" y="6589268"/>
                </a:lnTo>
                <a:lnTo>
                  <a:pt x="6508356" y="6591300"/>
                </a:lnTo>
                <a:lnTo>
                  <a:pt x="6534569" y="6589268"/>
                </a:lnTo>
                <a:lnTo>
                  <a:pt x="6555232" y="6583947"/>
                </a:lnTo>
                <a:lnTo>
                  <a:pt x="6572123" y="6576466"/>
                </a:lnTo>
                <a:lnTo>
                  <a:pt x="6601193" y="6559893"/>
                </a:lnTo>
                <a:lnTo>
                  <a:pt x="6616827" y="6552959"/>
                </a:lnTo>
                <a:lnTo>
                  <a:pt x="6635763" y="6548107"/>
                </a:lnTo>
                <a:lnTo>
                  <a:pt x="6659804" y="6546291"/>
                </a:lnTo>
                <a:lnTo>
                  <a:pt x="6659804" y="6535039"/>
                </a:lnTo>
                <a:close/>
              </a:path>
              <a:path w="6660515" h="7380605">
                <a:moveTo>
                  <a:pt x="6659829" y="6647701"/>
                </a:moveTo>
                <a:lnTo>
                  <a:pt x="1612" y="6647701"/>
                </a:lnTo>
                <a:lnTo>
                  <a:pt x="1612" y="6690652"/>
                </a:lnTo>
                <a:lnTo>
                  <a:pt x="1612" y="6703962"/>
                </a:lnTo>
                <a:lnTo>
                  <a:pt x="6659829" y="6703962"/>
                </a:lnTo>
                <a:lnTo>
                  <a:pt x="6659829" y="6690652"/>
                </a:lnTo>
                <a:lnTo>
                  <a:pt x="6659829" y="6647701"/>
                </a:lnTo>
                <a:close/>
              </a:path>
              <a:path w="6660515" h="7380605">
                <a:moveTo>
                  <a:pt x="6659867" y="6760375"/>
                </a:moveTo>
                <a:lnTo>
                  <a:pt x="6633642" y="6762407"/>
                </a:lnTo>
                <a:lnTo>
                  <a:pt x="6612979" y="6767728"/>
                </a:lnTo>
                <a:lnTo>
                  <a:pt x="6596100" y="6775209"/>
                </a:lnTo>
                <a:lnTo>
                  <a:pt x="6567030" y="6791782"/>
                </a:lnTo>
                <a:lnTo>
                  <a:pt x="6551384" y="6798716"/>
                </a:lnTo>
                <a:lnTo>
                  <a:pt x="6532461" y="6803568"/>
                </a:lnTo>
                <a:lnTo>
                  <a:pt x="6508420" y="6805384"/>
                </a:lnTo>
                <a:lnTo>
                  <a:pt x="6484366" y="6803568"/>
                </a:lnTo>
                <a:lnTo>
                  <a:pt x="6465430" y="6798716"/>
                </a:lnTo>
                <a:lnTo>
                  <a:pt x="6449784" y="6791782"/>
                </a:lnTo>
                <a:lnTo>
                  <a:pt x="6420713" y="6775209"/>
                </a:lnTo>
                <a:lnTo>
                  <a:pt x="6403835" y="6767728"/>
                </a:lnTo>
                <a:lnTo>
                  <a:pt x="6383160" y="6762407"/>
                </a:lnTo>
                <a:lnTo>
                  <a:pt x="6356947" y="6760375"/>
                </a:lnTo>
                <a:lnTo>
                  <a:pt x="6330747" y="6762407"/>
                </a:lnTo>
                <a:lnTo>
                  <a:pt x="6310096" y="6767728"/>
                </a:lnTo>
                <a:lnTo>
                  <a:pt x="6293218" y="6775209"/>
                </a:lnTo>
                <a:lnTo>
                  <a:pt x="6264173" y="6791782"/>
                </a:lnTo>
                <a:lnTo>
                  <a:pt x="6248539" y="6798716"/>
                </a:lnTo>
                <a:lnTo>
                  <a:pt x="6229629" y="6803568"/>
                </a:lnTo>
                <a:lnTo>
                  <a:pt x="6205601" y="6805384"/>
                </a:lnTo>
                <a:lnTo>
                  <a:pt x="6181560" y="6803568"/>
                </a:lnTo>
                <a:lnTo>
                  <a:pt x="6162637" y="6798716"/>
                </a:lnTo>
                <a:lnTo>
                  <a:pt x="6147003" y="6791782"/>
                </a:lnTo>
                <a:lnTo>
                  <a:pt x="6117945" y="6775209"/>
                </a:lnTo>
                <a:lnTo>
                  <a:pt x="6101067" y="6767728"/>
                </a:lnTo>
                <a:lnTo>
                  <a:pt x="6080404" y="6762407"/>
                </a:lnTo>
                <a:lnTo>
                  <a:pt x="6054204" y="6760375"/>
                </a:lnTo>
                <a:lnTo>
                  <a:pt x="6028004" y="6762407"/>
                </a:lnTo>
                <a:lnTo>
                  <a:pt x="6007354" y="6767728"/>
                </a:lnTo>
                <a:lnTo>
                  <a:pt x="5990475" y="6775209"/>
                </a:lnTo>
                <a:lnTo>
                  <a:pt x="5961431" y="6791782"/>
                </a:lnTo>
                <a:lnTo>
                  <a:pt x="5945797" y="6798716"/>
                </a:lnTo>
                <a:lnTo>
                  <a:pt x="5926887" y="6803568"/>
                </a:lnTo>
                <a:lnTo>
                  <a:pt x="5902858" y="6805384"/>
                </a:lnTo>
                <a:lnTo>
                  <a:pt x="5878830" y="6803568"/>
                </a:lnTo>
                <a:lnTo>
                  <a:pt x="5859932" y="6798716"/>
                </a:lnTo>
                <a:lnTo>
                  <a:pt x="5844298" y="6791782"/>
                </a:lnTo>
                <a:lnTo>
                  <a:pt x="5815254" y="6775209"/>
                </a:lnTo>
                <a:lnTo>
                  <a:pt x="5798388" y="6767728"/>
                </a:lnTo>
                <a:lnTo>
                  <a:pt x="5777738" y="6762407"/>
                </a:lnTo>
                <a:lnTo>
                  <a:pt x="5751550" y="6760375"/>
                </a:lnTo>
                <a:lnTo>
                  <a:pt x="5725350" y="6762407"/>
                </a:lnTo>
                <a:lnTo>
                  <a:pt x="5704687" y="6767728"/>
                </a:lnTo>
                <a:lnTo>
                  <a:pt x="5687822" y="6775209"/>
                </a:lnTo>
                <a:lnTo>
                  <a:pt x="5658764" y="6791782"/>
                </a:lnTo>
                <a:lnTo>
                  <a:pt x="5643143" y="6798716"/>
                </a:lnTo>
                <a:lnTo>
                  <a:pt x="5624233" y="6803568"/>
                </a:lnTo>
                <a:lnTo>
                  <a:pt x="5600204" y="6805384"/>
                </a:lnTo>
                <a:lnTo>
                  <a:pt x="5576163" y="6803568"/>
                </a:lnTo>
                <a:lnTo>
                  <a:pt x="5557240" y="6798716"/>
                </a:lnTo>
                <a:lnTo>
                  <a:pt x="5541607" y="6791782"/>
                </a:lnTo>
                <a:lnTo>
                  <a:pt x="5512562" y="6775209"/>
                </a:lnTo>
                <a:lnTo>
                  <a:pt x="5495696" y="6767728"/>
                </a:lnTo>
                <a:lnTo>
                  <a:pt x="5475033" y="6762407"/>
                </a:lnTo>
                <a:lnTo>
                  <a:pt x="5448846" y="6760375"/>
                </a:lnTo>
                <a:lnTo>
                  <a:pt x="5422646" y="6762407"/>
                </a:lnTo>
                <a:lnTo>
                  <a:pt x="5401996" y="6767728"/>
                </a:lnTo>
                <a:lnTo>
                  <a:pt x="5385117" y="6775209"/>
                </a:lnTo>
                <a:lnTo>
                  <a:pt x="5356072" y="6791782"/>
                </a:lnTo>
                <a:lnTo>
                  <a:pt x="5340439" y="6798716"/>
                </a:lnTo>
                <a:lnTo>
                  <a:pt x="5321541" y="6803568"/>
                </a:lnTo>
                <a:lnTo>
                  <a:pt x="5297513" y="6805384"/>
                </a:lnTo>
                <a:lnTo>
                  <a:pt x="5273472" y="6803568"/>
                </a:lnTo>
                <a:lnTo>
                  <a:pt x="5254561" y="6798716"/>
                </a:lnTo>
                <a:lnTo>
                  <a:pt x="5238928" y="6791782"/>
                </a:lnTo>
                <a:lnTo>
                  <a:pt x="5209870" y="6775209"/>
                </a:lnTo>
                <a:lnTo>
                  <a:pt x="5192992" y="6767728"/>
                </a:lnTo>
                <a:lnTo>
                  <a:pt x="5172341" y="6762407"/>
                </a:lnTo>
                <a:lnTo>
                  <a:pt x="5146141" y="6760375"/>
                </a:lnTo>
                <a:lnTo>
                  <a:pt x="5119941" y="6762407"/>
                </a:lnTo>
                <a:lnTo>
                  <a:pt x="5099278" y="6767728"/>
                </a:lnTo>
                <a:lnTo>
                  <a:pt x="5082413" y="6775209"/>
                </a:lnTo>
                <a:lnTo>
                  <a:pt x="5053355" y="6791782"/>
                </a:lnTo>
                <a:lnTo>
                  <a:pt x="5037734" y="6798716"/>
                </a:lnTo>
                <a:lnTo>
                  <a:pt x="5018824" y="6803568"/>
                </a:lnTo>
                <a:lnTo>
                  <a:pt x="4994795" y="6805384"/>
                </a:lnTo>
                <a:lnTo>
                  <a:pt x="4970767" y="6803568"/>
                </a:lnTo>
                <a:lnTo>
                  <a:pt x="4951869" y="6798716"/>
                </a:lnTo>
                <a:lnTo>
                  <a:pt x="4936236" y="6791782"/>
                </a:lnTo>
                <a:lnTo>
                  <a:pt x="4907191" y="6775209"/>
                </a:lnTo>
                <a:lnTo>
                  <a:pt x="4890325" y="6767728"/>
                </a:lnTo>
                <a:lnTo>
                  <a:pt x="4869675" y="6762407"/>
                </a:lnTo>
                <a:lnTo>
                  <a:pt x="4843488" y="6760375"/>
                </a:lnTo>
                <a:lnTo>
                  <a:pt x="4817288" y="6762407"/>
                </a:lnTo>
                <a:lnTo>
                  <a:pt x="4796650" y="6767728"/>
                </a:lnTo>
                <a:lnTo>
                  <a:pt x="4779772" y="6775209"/>
                </a:lnTo>
                <a:lnTo>
                  <a:pt x="4750727" y="6791782"/>
                </a:lnTo>
                <a:lnTo>
                  <a:pt x="4735106" y="6798716"/>
                </a:lnTo>
                <a:lnTo>
                  <a:pt x="4716196" y="6803568"/>
                </a:lnTo>
                <a:lnTo>
                  <a:pt x="4692167" y="6805384"/>
                </a:lnTo>
                <a:lnTo>
                  <a:pt x="4668139" y="6803568"/>
                </a:lnTo>
                <a:lnTo>
                  <a:pt x="4649228" y="6798716"/>
                </a:lnTo>
                <a:lnTo>
                  <a:pt x="4633607" y="6791782"/>
                </a:lnTo>
                <a:lnTo>
                  <a:pt x="4604550" y="6775209"/>
                </a:lnTo>
                <a:lnTo>
                  <a:pt x="4587684" y="6767728"/>
                </a:lnTo>
                <a:lnTo>
                  <a:pt x="4567021" y="6762407"/>
                </a:lnTo>
                <a:lnTo>
                  <a:pt x="4540834" y="6760375"/>
                </a:lnTo>
                <a:lnTo>
                  <a:pt x="4514634" y="6762407"/>
                </a:lnTo>
                <a:lnTo>
                  <a:pt x="4493996" y="6767728"/>
                </a:lnTo>
                <a:lnTo>
                  <a:pt x="4477118" y="6775209"/>
                </a:lnTo>
                <a:lnTo>
                  <a:pt x="4448073" y="6791782"/>
                </a:lnTo>
                <a:lnTo>
                  <a:pt x="4432452" y="6798716"/>
                </a:lnTo>
                <a:lnTo>
                  <a:pt x="4413542" y="6803568"/>
                </a:lnTo>
                <a:lnTo>
                  <a:pt x="4389513" y="6805384"/>
                </a:lnTo>
                <a:lnTo>
                  <a:pt x="4365485" y="6803568"/>
                </a:lnTo>
                <a:lnTo>
                  <a:pt x="4346587" y="6798716"/>
                </a:lnTo>
                <a:lnTo>
                  <a:pt x="4330966" y="6791782"/>
                </a:lnTo>
                <a:lnTo>
                  <a:pt x="4301934" y="6775209"/>
                </a:lnTo>
                <a:lnTo>
                  <a:pt x="4285069" y="6767728"/>
                </a:lnTo>
                <a:lnTo>
                  <a:pt x="4264418" y="6762407"/>
                </a:lnTo>
                <a:lnTo>
                  <a:pt x="4238244" y="6760375"/>
                </a:lnTo>
                <a:lnTo>
                  <a:pt x="4212044" y="6762407"/>
                </a:lnTo>
                <a:lnTo>
                  <a:pt x="4191406" y="6767728"/>
                </a:lnTo>
                <a:lnTo>
                  <a:pt x="4174528" y="6775209"/>
                </a:lnTo>
                <a:lnTo>
                  <a:pt x="4145496" y="6791782"/>
                </a:lnTo>
                <a:lnTo>
                  <a:pt x="4129862" y="6798716"/>
                </a:lnTo>
                <a:lnTo>
                  <a:pt x="4110964" y="6803568"/>
                </a:lnTo>
                <a:lnTo>
                  <a:pt x="4086936" y="6805384"/>
                </a:lnTo>
                <a:lnTo>
                  <a:pt x="4062907" y="6803568"/>
                </a:lnTo>
                <a:lnTo>
                  <a:pt x="4043997" y="6798716"/>
                </a:lnTo>
                <a:lnTo>
                  <a:pt x="4028363" y="6791782"/>
                </a:lnTo>
                <a:lnTo>
                  <a:pt x="3999319" y="6775209"/>
                </a:lnTo>
                <a:lnTo>
                  <a:pt x="3982440" y="6767728"/>
                </a:lnTo>
                <a:lnTo>
                  <a:pt x="3961790" y="6762407"/>
                </a:lnTo>
                <a:lnTo>
                  <a:pt x="3935603" y="6760375"/>
                </a:lnTo>
                <a:lnTo>
                  <a:pt x="3909403" y="6762407"/>
                </a:lnTo>
                <a:lnTo>
                  <a:pt x="3888752" y="6767728"/>
                </a:lnTo>
                <a:lnTo>
                  <a:pt x="3871874" y="6775209"/>
                </a:lnTo>
                <a:lnTo>
                  <a:pt x="3842829" y="6791782"/>
                </a:lnTo>
                <a:lnTo>
                  <a:pt x="3827208" y="6798716"/>
                </a:lnTo>
                <a:lnTo>
                  <a:pt x="3808298" y="6803568"/>
                </a:lnTo>
                <a:lnTo>
                  <a:pt x="3784282" y="6805384"/>
                </a:lnTo>
                <a:lnTo>
                  <a:pt x="3760254" y="6803568"/>
                </a:lnTo>
                <a:lnTo>
                  <a:pt x="3741343" y="6798716"/>
                </a:lnTo>
                <a:lnTo>
                  <a:pt x="3725722" y="6791782"/>
                </a:lnTo>
                <a:lnTo>
                  <a:pt x="3696665" y="6775209"/>
                </a:lnTo>
                <a:lnTo>
                  <a:pt x="3679799" y="6767728"/>
                </a:lnTo>
                <a:lnTo>
                  <a:pt x="3659149" y="6762407"/>
                </a:lnTo>
                <a:lnTo>
                  <a:pt x="3632962" y="6760375"/>
                </a:lnTo>
                <a:lnTo>
                  <a:pt x="3606762" y="6762407"/>
                </a:lnTo>
                <a:lnTo>
                  <a:pt x="3586111" y="6767728"/>
                </a:lnTo>
                <a:lnTo>
                  <a:pt x="3569233" y="6775209"/>
                </a:lnTo>
                <a:lnTo>
                  <a:pt x="3540188" y="6791782"/>
                </a:lnTo>
                <a:lnTo>
                  <a:pt x="3524554" y="6798716"/>
                </a:lnTo>
                <a:lnTo>
                  <a:pt x="3505644" y="6803568"/>
                </a:lnTo>
                <a:lnTo>
                  <a:pt x="3481628" y="6805384"/>
                </a:lnTo>
                <a:lnTo>
                  <a:pt x="3457587" y="6803568"/>
                </a:lnTo>
                <a:lnTo>
                  <a:pt x="3438677" y="6798716"/>
                </a:lnTo>
                <a:lnTo>
                  <a:pt x="3423056" y="6791782"/>
                </a:lnTo>
                <a:lnTo>
                  <a:pt x="3393998" y="6775209"/>
                </a:lnTo>
                <a:lnTo>
                  <a:pt x="3377133" y="6767728"/>
                </a:lnTo>
                <a:lnTo>
                  <a:pt x="3356483" y="6762407"/>
                </a:lnTo>
                <a:lnTo>
                  <a:pt x="3330295" y="6760375"/>
                </a:lnTo>
                <a:lnTo>
                  <a:pt x="3304095" y="6762407"/>
                </a:lnTo>
                <a:lnTo>
                  <a:pt x="3283445" y="6767728"/>
                </a:lnTo>
                <a:lnTo>
                  <a:pt x="3266567" y="6775209"/>
                </a:lnTo>
                <a:lnTo>
                  <a:pt x="3237522" y="6791782"/>
                </a:lnTo>
                <a:lnTo>
                  <a:pt x="3221888" y="6798716"/>
                </a:lnTo>
                <a:lnTo>
                  <a:pt x="3202990" y="6803568"/>
                </a:lnTo>
                <a:lnTo>
                  <a:pt x="3178975" y="6805384"/>
                </a:lnTo>
                <a:lnTo>
                  <a:pt x="3154946" y="6803568"/>
                </a:lnTo>
                <a:lnTo>
                  <a:pt x="3136049" y="6798716"/>
                </a:lnTo>
                <a:lnTo>
                  <a:pt x="3120415" y="6791782"/>
                </a:lnTo>
                <a:lnTo>
                  <a:pt x="3091370" y="6775209"/>
                </a:lnTo>
                <a:lnTo>
                  <a:pt x="3074492" y="6767728"/>
                </a:lnTo>
                <a:lnTo>
                  <a:pt x="3053842" y="6762407"/>
                </a:lnTo>
                <a:lnTo>
                  <a:pt x="3027667" y="6760375"/>
                </a:lnTo>
                <a:lnTo>
                  <a:pt x="3001467" y="6762407"/>
                </a:lnTo>
                <a:lnTo>
                  <a:pt x="2980817" y="6767728"/>
                </a:lnTo>
                <a:lnTo>
                  <a:pt x="2963938" y="6775209"/>
                </a:lnTo>
                <a:lnTo>
                  <a:pt x="2934893" y="6791782"/>
                </a:lnTo>
                <a:lnTo>
                  <a:pt x="2919260" y="6798716"/>
                </a:lnTo>
                <a:lnTo>
                  <a:pt x="2900362" y="6803568"/>
                </a:lnTo>
                <a:lnTo>
                  <a:pt x="2876346" y="6805384"/>
                </a:lnTo>
                <a:lnTo>
                  <a:pt x="2852305" y="6803568"/>
                </a:lnTo>
                <a:lnTo>
                  <a:pt x="2833408" y="6798716"/>
                </a:lnTo>
                <a:lnTo>
                  <a:pt x="2817774" y="6791782"/>
                </a:lnTo>
                <a:lnTo>
                  <a:pt x="2788729" y="6775209"/>
                </a:lnTo>
                <a:lnTo>
                  <a:pt x="2771851" y="6767728"/>
                </a:lnTo>
                <a:lnTo>
                  <a:pt x="2751201" y="6762407"/>
                </a:lnTo>
                <a:lnTo>
                  <a:pt x="2725013" y="6760375"/>
                </a:lnTo>
                <a:lnTo>
                  <a:pt x="2698813" y="6762407"/>
                </a:lnTo>
                <a:lnTo>
                  <a:pt x="2678176" y="6767728"/>
                </a:lnTo>
                <a:lnTo>
                  <a:pt x="2661297" y="6775209"/>
                </a:lnTo>
                <a:lnTo>
                  <a:pt x="2632265" y="6791782"/>
                </a:lnTo>
                <a:lnTo>
                  <a:pt x="2616644" y="6798716"/>
                </a:lnTo>
                <a:lnTo>
                  <a:pt x="2597747" y="6803568"/>
                </a:lnTo>
                <a:lnTo>
                  <a:pt x="2573731" y="6805384"/>
                </a:lnTo>
                <a:lnTo>
                  <a:pt x="2549690" y="6803568"/>
                </a:lnTo>
                <a:lnTo>
                  <a:pt x="2530779" y="6798716"/>
                </a:lnTo>
                <a:lnTo>
                  <a:pt x="2515158" y="6791782"/>
                </a:lnTo>
                <a:lnTo>
                  <a:pt x="2486101" y="6775209"/>
                </a:lnTo>
                <a:lnTo>
                  <a:pt x="2469235" y="6767728"/>
                </a:lnTo>
                <a:lnTo>
                  <a:pt x="2448572" y="6762407"/>
                </a:lnTo>
                <a:lnTo>
                  <a:pt x="2422385" y="6760375"/>
                </a:lnTo>
                <a:lnTo>
                  <a:pt x="2396185" y="6762407"/>
                </a:lnTo>
                <a:lnTo>
                  <a:pt x="2375535" y="6767728"/>
                </a:lnTo>
                <a:lnTo>
                  <a:pt x="2358669" y="6775209"/>
                </a:lnTo>
                <a:lnTo>
                  <a:pt x="2329624" y="6791782"/>
                </a:lnTo>
                <a:lnTo>
                  <a:pt x="2314003" y="6798716"/>
                </a:lnTo>
                <a:lnTo>
                  <a:pt x="2295106" y="6803568"/>
                </a:lnTo>
                <a:lnTo>
                  <a:pt x="2271090" y="6805384"/>
                </a:lnTo>
                <a:lnTo>
                  <a:pt x="2247049" y="6803568"/>
                </a:lnTo>
                <a:lnTo>
                  <a:pt x="2228151" y="6798716"/>
                </a:lnTo>
                <a:lnTo>
                  <a:pt x="2212517" y="6791782"/>
                </a:lnTo>
                <a:lnTo>
                  <a:pt x="2183473" y="6775209"/>
                </a:lnTo>
                <a:lnTo>
                  <a:pt x="2166594" y="6767728"/>
                </a:lnTo>
                <a:lnTo>
                  <a:pt x="2145957" y="6762407"/>
                </a:lnTo>
                <a:lnTo>
                  <a:pt x="2119769" y="6760375"/>
                </a:lnTo>
                <a:lnTo>
                  <a:pt x="2093582" y="6762407"/>
                </a:lnTo>
                <a:lnTo>
                  <a:pt x="2072932" y="6767728"/>
                </a:lnTo>
                <a:lnTo>
                  <a:pt x="2056066" y="6775209"/>
                </a:lnTo>
                <a:lnTo>
                  <a:pt x="2027008" y="6791782"/>
                </a:lnTo>
                <a:lnTo>
                  <a:pt x="2011387" y="6798716"/>
                </a:lnTo>
                <a:lnTo>
                  <a:pt x="1992477" y="6803568"/>
                </a:lnTo>
                <a:lnTo>
                  <a:pt x="1968461" y="6805384"/>
                </a:lnTo>
                <a:lnTo>
                  <a:pt x="1944433" y="6803568"/>
                </a:lnTo>
                <a:lnTo>
                  <a:pt x="1925523" y="6798716"/>
                </a:lnTo>
                <a:lnTo>
                  <a:pt x="1909902" y="6791782"/>
                </a:lnTo>
                <a:lnTo>
                  <a:pt x="1880844" y="6775209"/>
                </a:lnTo>
                <a:lnTo>
                  <a:pt x="1863979" y="6767728"/>
                </a:lnTo>
                <a:lnTo>
                  <a:pt x="1843328" y="6762407"/>
                </a:lnTo>
                <a:lnTo>
                  <a:pt x="1817141" y="6760375"/>
                </a:lnTo>
                <a:lnTo>
                  <a:pt x="1790941" y="6762407"/>
                </a:lnTo>
                <a:lnTo>
                  <a:pt x="1770303" y="6767728"/>
                </a:lnTo>
                <a:lnTo>
                  <a:pt x="1753425" y="6775209"/>
                </a:lnTo>
                <a:lnTo>
                  <a:pt x="1724393" y="6791782"/>
                </a:lnTo>
                <a:lnTo>
                  <a:pt x="1708759" y="6798716"/>
                </a:lnTo>
                <a:lnTo>
                  <a:pt x="1689862" y="6803568"/>
                </a:lnTo>
                <a:lnTo>
                  <a:pt x="1665846" y="6805384"/>
                </a:lnTo>
                <a:lnTo>
                  <a:pt x="1641817" y="6803568"/>
                </a:lnTo>
                <a:lnTo>
                  <a:pt x="1622920" y="6798716"/>
                </a:lnTo>
                <a:lnTo>
                  <a:pt x="1607299" y="6791782"/>
                </a:lnTo>
                <a:lnTo>
                  <a:pt x="1578254" y="6775209"/>
                </a:lnTo>
                <a:lnTo>
                  <a:pt x="1561388" y="6767728"/>
                </a:lnTo>
                <a:lnTo>
                  <a:pt x="1540738" y="6762407"/>
                </a:lnTo>
                <a:lnTo>
                  <a:pt x="1514551" y="6760375"/>
                </a:lnTo>
                <a:lnTo>
                  <a:pt x="1488351" y="6762407"/>
                </a:lnTo>
                <a:lnTo>
                  <a:pt x="1467713" y="6767728"/>
                </a:lnTo>
                <a:lnTo>
                  <a:pt x="1450835" y="6775209"/>
                </a:lnTo>
                <a:lnTo>
                  <a:pt x="1421790" y="6791782"/>
                </a:lnTo>
                <a:lnTo>
                  <a:pt x="1406169" y="6798716"/>
                </a:lnTo>
                <a:lnTo>
                  <a:pt x="1387259" y="6803568"/>
                </a:lnTo>
                <a:lnTo>
                  <a:pt x="1363243" y="6805384"/>
                </a:lnTo>
                <a:lnTo>
                  <a:pt x="1339215" y="6803568"/>
                </a:lnTo>
                <a:lnTo>
                  <a:pt x="1320317" y="6798716"/>
                </a:lnTo>
                <a:lnTo>
                  <a:pt x="1304696" y="6791782"/>
                </a:lnTo>
                <a:lnTo>
                  <a:pt x="1275651" y="6775209"/>
                </a:lnTo>
                <a:lnTo>
                  <a:pt x="1258785" y="6767728"/>
                </a:lnTo>
                <a:lnTo>
                  <a:pt x="1238135" y="6762407"/>
                </a:lnTo>
                <a:lnTo>
                  <a:pt x="1211961" y="6760375"/>
                </a:lnTo>
                <a:lnTo>
                  <a:pt x="1185760" y="6762407"/>
                </a:lnTo>
                <a:lnTo>
                  <a:pt x="1165123" y="6767728"/>
                </a:lnTo>
                <a:lnTo>
                  <a:pt x="1148245" y="6775209"/>
                </a:lnTo>
                <a:lnTo>
                  <a:pt x="1119200" y="6791782"/>
                </a:lnTo>
                <a:lnTo>
                  <a:pt x="1103579" y="6798716"/>
                </a:lnTo>
                <a:lnTo>
                  <a:pt x="1084668" y="6803568"/>
                </a:lnTo>
                <a:lnTo>
                  <a:pt x="1060653" y="6805384"/>
                </a:lnTo>
                <a:lnTo>
                  <a:pt x="1036624" y="6803568"/>
                </a:lnTo>
                <a:lnTo>
                  <a:pt x="1017727" y="6798716"/>
                </a:lnTo>
                <a:lnTo>
                  <a:pt x="1002106" y="6791782"/>
                </a:lnTo>
                <a:lnTo>
                  <a:pt x="973061" y="6775209"/>
                </a:lnTo>
                <a:lnTo>
                  <a:pt x="956183" y="6767728"/>
                </a:lnTo>
                <a:lnTo>
                  <a:pt x="935545" y="6762407"/>
                </a:lnTo>
                <a:lnTo>
                  <a:pt x="909358" y="6760375"/>
                </a:lnTo>
                <a:lnTo>
                  <a:pt x="883170" y="6762407"/>
                </a:lnTo>
                <a:lnTo>
                  <a:pt x="862533" y="6767728"/>
                </a:lnTo>
                <a:lnTo>
                  <a:pt x="845654" y="6775209"/>
                </a:lnTo>
                <a:lnTo>
                  <a:pt x="816622" y="6791782"/>
                </a:lnTo>
                <a:lnTo>
                  <a:pt x="801001" y="6798716"/>
                </a:lnTo>
                <a:lnTo>
                  <a:pt x="782104" y="6803568"/>
                </a:lnTo>
                <a:lnTo>
                  <a:pt x="758088" y="6805384"/>
                </a:lnTo>
                <a:lnTo>
                  <a:pt x="734060" y="6803568"/>
                </a:lnTo>
                <a:lnTo>
                  <a:pt x="715149" y="6798716"/>
                </a:lnTo>
                <a:lnTo>
                  <a:pt x="699528" y="6791782"/>
                </a:lnTo>
                <a:lnTo>
                  <a:pt x="670496" y="6775209"/>
                </a:lnTo>
                <a:lnTo>
                  <a:pt x="653618" y="6767728"/>
                </a:lnTo>
                <a:lnTo>
                  <a:pt x="632980" y="6762407"/>
                </a:lnTo>
                <a:lnTo>
                  <a:pt x="606793" y="6760375"/>
                </a:lnTo>
                <a:lnTo>
                  <a:pt x="580593" y="6762407"/>
                </a:lnTo>
                <a:lnTo>
                  <a:pt x="559955" y="6767728"/>
                </a:lnTo>
                <a:lnTo>
                  <a:pt x="543077" y="6775209"/>
                </a:lnTo>
                <a:lnTo>
                  <a:pt x="514045" y="6791782"/>
                </a:lnTo>
                <a:lnTo>
                  <a:pt x="498411" y="6798716"/>
                </a:lnTo>
                <a:lnTo>
                  <a:pt x="479513" y="6803568"/>
                </a:lnTo>
                <a:lnTo>
                  <a:pt x="455498" y="6805384"/>
                </a:lnTo>
                <a:lnTo>
                  <a:pt x="431469" y="6803568"/>
                </a:lnTo>
                <a:lnTo>
                  <a:pt x="412572" y="6798716"/>
                </a:lnTo>
                <a:lnTo>
                  <a:pt x="396951" y="6791782"/>
                </a:lnTo>
                <a:lnTo>
                  <a:pt x="367919" y="6775209"/>
                </a:lnTo>
                <a:lnTo>
                  <a:pt x="351053" y="6767728"/>
                </a:lnTo>
                <a:lnTo>
                  <a:pt x="330403" y="6762407"/>
                </a:lnTo>
                <a:lnTo>
                  <a:pt x="304228" y="6760375"/>
                </a:lnTo>
                <a:lnTo>
                  <a:pt x="278041" y="6762407"/>
                </a:lnTo>
                <a:lnTo>
                  <a:pt x="257390" y="6767728"/>
                </a:lnTo>
                <a:lnTo>
                  <a:pt x="240525" y="6775209"/>
                </a:lnTo>
                <a:lnTo>
                  <a:pt x="211480" y="6791782"/>
                </a:lnTo>
                <a:lnTo>
                  <a:pt x="195859" y="6798716"/>
                </a:lnTo>
                <a:lnTo>
                  <a:pt x="176961" y="6803568"/>
                </a:lnTo>
                <a:lnTo>
                  <a:pt x="152946" y="6805384"/>
                </a:lnTo>
                <a:lnTo>
                  <a:pt x="128917" y="6803568"/>
                </a:lnTo>
                <a:lnTo>
                  <a:pt x="110007" y="6798716"/>
                </a:lnTo>
                <a:lnTo>
                  <a:pt x="94386" y="6791782"/>
                </a:lnTo>
                <a:lnTo>
                  <a:pt x="65341" y="6775209"/>
                </a:lnTo>
                <a:lnTo>
                  <a:pt x="48463" y="6767728"/>
                </a:lnTo>
                <a:lnTo>
                  <a:pt x="27813" y="6762407"/>
                </a:lnTo>
                <a:lnTo>
                  <a:pt x="1625" y="6760375"/>
                </a:lnTo>
                <a:lnTo>
                  <a:pt x="1625" y="6771640"/>
                </a:lnTo>
                <a:lnTo>
                  <a:pt x="25654" y="6773456"/>
                </a:lnTo>
                <a:lnTo>
                  <a:pt x="44564" y="6778295"/>
                </a:lnTo>
                <a:lnTo>
                  <a:pt x="60185" y="6785229"/>
                </a:lnTo>
                <a:lnTo>
                  <a:pt x="89230" y="6801802"/>
                </a:lnTo>
                <a:lnTo>
                  <a:pt x="106108" y="6809283"/>
                </a:lnTo>
                <a:lnTo>
                  <a:pt x="126746" y="6814604"/>
                </a:lnTo>
                <a:lnTo>
                  <a:pt x="152946" y="6816636"/>
                </a:lnTo>
                <a:lnTo>
                  <a:pt x="179133" y="6814604"/>
                </a:lnTo>
                <a:lnTo>
                  <a:pt x="199771" y="6809283"/>
                </a:lnTo>
                <a:lnTo>
                  <a:pt x="216649" y="6801802"/>
                </a:lnTo>
                <a:lnTo>
                  <a:pt x="245681" y="6785229"/>
                </a:lnTo>
                <a:lnTo>
                  <a:pt x="261302" y="6778295"/>
                </a:lnTo>
                <a:lnTo>
                  <a:pt x="280200" y="6773456"/>
                </a:lnTo>
                <a:lnTo>
                  <a:pt x="304228" y="6771640"/>
                </a:lnTo>
                <a:lnTo>
                  <a:pt x="328244" y="6773456"/>
                </a:lnTo>
                <a:lnTo>
                  <a:pt x="347141" y="6778295"/>
                </a:lnTo>
                <a:lnTo>
                  <a:pt x="362762" y="6785229"/>
                </a:lnTo>
                <a:lnTo>
                  <a:pt x="391795" y="6801802"/>
                </a:lnTo>
                <a:lnTo>
                  <a:pt x="408660" y="6809283"/>
                </a:lnTo>
                <a:lnTo>
                  <a:pt x="429310" y="6814604"/>
                </a:lnTo>
                <a:lnTo>
                  <a:pt x="455498" y="6816636"/>
                </a:lnTo>
                <a:lnTo>
                  <a:pt x="481685" y="6814604"/>
                </a:lnTo>
                <a:lnTo>
                  <a:pt x="502323" y="6809283"/>
                </a:lnTo>
                <a:lnTo>
                  <a:pt x="519201" y="6801802"/>
                </a:lnTo>
                <a:lnTo>
                  <a:pt x="548233" y="6785229"/>
                </a:lnTo>
                <a:lnTo>
                  <a:pt x="563854" y="6778295"/>
                </a:lnTo>
                <a:lnTo>
                  <a:pt x="582764" y="6773456"/>
                </a:lnTo>
                <a:lnTo>
                  <a:pt x="606793" y="6771640"/>
                </a:lnTo>
                <a:lnTo>
                  <a:pt x="630809" y="6773456"/>
                </a:lnTo>
                <a:lnTo>
                  <a:pt x="649719" y="6778295"/>
                </a:lnTo>
                <a:lnTo>
                  <a:pt x="665340" y="6785229"/>
                </a:lnTo>
                <a:lnTo>
                  <a:pt x="694372" y="6801802"/>
                </a:lnTo>
                <a:lnTo>
                  <a:pt x="711250" y="6809283"/>
                </a:lnTo>
                <a:lnTo>
                  <a:pt x="731888" y="6814604"/>
                </a:lnTo>
                <a:lnTo>
                  <a:pt x="758088" y="6816636"/>
                </a:lnTo>
                <a:lnTo>
                  <a:pt x="784275" y="6814604"/>
                </a:lnTo>
                <a:lnTo>
                  <a:pt x="804913" y="6809283"/>
                </a:lnTo>
                <a:lnTo>
                  <a:pt x="821791" y="6801802"/>
                </a:lnTo>
                <a:lnTo>
                  <a:pt x="850811" y="6785229"/>
                </a:lnTo>
                <a:lnTo>
                  <a:pt x="866432" y="6778295"/>
                </a:lnTo>
                <a:lnTo>
                  <a:pt x="885342" y="6773456"/>
                </a:lnTo>
                <a:lnTo>
                  <a:pt x="909358" y="6771640"/>
                </a:lnTo>
                <a:lnTo>
                  <a:pt x="933373" y="6773456"/>
                </a:lnTo>
                <a:lnTo>
                  <a:pt x="952284" y="6778295"/>
                </a:lnTo>
                <a:lnTo>
                  <a:pt x="967905" y="6785229"/>
                </a:lnTo>
                <a:lnTo>
                  <a:pt x="996937" y="6801802"/>
                </a:lnTo>
                <a:lnTo>
                  <a:pt x="1013815" y="6809283"/>
                </a:lnTo>
                <a:lnTo>
                  <a:pt x="1034453" y="6814604"/>
                </a:lnTo>
                <a:lnTo>
                  <a:pt x="1060653" y="6816636"/>
                </a:lnTo>
                <a:lnTo>
                  <a:pt x="1086840" y="6814604"/>
                </a:lnTo>
                <a:lnTo>
                  <a:pt x="1107490" y="6809283"/>
                </a:lnTo>
                <a:lnTo>
                  <a:pt x="1124356" y="6801802"/>
                </a:lnTo>
                <a:lnTo>
                  <a:pt x="1153401" y="6785229"/>
                </a:lnTo>
                <a:lnTo>
                  <a:pt x="1169022" y="6778295"/>
                </a:lnTo>
                <a:lnTo>
                  <a:pt x="1187932" y="6773456"/>
                </a:lnTo>
                <a:lnTo>
                  <a:pt x="1211961" y="6771640"/>
                </a:lnTo>
                <a:lnTo>
                  <a:pt x="1235976" y="6773456"/>
                </a:lnTo>
                <a:lnTo>
                  <a:pt x="1254874" y="6778295"/>
                </a:lnTo>
                <a:lnTo>
                  <a:pt x="1270508" y="6785229"/>
                </a:lnTo>
                <a:lnTo>
                  <a:pt x="1299540" y="6801802"/>
                </a:lnTo>
                <a:lnTo>
                  <a:pt x="1316418" y="6809283"/>
                </a:lnTo>
                <a:lnTo>
                  <a:pt x="1337056" y="6814604"/>
                </a:lnTo>
                <a:lnTo>
                  <a:pt x="1363243" y="6816636"/>
                </a:lnTo>
                <a:lnTo>
                  <a:pt x="1389430" y="6814604"/>
                </a:lnTo>
                <a:lnTo>
                  <a:pt x="1410081" y="6809283"/>
                </a:lnTo>
                <a:lnTo>
                  <a:pt x="1426946" y="6801802"/>
                </a:lnTo>
                <a:lnTo>
                  <a:pt x="1455991" y="6785229"/>
                </a:lnTo>
                <a:lnTo>
                  <a:pt x="1471625" y="6778295"/>
                </a:lnTo>
                <a:lnTo>
                  <a:pt x="1490522" y="6773456"/>
                </a:lnTo>
                <a:lnTo>
                  <a:pt x="1514551" y="6771640"/>
                </a:lnTo>
                <a:lnTo>
                  <a:pt x="1538566" y="6773456"/>
                </a:lnTo>
                <a:lnTo>
                  <a:pt x="1557477" y="6778295"/>
                </a:lnTo>
                <a:lnTo>
                  <a:pt x="1573098" y="6785229"/>
                </a:lnTo>
                <a:lnTo>
                  <a:pt x="1602143" y="6801802"/>
                </a:lnTo>
                <a:lnTo>
                  <a:pt x="1619008" y="6809283"/>
                </a:lnTo>
                <a:lnTo>
                  <a:pt x="1639658" y="6814604"/>
                </a:lnTo>
                <a:lnTo>
                  <a:pt x="1665846" y="6816636"/>
                </a:lnTo>
                <a:lnTo>
                  <a:pt x="1692021" y="6814604"/>
                </a:lnTo>
                <a:lnTo>
                  <a:pt x="1712671" y="6809283"/>
                </a:lnTo>
                <a:lnTo>
                  <a:pt x="1729536" y="6801802"/>
                </a:lnTo>
                <a:lnTo>
                  <a:pt x="1758581" y="6785229"/>
                </a:lnTo>
                <a:lnTo>
                  <a:pt x="1774202" y="6778295"/>
                </a:lnTo>
                <a:lnTo>
                  <a:pt x="1793113" y="6773456"/>
                </a:lnTo>
                <a:lnTo>
                  <a:pt x="1817141" y="6771640"/>
                </a:lnTo>
                <a:lnTo>
                  <a:pt x="1841157" y="6773456"/>
                </a:lnTo>
                <a:lnTo>
                  <a:pt x="1860067" y="6778295"/>
                </a:lnTo>
                <a:lnTo>
                  <a:pt x="1875688" y="6785229"/>
                </a:lnTo>
                <a:lnTo>
                  <a:pt x="1904746" y="6801802"/>
                </a:lnTo>
                <a:lnTo>
                  <a:pt x="1921624" y="6809283"/>
                </a:lnTo>
                <a:lnTo>
                  <a:pt x="1942261" y="6814604"/>
                </a:lnTo>
                <a:lnTo>
                  <a:pt x="1968461" y="6816636"/>
                </a:lnTo>
                <a:lnTo>
                  <a:pt x="1994649" y="6814604"/>
                </a:lnTo>
                <a:lnTo>
                  <a:pt x="2015299" y="6809283"/>
                </a:lnTo>
                <a:lnTo>
                  <a:pt x="2032165" y="6801802"/>
                </a:lnTo>
                <a:lnTo>
                  <a:pt x="2061210" y="6785229"/>
                </a:lnTo>
                <a:lnTo>
                  <a:pt x="2076831" y="6778295"/>
                </a:lnTo>
                <a:lnTo>
                  <a:pt x="2095741" y="6773456"/>
                </a:lnTo>
                <a:lnTo>
                  <a:pt x="2119769" y="6771640"/>
                </a:lnTo>
                <a:lnTo>
                  <a:pt x="2143785" y="6773456"/>
                </a:lnTo>
                <a:lnTo>
                  <a:pt x="2162695" y="6778295"/>
                </a:lnTo>
                <a:lnTo>
                  <a:pt x="2178316" y="6785229"/>
                </a:lnTo>
                <a:lnTo>
                  <a:pt x="2207374" y="6801802"/>
                </a:lnTo>
                <a:lnTo>
                  <a:pt x="2224240" y="6809283"/>
                </a:lnTo>
                <a:lnTo>
                  <a:pt x="2244890" y="6814604"/>
                </a:lnTo>
                <a:lnTo>
                  <a:pt x="2271090" y="6816636"/>
                </a:lnTo>
                <a:lnTo>
                  <a:pt x="2297265" y="6814604"/>
                </a:lnTo>
                <a:lnTo>
                  <a:pt x="2317902" y="6809283"/>
                </a:lnTo>
                <a:lnTo>
                  <a:pt x="2334780" y="6801802"/>
                </a:lnTo>
                <a:lnTo>
                  <a:pt x="2363825" y="6785229"/>
                </a:lnTo>
                <a:lnTo>
                  <a:pt x="2379446" y="6778295"/>
                </a:lnTo>
                <a:lnTo>
                  <a:pt x="2398357" y="6773456"/>
                </a:lnTo>
                <a:lnTo>
                  <a:pt x="2422385" y="6771640"/>
                </a:lnTo>
                <a:lnTo>
                  <a:pt x="2446401" y="6773456"/>
                </a:lnTo>
                <a:lnTo>
                  <a:pt x="2465324" y="6778295"/>
                </a:lnTo>
                <a:lnTo>
                  <a:pt x="2480957" y="6785229"/>
                </a:lnTo>
                <a:lnTo>
                  <a:pt x="2510002" y="6801802"/>
                </a:lnTo>
                <a:lnTo>
                  <a:pt x="2526881" y="6809283"/>
                </a:lnTo>
                <a:lnTo>
                  <a:pt x="2547531" y="6814604"/>
                </a:lnTo>
                <a:lnTo>
                  <a:pt x="2573731" y="6816636"/>
                </a:lnTo>
                <a:lnTo>
                  <a:pt x="2599906" y="6814604"/>
                </a:lnTo>
                <a:lnTo>
                  <a:pt x="2620543" y="6809283"/>
                </a:lnTo>
                <a:lnTo>
                  <a:pt x="2637421" y="6801802"/>
                </a:lnTo>
                <a:lnTo>
                  <a:pt x="2666454" y="6785229"/>
                </a:lnTo>
                <a:lnTo>
                  <a:pt x="2682075" y="6778295"/>
                </a:lnTo>
                <a:lnTo>
                  <a:pt x="2700985" y="6773456"/>
                </a:lnTo>
                <a:lnTo>
                  <a:pt x="2725013" y="6771640"/>
                </a:lnTo>
                <a:lnTo>
                  <a:pt x="2749029" y="6773456"/>
                </a:lnTo>
                <a:lnTo>
                  <a:pt x="2767939" y="6778295"/>
                </a:lnTo>
                <a:lnTo>
                  <a:pt x="2783573" y="6785229"/>
                </a:lnTo>
                <a:lnTo>
                  <a:pt x="2812618" y="6801802"/>
                </a:lnTo>
                <a:lnTo>
                  <a:pt x="2829496" y="6809283"/>
                </a:lnTo>
                <a:lnTo>
                  <a:pt x="2850146" y="6814604"/>
                </a:lnTo>
                <a:lnTo>
                  <a:pt x="2876346" y="6816636"/>
                </a:lnTo>
                <a:lnTo>
                  <a:pt x="2902534" y="6814604"/>
                </a:lnTo>
                <a:lnTo>
                  <a:pt x="2923171" y="6809283"/>
                </a:lnTo>
                <a:lnTo>
                  <a:pt x="2940050" y="6801802"/>
                </a:lnTo>
                <a:lnTo>
                  <a:pt x="2969095" y="6785229"/>
                </a:lnTo>
                <a:lnTo>
                  <a:pt x="2984716" y="6778295"/>
                </a:lnTo>
                <a:lnTo>
                  <a:pt x="3003626" y="6773456"/>
                </a:lnTo>
                <a:lnTo>
                  <a:pt x="3027667" y="6771640"/>
                </a:lnTo>
                <a:lnTo>
                  <a:pt x="3051683" y="6773456"/>
                </a:lnTo>
                <a:lnTo>
                  <a:pt x="3070593" y="6778295"/>
                </a:lnTo>
                <a:lnTo>
                  <a:pt x="3086214" y="6785229"/>
                </a:lnTo>
                <a:lnTo>
                  <a:pt x="3115259" y="6801802"/>
                </a:lnTo>
                <a:lnTo>
                  <a:pt x="3132137" y="6809283"/>
                </a:lnTo>
                <a:lnTo>
                  <a:pt x="3152775" y="6814604"/>
                </a:lnTo>
                <a:lnTo>
                  <a:pt x="3178975" y="6816636"/>
                </a:lnTo>
                <a:lnTo>
                  <a:pt x="3205162" y="6814604"/>
                </a:lnTo>
                <a:lnTo>
                  <a:pt x="3225800" y="6809283"/>
                </a:lnTo>
                <a:lnTo>
                  <a:pt x="3242678" y="6801802"/>
                </a:lnTo>
                <a:lnTo>
                  <a:pt x="3271723" y="6785229"/>
                </a:lnTo>
                <a:lnTo>
                  <a:pt x="3287344" y="6778295"/>
                </a:lnTo>
                <a:lnTo>
                  <a:pt x="3306254" y="6773456"/>
                </a:lnTo>
                <a:lnTo>
                  <a:pt x="3330295" y="6771640"/>
                </a:lnTo>
                <a:lnTo>
                  <a:pt x="3354311" y="6773456"/>
                </a:lnTo>
                <a:lnTo>
                  <a:pt x="3373221" y="6778295"/>
                </a:lnTo>
                <a:lnTo>
                  <a:pt x="3388842" y="6785229"/>
                </a:lnTo>
                <a:lnTo>
                  <a:pt x="3417900" y="6801802"/>
                </a:lnTo>
                <a:lnTo>
                  <a:pt x="3434765" y="6809283"/>
                </a:lnTo>
                <a:lnTo>
                  <a:pt x="3455428" y="6814604"/>
                </a:lnTo>
                <a:lnTo>
                  <a:pt x="3481628" y="6816636"/>
                </a:lnTo>
                <a:lnTo>
                  <a:pt x="3507816" y="6814604"/>
                </a:lnTo>
                <a:lnTo>
                  <a:pt x="3528466" y="6809283"/>
                </a:lnTo>
                <a:lnTo>
                  <a:pt x="3545332" y="6801802"/>
                </a:lnTo>
                <a:lnTo>
                  <a:pt x="3574389" y="6785229"/>
                </a:lnTo>
                <a:lnTo>
                  <a:pt x="3590010" y="6778295"/>
                </a:lnTo>
                <a:lnTo>
                  <a:pt x="3608921" y="6773456"/>
                </a:lnTo>
                <a:lnTo>
                  <a:pt x="3632962" y="6771640"/>
                </a:lnTo>
                <a:lnTo>
                  <a:pt x="3656977" y="6773456"/>
                </a:lnTo>
                <a:lnTo>
                  <a:pt x="3675888" y="6778295"/>
                </a:lnTo>
                <a:lnTo>
                  <a:pt x="3691509" y="6785229"/>
                </a:lnTo>
                <a:lnTo>
                  <a:pt x="3720566" y="6801802"/>
                </a:lnTo>
                <a:lnTo>
                  <a:pt x="3737432" y="6809283"/>
                </a:lnTo>
                <a:lnTo>
                  <a:pt x="3758082" y="6814604"/>
                </a:lnTo>
                <a:lnTo>
                  <a:pt x="3784282" y="6816636"/>
                </a:lnTo>
                <a:lnTo>
                  <a:pt x="3810470" y="6814604"/>
                </a:lnTo>
                <a:lnTo>
                  <a:pt x="3831120" y="6809283"/>
                </a:lnTo>
                <a:lnTo>
                  <a:pt x="3847998" y="6801802"/>
                </a:lnTo>
                <a:lnTo>
                  <a:pt x="3877043" y="6785229"/>
                </a:lnTo>
                <a:lnTo>
                  <a:pt x="3892664" y="6778295"/>
                </a:lnTo>
                <a:lnTo>
                  <a:pt x="3911574" y="6773456"/>
                </a:lnTo>
                <a:lnTo>
                  <a:pt x="3935603" y="6771640"/>
                </a:lnTo>
                <a:lnTo>
                  <a:pt x="3959618" y="6773456"/>
                </a:lnTo>
                <a:lnTo>
                  <a:pt x="3978529" y="6778295"/>
                </a:lnTo>
                <a:lnTo>
                  <a:pt x="3994162" y="6785229"/>
                </a:lnTo>
                <a:lnTo>
                  <a:pt x="4023207" y="6801802"/>
                </a:lnTo>
                <a:lnTo>
                  <a:pt x="4040086" y="6809283"/>
                </a:lnTo>
                <a:lnTo>
                  <a:pt x="4060736" y="6814604"/>
                </a:lnTo>
                <a:lnTo>
                  <a:pt x="4086936" y="6816636"/>
                </a:lnTo>
                <a:lnTo>
                  <a:pt x="4113123" y="6814604"/>
                </a:lnTo>
                <a:lnTo>
                  <a:pt x="4133773" y="6809283"/>
                </a:lnTo>
                <a:lnTo>
                  <a:pt x="4150639" y="6801802"/>
                </a:lnTo>
                <a:lnTo>
                  <a:pt x="4179697" y="6785229"/>
                </a:lnTo>
                <a:lnTo>
                  <a:pt x="4195318" y="6778295"/>
                </a:lnTo>
                <a:lnTo>
                  <a:pt x="4214215" y="6773456"/>
                </a:lnTo>
                <a:lnTo>
                  <a:pt x="4238244" y="6771640"/>
                </a:lnTo>
                <a:lnTo>
                  <a:pt x="4262259" y="6773456"/>
                </a:lnTo>
                <a:lnTo>
                  <a:pt x="4281157" y="6778295"/>
                </a:lnTo>
                <a:lnTo>
                  <a:pt x="4296778" y="6785229"/>
                </a:lnTo>
                <a:lnTo>
                  <a:pt x="4325810" y="6801802"/>
                </a:lnTo>
                <a:lnTo>
                  <a:pt x="4342676" y="6809283"/>
                </a:lnTo>
                <a:lnTo>
                  <a:pt x="4363326" y="6814604"/>
                </a:lnTo>
                <a:lnTo>
                  <a:pt x="4389513" y="6816636"/>
                </a:lnTo>
                <a:lnTo>
                  <a:pt x="4415701" y="6814604"/>
                </a:lnTo>
                <a:lnTo>
                  <a:pt x="4436351" y="6809283"/>
                </a:lnTo>
                <a:lnTo>
                  <a:pt x="4453229" y="6801802"/>
                </a:lnTo>
                <a:lnTo>
                  <a:pt x="4482274" y="6785229"/>
                </a:lnTo>
                <a:lnTo>
                  <a:pt x="4497908" y="6778295"/>
                </a:lnTo>
                <a:lnTo>
                  <a:pt x="4516806" y="6773456"/>
                </a:lnTo>
                <a:lnTo>
                  <a:pt x="4540834" y="6771640"/>
                </a:lnTo>
                <a:lnTo>
                  <a:pt x="4564862" y="6773456"/>
                </a:lnTo>
                <a:lnTo>
                  <a:pt x="4583773" y="6778295"/>
                </a:lnTo>
                <a:lnTo>
                  <a:pt x="4599406" y="6785229"/>
                </a:lnTo>
                <a:lnTo>
                  <a:pt x="4628451" y="6801802"/>
                </a:lnTo>
                <a:lnTo>
                  <a:pt x="4645317" y="6809283"/>
                </a:lnTo>
                <a:lnTo>
                  <a:pt x="4665967" y="6814604"/>
                </a:lnTo>
                <a:lnTo>
                  <a:pt x="4692167" y="6816636"/>
                </a:lnTo>
                <a:lnTo>
                  <a:pt x="4718355" y="6814604"/>
                </a:lnTo>
                <a:lnTo>
                  <a:pt x="4739005" y="6809283"/>
                </a:lnTo>
                <a:lnTo>
                  <a:pt x="4755883" y="6801802"/>
                </a:lnTo>
                <a:lnTo>
                  <a:pt x="4784928" y="6785229"/>
                </a:lnTo>
                <a:lnTo>
                  <a:pt x="4800562" y="6778295"/>
                </a:lnTo>
                <a:lnTo>
                  <a:pt x="4819459" y="6773456"/>
                </a:lnTo>
                <a:lnTo>
                  <a:pt x="4843488" y="6771640"/>
                </a:lnTo>
                <a:lnTo>
                  <a:pt x="4867503" y="6773456"/>
                </a:lnTo>
                <a:lnTo>
                  <a:pt x="4886414" y="6778295"/>
                </a:lnTo>
                <a:lnTo>
                  <a:pt x="4902035" y="6785229"/>
                </a:lnTo>
                <a:lnTo>
                  <a:pt x="4931080" y="6801802"/>
                </a:lnTo>
                <a:lnTo>
                  <a:pt x="4947958" y="6809283"/>
                </a:lnTo>
                <a:lnTo>
                  <a:pt x="4968608" y="6814604"/>
                </a:lnTo>
                <a:lnTo>
                  <a:pt x="4994795" y="6816636"/>
                </a:lnTo>
                <a:lnTo>
                  <a:pt x="5020983" y="6814604"/>
                </a:lnTo>
                <a:lnTo>
                  <a:pt x="5041646" y="6809283"/>
                </a:lnTo>
                <a:lnTo>
                  <a:pt x="5058511" y="6801802"/>
                </a:lnTo>
                <a:lnTo>
                  <a:pt x="5087569" y="6785229"/>
                </a:lnTo>
                <a:lnTo>
                  <a:pt x="5103203" y="6778295"/>
                </a:lnTo>
                <a:lnTo>
                  <a:pt x="5122113" y="6773456"/>
                </a:lnTo>
                <a:lnTo>
                  <a:pt x="5146141" y="6771640"/>
                </a:lnTo>
                <a:lnTo>
                  <a:pt x="5170170" y="6773456"/>
                </a:lnTo>
                <a:lnTo>
                  <a:pt x="5189093" y="6778295"/>
                </a:lnTo>
                <a:lnTo>
                  <a:pt x="5204714" y="6785229"/>
                </a:lnTo>
                <a:lnTo>
                  <a:pt x="5233771" y="6801802"/>
                </a:lnTo>
                <a:lnTo>
                  <a:pt x="5250650" y="6809283"/>
                </a:lnTo>
                <a:lnTo>
                  <a:pt x="5271313" y="6814604"/>
                </a:lnTo>
                <a:lnTo>
                  <a:pt x="5297513" y="6816636"/>
                </a:lnTo>
                <a:lnTo>
                  <a:pt x="5323700" y="6814604"/>
                </a:lnTo>
                <a:lnTo>
                  <a:pt x="5344350" y="6809283"/>
                </a:lnTo>
                <a:lnTo>
                  <a:pt x="5361229" y="6801802"/>
                </a:lnTo>
                <a:lnTo>
                  <a:pt x="5390273" y="6785229"/>
                </a:lnTo>
                <a:lnTo>
                  <a:pt x="5405907" y="6778295"/>
                </a:lnTo>
                <a:lnTo>
                  <a:pt x="5424817" y="6773456"/>
                </a:lnTo>
                <a:lnTo>
                  <a:pt x="5448846" y="6771640"/>
                </a:lnTo>
                <a:lnTo>
                  <a:pt x="5472874" y="6773456"/>
                </a:lnTo>
                <a:lnTo>
                  <a:pt x="5491785" y="6778295"/>
                </a:lnTo>
                <a:lnTo>
                  <a:pt x="5507406" y="6785229"/>
                </a:lnTo>
                <a:lnTo>
                  <a:pt x="5536463" y="6801802"/>
                </a:lnTo>
                <a:lnTo>
                  <a:pt x="5553341" y="6809283"/>
                </a:lnTo>
                <a:lnTo>
                  <a:pt x="5574004" y="6814604"/>
                </a:lnTo>
                <a:lnTo>
                  <a:pt x="5600204" y="6816636"/>
                </a:lnTo>
                <a:lnTo>
                  <a:pt x="5626392" y="6814604"/>
                </a:lnTo>
                <a:lnTo>
                  <a:pt x="5647055" y="6809283"/>
                </a:lnTo>
                <a:lnTo>
                  <a:pt x="5663920" y="6801802"/>
                </a:lnTo>
                <a:lnTo>
                  <a:pt x="5692978" y="6785229"/>
                </a:lnTo>
                <a:lnTo>
                  <a:pt x="5708612" y="6778295"/>
                </a:lnTo>
                <a:lnTo>
                  <a:pt x="5727522" y="6773456"/>
                </a:lnTo>
                <a:lnTo>
                  <a:pt x="5751550" y="6771640"/>
                </a:lnTo>
                <a:lnTo>
                  <a:pt x="5775566" y="6773456"/>
                </a:lnTo>
                <a:lnTo>
                  <a:pt x="5794476" y="6778295"/>
                </a:lnTo>
                <a:lnTo>
                  <a:pt x="5810097" y="6785229"/>
                </a:lnTo>
                <a:lnTo>
                  <a:pt x="5839142" y="6801802"/>
                </a:lnTo>
                <a:lnTo>
                  <a:pt x="5856021" y="6809283"/>
                </a:lnTo>
                <a:lnTo>
                  <a:pt x="5876658" y="6814604"/>
                </a:lnTo>
                <a:lnTo>
                  <a:pt x="5902858" y="6816636"/>
                </a:lnTo>
                <a:lnTo>
                  <a:pt x="5929046" y="6814604"/>
                </a:lnTo>
                <a:lnTo>
                  <a:pt x="5949708" y="6809283"/>
                </a:lnTo>
                <a:lnTo>
                  <a:pt x="5966574" y="6801802"/>
                </a:lnTo>
                <a:lnTo>
                  <a:pt x="5995632" y="6785229"/>
                </a:lnTo>
                <a:lnTo>
                  <a:pt x="6011265" y="6778295"/>
                </a:lnTo>
                <a:lnTo>
                  <a:pt x="6030176" y="6773456"/>
                </a:lnTo>
                <a:lnTo>
                  <a:pt x="6054204" y="6771640"/>
                </a:lnTo>
                <a:lnTo>
                  <a:pt x="6078232" y="6773456"/>
                </a:lnTo>
                <a:lnTo>
                  <a:pt x="6097155" y="6778295"/>
                </a:lnTo>
                <a:lnTo>
                  <a:pt x="6112802" y="6785229"/>
                </a:lnTo>
                <a:lnTo>
                  <a:pt x="6141859" y="6801802"/>
                </a:lnTo>
                <a:lnTo>
                  <a:pt x="6158738" y="6809283"/>
                </a:lnTo>
                <a:lnTo>
                  <a:pt x="6179388" y="6814604"/>
                </a:lnTo>
                <a:lnTo>
                  <a:pt x="6205601" y="6816636"/>
                </a:lnTo>
                <a:lnTo>
                  <a:pt x="6231801" y="6814604"/>
                </a:lnTo>
                <a:lnTo>
                  <a:pt x="6252451" y="6809283"/>
                </a:lnTo>
                <a:lnTo>
                  <a:pt x="6269329" y="6801802"/>
                </a:lnTo>
                <a:lnTo>
                  <a:pt x="6298374" y="6785229"/>
                </a:lnTo>
                <a:lnTo>
                  <a:pt x="6314008" y="6778295"/>
                </a:lnTo>
                <a:lnTo>
                  <a:pt x="6332918" y="6773456"/>
                </a:lnTo>
                <a:lnTo>
                  <a:pt x="6356947" y="6771640"/>
                </a:lnTo>
                <a:lnTo>
                  <a:pt x="6381001" y="6773456"/>
                </a:lnTo>
                <a:lnTo>
                  <a:pt x="6399924" y="6778295"/>
                </a:lnTo>
                <a:lnTo>
                  <a:pt x="6415570" y="6785229"/>
                </a:lnTo>
                <a:lnTo>
                  <a:pt x="6444640" y="6801802"/>
                </a:lnTo>
                <a:lnTo>
                  <a:pt x="6461531" y="6809283"/>
                </a:lnTo>
                <a:lnTo>
                  <a:pt x="6482194" y="6814604"/>
                </a:lnTo>
                <a:lnTo>
                  <a:pt x="6508420" y="6816636"/>
                </a:lnTo>
                <a:lnTo>
                  <a:pt x="6534620" y="6814604"/>
                </a:lnTo>
                <a:lnTo>
                  <a:pt x="6555283" y="6809283"/>
                </a:lnTo>
                <a:lnTo>
                  <a:pt x="6572174" y="6801802"/>
                </a:lnTo>
                <a:lnTo>
                  <a:pt x="6601244" y="6785229"/>
                </a:lnTo>
                <a:lnTo>
                  <a:pt x="6616890" y="6778295"/>
                </a:lnTo>
                <a:lnTo>
                  <a:pt x="6635813" y="6773456"/>
                </a:lnTo>
                <a:lnTo>
                  <a:pt x="6659867" y="6771640"/>
                </a:lnTo>
                <a:lnTo>
                  <a:pt x="6659867" y="6760375"/>
                </a:lnTo>
                <a:close/>
              </a:path>
              <a:path w="6660515" h="7380605">
                <a:moveTo>
                  <a:pt x="6659893" y="6873049"/>
                </a:moveTo>
                <a:lnTo>
                  <a:pt x="6633667" y="6875081"/>
                </a:lnTo>
                <a:lnTo>
                  <a:pt x="6613004" y="6880403"/>
                </a:lnTo>
                <a:lnTo>
                  <a:pt x="6596113" y="6887883"/>
                </a:lnTo>
                <a:lnTo>
                  <a:pt x="6567043" y="6904456"/>
                </a:lnTo>
                <a:lnTo>
                  <a:pt x="6551409" y="6911391"/>
                </a:lnTo>
                <a:lnTo>
                  <a:pt x="6532473" y="6916242"/>
                </a:lnTo>
                <a:lnTo>
                  <a:pt x="6508432" y="6918058"/>
                </a:lnTo>
                <a:lnTo>
                  <a:pt x="6484379" y="6916242"/>
                </a:lnTo>
                <a:lnTo>
                  <a:pt x="6465456" y="6911391"/>
                </a:lnTo>
                <a:lnTo>
                  <a:pt x="6449809" y="6904456"/>
                </a:lnTo>
                <a:lnTo>
                  <a:pt x="6420739" y="6887883"/>
                </a:lnTo>
                <a:lnTo>
                  <a:pt x="6403861" y="6880403"/>
                </a:lnTo>
                <a:lnTo>
                  <a:pt x="6383185" y="6875081"/>
                </a:lnTo>
                <a:lnTo>
                  <a:pt x="6356985" y="6873049"/>
                </a:lnTo>
                <a:lnTo>
                  <a:pt x="6330785" y="6875081"/>
                </a:lnTo>
                <a:lnTo>
                  <a:pt x="6310122" y="6880403"/>
                </a:lnTo>
                <a:lnTo>
                  <a:pt x="6293243" y="6887883"/>
                </a:lnTo>
                <a:lnTo>
                  <a:pt x="6264186" y="6904456"/>
                </a:lnTo>
                <a:lnTo>
                  <a:pt x="6248565" y="6911391"/>
                </a:lnTo>
                <a:lnTo>
                  <a:pt x="6229655" y="6916242"/>
                </a:lnTo>
                <a:lnTo>
                  <a:pt x="6205626" y="6918058"/>
                </a:lnTo>
                <a:lnTo>
                  <a:pt x="6181585" y="6916242"/>
                </a:lnTo>
                <a:lnTo>
                  <a:pt x="6162662" y="6911391"/>
                </a:lnTo>
                <a:lnTo>
                  <a:pt x="6147028" y="6904456"/>
                </a:lnTo>
                <a:lnTo>
                  <a:pt x="6117971" y="6887883"/>
                </a:lnTo>
                <a:lnTo>
                  <a:pt x="6101092" y="6880403"/>
                </a:lnTo>
                <a:lnTo>
                  <a:pt x="6080430" y="6875081"/>
                </a:lnTo>
                <a:lnTo>
                  <a:pt x="6054242" y="6873049"/>
                </a:lnTo>
                <a:lnTo>
                  <a:pt x="6028042" y="6875081"/>
                </a:lnTo>
                <a:lnTo>
                  <a:pt x="6007379" y="6880403"/>
                </a:lnTo>
                <a:lnTo>
                  <a:pt x="5990501" y="6887883"/>
                </a:lnTo>
                <a:lnTo>
                  <a:pt x="5961443" y="6904456"/>
                </a:lnTo>
                <a:lnTo>
                  <a:pt x="5945822" y="6911391"/>
                </a:lnTo>
                <a:lnTo>
                  <a:pt x="5926912" y="6916242"/>
                </a:lnTo>
                <a:lnTo>
                  <a:pt x="5902884" y="6918058"/>
                </a:lnTo>
                <a:lnTo>
                  <a:pt x="5878855" y="6916242"/>
                </a:lnTo>
                <a:lnTo>
                  <a:pt x="5859945" y="6911391"/>
                </a:lnTo>
                <a:lnTo>
                  <a:pt x="5844324" y="6904456"/>
                </a:lnTo>
                <a:lnTo>
                  <a:pt x="5815279" y="6887883"/>
                </a:lnTo>
                <a:lnTo>
                  <a:pt x="5798413" y="6880403"/>
                </a:lnTo>
                <a:lnTo>
                  <a:pt x="5777763" y="6875081"/>
                </a:lnTo>
                <a:lnTo>
                  <a:pt x="5751576" y="6873049"/>
                </a:lnTo>
                <a:lnTo>
                  <a:pt x="5725376" y="6875081"/>
                </a:lnTo>
                <a:lnTo>
                  <a:pt x="5704713" y="6880403"/>
                </a:lnTo>
                <a:lnTo>
                  <a:pt x="5687847" y="6887883"/>
                </a:lnTo>
                <a:lnTo>
                  <a:pt x="5658790" y="6904456"/>
                </a:lnTo>
                <a:lnTo>
                  <a:pt x="5643156" y="6911391"/>
                </a:lnTo>
                <a:lnTo>
                  <a:pt x="5624246" y="6916242"/>
                </a:lnTo>
                <a:lnTo>
                  <a:pt x="5600217" y="6918058"/>
                </a:lnTo>
                <a:lnTo>
                  <a:pt x="5576189" y="6916242"/>
                </a:lnTo>
                <a:lnTo>
                  <a:pt x="5557266" y="6911391"/>
                </a:lnTo>
                <a:lnTo>
                  <a:pt x="5541632" y="6904456"/>
                </a:lnTo>
                <a:lnTo>
                  <a:pt x="5512587" y="6887883"/>
                </a:lnTo>
                <a:lnTo>
                  <a:pt x="5495709" y="6880403"/>
                </a:lnTo>
                <a:lnTo>
                  <a:pt x="5475059" y="6875081"/>
                </a:lnTo>
                <a:lnTo>
                  <a:pt x="5448859" y="6873049"/>
                </a:lnTo>
                <a:lnTo>
                  <a:pt x="5422671" y="6875081"/>
                </a:lnTo>
                <a:lnTo>
                  <a:pt x="5402021" y="6880403"/>
                </a:lnTo>
                <a:lnTo>
                  <a:pt x="5385155" y="6887883"/>
                </a:lnTo>
                <a:lnTo>
                  <a:pt x="5356098" y="6904456"/>
                </a:lnTo>
                <a:lnTo>
                  <a:pt x="5340477" y="6911391"/>
                </a:lnTo>
                <a:lnTo>
                  <a:pt x="5321566" y="6916242"/>
                </a:lnTo>
                <a:lnTo>
                  <a:pt x="5297538" y="6918058"/>
                </a:lnTo>
                <a:lnTo>
                  <a:pt x="5273497" y="6916242"/>
                </a:lnTo>
                <a:lnTo>
                  <a:pt x="5254587" y="6911391"/>
                </a:lnTo>
                <a:lnTo>
                  <a:pt x="5238953" y="6904456"/>
                </a:lnTo>
                <a:lnTo>
                  <a:pt x="5209895" y="6887883"/>
                </a:lnTo>
                <a:lnTo>
                  <a:pt x="5193017" y="6880403"/>
                </a:lnTo>
                <a:lnTo>
                  <a:pt x="5172354" y="6875081"/>
                </a:lnTo>
                <a:lnTo>
                  <a:pt x="5146167" y="6873049"/>
                </a:lnTo>
                <a:lnTo>
                  <a:pt x="5119967" y="6875081"/>
                </a:lnTo>
                <a:lnTo>
                  <a:pt x="5099304" y="6880403"/>
                </a:lnTo>
                <a:lnTo>
                  <a:pt x="5082438" y="6887883"/>
                </a:lnTo>
                <a:lnTo>
                  <a:pt x="5053381" y="6904456"/>
                </a:lnTo>
                <a:lnTo>
                  <a:pt x="5037760" y="6911391"/>
                </a:lnTo>
                <a:lnTo>
                  <a:pt x="5018849" y="6916242"/>
                </a:lnTo>
                <a:lnTo>
                  <a:pt x="4994821" y="6918058"/>
                </a:lnTo>
                <a:lnTo>
                  <a:pt x="4970792" y="6916242"/>
                </a:lnTo>
                <a:lnTo>
                  <a:pt x="4951882" y="6911391"/>
                </a:lnTo>
                <a:lnTo>
                  <a:pt x="4936261" y="6904456"/>
                </a:lnTo>
                <a:lnTo>
                  <a:pt x="4907216" y="6887883"/>
                </a:lnTo>
                <a:lnTo>
                  <a:pt x="4890338" y="6880403"/>
                </a:lnTo>
                <a:lnTo>
                  <a:pt x="4869700" y="6875081"/>
                </a:lnTo>
                <a:lnTo>
                  <a:pt x="4843513" y="6873049"/>
                </a:lnTo>
                <a:lnTo>
                  <a:pt x="4817313" y="6875081"/>
                </a:lnTo>
                <a:lnTo>
                  <a:pt x="4796663" y="6880403"/>
                </a:lnTo>
                <a:lnTo>
                  <a:pt x="4779797" y="6887883"/>
                </a:lnTo>
                <a:lnTo>
                  <a:pt x="4750752" y="6904456"/>
                </a:lnTo>
                <a:lnTo>
                  <a:pt x="4735119" y="6911391"/>
                </a:lnTo>
                <a:lnTo>
                  <a:pt x="4716221" y="6916242"/>
                </a:lnTo>
                <a:lnTo>
                  <a:pt x="4692193" y="6918058"/>
                </a:lnTo>
                <a:lnTo>
                  <a:pt x="4668164" y="6916242"/>
                </a:lnTo>
                <a:lnTo>
                  <a:pt x="4649254" y="6911391"/>
                </a:lnTo>
                <a:lnTo>
                  <a:pt x="4633633" y="6904456"/>
                </a:lnTo>
                <a:lnTo>
                  <a:pt x="4604575" y="6887883"/>
                </a:lnTo>
                <a:lnTo>
                  <a:pt x="4587710" y="6880403"/>
                </a:lnTo>
                <a:lnTo>
                  <a:pt x="4567047" y="6875081"/>
                </a:lnTo>
                <a:lnTo>
                  <a:pt x="4540859" y="6873049"/>
                </a:lnTo>
                <a:lnTo>
                  <a:pt x="4514659" y="6875081"/>
                </a:lnTo>
                <a:lnTo>
                  <a:pt x="4494009" y="6880403"/>
                </a:lnTo>
                <a:lnTo>
                  <a:pt x="4477143" y="6887883"/>
                </a:lnTo>
                <a:lnTo>
                  <a:pt x="4448099" y="6904456"/>
                </a:lnTo>
                <a:lnTo>
                  <a:pt x="4432465" y="6911391"/>
                </a:lnTo>
                <a:lnTo>
                  <a:pt x="4413567" y="6916242"/>
                </a:lnTo>
                <a:lnTo>
                  <a:pt x="4389539" y="6918058"/>
                </a:lnTo>
                <a:lnTo>
                  <a:pt x="4365510" y="6916242"/>
                </a:lnTo>
                <a:lnTo>
                  <a:pt x="4346613" y="6911391"/>
                </a:lnTo>
                <a:lnTo>
                  <a:pt x="4330992" y="6904456"/>
                </a:lnTo>
                <a:lnTo>
                  <a:pt x="4301960" y="6887883"/>
                </a:lnTo>
                <a:lnTo>
                  <a:pt x="4285094" y="6880403"/>
                </a:lnTo>
                <a:lnTo>
                  <a:pt x="4264444" y="6875081"/>
                </a:lnTo>
                <a:lnTo>
                  <a:pt x="4238269" y="6873049"/>
                </a:lnTo>
                <a:lnTo>
                  <a:pt x="4212069" y="6875081"/>
                </a:lnTo>
                <a:lnTo>
                  <a:pt x="4191431" y="6880403"/>
                </a:lnTo>
                <a:lnTo>
                  <a:pt x="4174553" y="6887883"/>
                </a:lnTo>
                <a:lnTo>
                  <a:pt x="4145508" y="6904456"/>
                </a:lnTo>
                <a:lnTo>
                  <a:pt x="4129887" y="6911391"/>
                </a:lnTo>
                <a:lnTo>
                  <a:pt x="4110977" y="6916242"/>
                </a:lnTo>
                <a:lnTo>
                  <a:pt x="4086949" y="6918058"/>
                </a:lnTo>
                <a:lnTo>
                  <a:pt x="4062920" y="6916242"/>
                </a:lnTo>
                <a:lnTo>
                  <a:pt x="4044010" y="6911391"/>
                </a:lnTo>
                <a:lnTo>
                  <a:pt x="4028389" y="6904456"/>
                </a:lnTo>
                <a:lnTo>
                  <a:pt x="3999344" y="6887883"/>
                </a:lnTo>
                <a:lnTo>
                  <a:pt x="3982466" y="6880403"/>
                </a:lnTo>
                <a:lnTo>
                  <a:pt x="3961815" y="6875081"/>
                </a:lnTo>
                <a:lnTo>
                  <a:pt x="3935628" y="6873049"/>
                </a:lnTo>
                <a:lnTo>
                  <a:pt x="3909428" y="6875081"/>
                </a:lnTo>
                <a:lnTo>
                  <a:pt x="3888778" y="6880403"/>
                </a:lnTo>
                <a:lnTo>
                  <a:pt x="3871899" y="6887883"/>
                </a:lnTo>
                <a:lnTo>
                  <a:pt x="3842855" y="6904456"/>
                </a:lnTo>
                <a:lnTo>
                  <a:pt x="3827221" y="6911391"/>
                </a:lnTo>
                <a:lnTo>
                  <a:pt x="3808323" y="6916242"/>
                </a:lnTo>
                <a:lnTo>
                  <a:pt x="3784308" y="6918058"/>
                </a:lnTo>
                <a:lnTo>
                  <a:pt x="3760266" y="6916242"/>
                </a:lnTo>
                <a:lnTo>
                  <a:pt x="3741369" y="6911391"/>
                </a:lnTo>
                <a:lnTo>
                  <a:pt x="3725735" y="6904456"/>
                </a:lnTo>
                <a:lnTo>
                  <a:pt x="3696690" y="6887883"/>
                </a:lnTo>
                <a:lnTo>
                  <a:pt x="3679812" y="6880403"/>
                </a:lnTo>
                <a:lnTo>
                  <a:pt x="3659162" y="6875081"/>
                </a:lnTo>
                <a:lnTo>
                  <a:pt x="3632987" y="6873049"/>
                </a:lnTo>
                <a:lnTo>
                  <a:pt x="3606787" y="6875081"/>
                </a:lnTo>
                <a:lnTo>
                  <a:pt x="3586137" y="6880403"/>
                </a:lnTo>
                <a:lnTo>
                  <a:pt x="3569258" y="6887883"/>
                </a:lnTo>
                <a:lnTo>
                  <a:pt x="3540214" y="6904456"/>
                </a:lnTo>
                <a:lnTo>
                  <a:pt x="3524593" y="6911391"/>
                </a:lnTo>
                <a:lnTo>
                  <a:pt x="3505682" y="6916242"/>
                </a:lnTo>
                <a:lnTo>
                  <a:pt x="3481654" y="6918058"/>
                </a:lnTo>
                <a:lnTo>
                  <a:pt x="3457613" y="6916242"/>
                </a:lnTo>
                <a:lnTo>
                  <a:pt x="3438702" y="6911391"/>
                </a:lnTo>
                <a:lnTo>
                  <a:pt x="3423069" y="6904456"/>
                </a:lnTo>
                <a:lnTo>
                  <a:pt x="3394024" y="6887883"/>
                </a:lnTo>
                <a:lnTo>
                  <a:pt x="3377146" y="6880403"/>
                </a:lnTo>
                <a:lnTo>
                  <a:pt x="3356495" y="6875081"/>
                </a:lnTo>
                <a:lnTo>
                  <a:pt x="3330321" y="6873049"/>
                </a:lnTo>
                <a:lnTo>
                  <a:pt x="3304121" y="6875081"/>
                </a:lnTo>
                <a:lnTo>
                  <a:pt x="3283470" y="6880403"/>
                </a:lnTo>
                <a:lnTo>
                  <a:pt x="3266592" y="6887883"/>
                </a:lnTo>
                <a:lnTo>
                  <a:pt x="3237547" y="6904456"/>
                </a:lnTo>
                <a:lnTo>
                  <a:pt x="3221913" y="6911391"/>
                </a:lnTo>
                <a:lnTo>
                  <a:pt x="3203016" y="6916242"/>
                </a:lnTo>
                <a:lnTo>
                  <a:pt x="3179000" y="6918058"/>
                </a:lnTo>
                <a:lnTo>
                  <a:pt x="3154972" y="6916242"/>
                </a:lnTo>
                <a:lnTo>
                  <a:pt x="3136061" y="6911391"/>
                </a:lnTo>
                <a:lnTo>
                  <a:pt x="3120440" y="6904456"/>
                </a:lnTo>
                <a:lnTo>
                  <a:pt x="3091396" y="6887883"/>
                </a:lnTo>
                <a:lnTo>
                  <a:pt x="3074517" y="6880403"/>
                </a:lnTo>
                <a:lnTo>
                  <a:pt x="3053867" y="6875081"/>
                </a:lnTo>
                <a:lnTo>
                  <a:pt x="3027680" y="6873049"/>
                </a:lnTo>
                <a:lnTo>
                  <a:pt x="3001480" y="6875081"/>
                </a:lnTo>
                <a:lnTo>
                  <a:pt x="2980829" y="6880403"/>
                </a:lnTo>
                <a:lnTo>
                  <a:pt x="2963964" y="6887883"/>
                </a:lnTo>
                <a:lnTo>
                  <a:pt x="2934906" y="6904456"/>
                </a:lnTo>
                <a:lnTo>
                  <a:pt x="2919285" y="6911391"/>
                </a:lnTo>
                <a:lnTo>
                  <a:pt x="2900388" y="6916242"/>
                </a:lnTo>
                <a:lnTo>
                  <a:pt x="2876372" y="6918058"/>
                </a:lnTo>
                <a:lnTo>
                  <a:pt x="2852331" y="6916242"/>
                </a:lnTo>
                <a:lnTo>
                  <a:pt x="2833420" y="6911391"/>
                </a:lnTo>
                <a:lnTo>
                  <a:pt x="2817799" y="6904456"/>
                </a:lnTo>
                <a:lnTo>
                  <a:pt x="2788742" y="6887883"/>
                </a:lnTo>
                <a:lnTo>
                  <a:pt x="2771876" y="6880403"/>
                </a:lnTo>
                <a:lnTo>
                  <a:pt x="2751226" y="6875081"/>
                </a:lnTo>
                <a:lnTo>
                  <a:pt x="2725039" y="6873049"/>
                </a:lnTo>
                <a:lnTo>
                  <a:pt x="2698839" y="6875081"/>
                </a:lnTo>
                <a:lnTo>
                  <a:pt x="2678188" y="6880403"/>
                </a:lnTo>
                <a:lnTo>
                  <a:pt x="2661323" y="6887883"/>
                </a:lnTo>
                <a:lnTo>
                  <a:pt x="2632291" y="6904456"/>
                </a:lnTo>
                <a:lnTo>
                  <a:pt x="2616670" y="6911391"/>
                </a:lnTo>
                <a:lnTo>
                  <a:pt x="2597759" y="6916242"/>
                </a:lnTo>
                <a:lnTo>
                  <a:pt x="2573744" y="6918058"/>
                </a:lnTo>
                <a:lnTo>
                  <a:pt x="2549702" y="6916242"/>
                </a:lnTo>
                <a:lnTo>
                  <a:pt x="2530805" y="6911391"/>
                </a:lnTo>
                <a:lnTo>
                  <a:pt x="2515171" y="6904456"/>
                </a:lnTo>
                <a:lnTo>
                  <a:pt x="2486126" y="6887883"/>
                </a:lnTo>
                <a:lnTo>
                  <a:pt x="2469261" y="6880403"/>
                </a:lnTo>
                <a:lnTo>
                  <a:pt x="2448598" y="6875081"/>
                </a:lnTo>
                <a:lnTo>
                  <a:pt x="2422410" y="6873049"/>
                </a:lnTo>
                <a:lnTo>
                  <a:pt x="2396210" y="6875081"/>
                </a:lnTo>
                <a:lnTo>
                  <a:pt x="2375560" y="6880403"/>
                </a:lnTo>
                <a:lnTo>
                  <a:pt x="2358694" y="6887883"/>
                </a:lnTo>
                <a:lnTo>
                  <a:pt x="2329650" y="6904456"/>
                </a:lnTo>
                <a:lnTo>
                  <a:pt x="2314029" y="6911391"/>
                </a:lnTo>
                <a:lnTo>
                  <a:pt x="2295131" y="6916242"/>
                </a:lnTo>
                <a:lnTo>
                  <a:pt x="2271115" y="6918058"/>
                </a:lnTo>
                <a:lnTo>
                  <a:pt x="2247074" y="6916242"/>
                </a:lnTo>
                <a:lnTo>
                  <a:pt x="2228177" y="6911391"/>
                </a:lnTo>
                <a:lnTo>
                  <a:pt x="2212543" y="6904456"/>
                </a:lnTo>
                <a:lnTo>
                  <a:pt x="2183485" y="6887883"/>
                </a:lnTo>
                <a:lnTo>
                  <a:pt x="2166620" y="6880403"/>
                </a:lnTo>
                <a:lnTo>
                  <a:pt x="2145969" y="6875081"/>
                </a:lnTo>
                <a:lnTo>
                  <a:pt x="2119795" y="6873049"/>
                </a:lnTo>
                <a:lnTo>
                  <a:pt x="2093595" y="6875081"/>
                </a:lnTo>
                <a:lnTo>
                  <a:pt x="2072957" y="6880403"/>
                </a:lnTo>
                <a:lnTo>
                  <a:pt x="2056079" y="6887883"/>
                </a:lnTo>
                <a:lnTo>
                  <a:pt x="2027034" y="6904456"/>
                </a:lnTo>
                <a:lnTo>
                  <a:pt x="2011413" y="6911391"/>
                </a:lnTo>
                <a:lnTo>
                  <a:pt x="1992503" y="6916242"/>
                </a:lnTo>
                <a:lnTo>
                  <a:pt x="1968487" y="6918058"/>
                </a:lnTo>
                <a:lnTo>
                  <a:pt x="1944458" y="6916242"/>
                </a:lnTo>
                <a:lnTo>
                  <a:pt x="1925548" y="6911391"/>
                </a:lnTo>
                <a:lnTo>
                  <a:pt x="1909914" y="6904456"/>
                </a:lnTo>
                <a:lnTo>
                  <a:pt x="1880870" y="6887883"/>
                </a:lnTo>
                <a:lnTo>
                  <a:pt x="1863991" y="6880403"/>
                </a:lnTo>
                <a:lnTo>
                  <a:pt x="1843341" y="6875081"/>
                </a:lnTo>
                <a:lnTo>
                  <a:pt x="1817154" y="6873049"/>
                </a:lnTo>
                <a:lnTo>
                  <a:pt x="1790966" y="6875081"/>
                </a:lnTo>
                <a:lnTo>
                  <a:pt x="1770316" y="6880403"/>
                </a:lnTo>
                <a:lnTo>
                  <a:pt x="1753450" y="6887883"/>
                </a:lnTo>
                <a:lnTo>
                  <a:pt x="1724406" y="6904456"/>
                </a:lnTo>
                <a:lnTo>
                  <a:pt x="1708785" y="6911391"/>
                </a:lnTo>
                <a:lnTo>
                  <a:pt x="1689887" y="6916242"/>
                </a:lnTo>
                <a:lnTo>
                  <a:pt x="1665859" y="6918058"/>
                </a:lnTo>
                <a:lnTo>
                  <a:pt x="1641830" y="6916242"/>
                </a:lnTo>
                <a:lnTo>
                  <a:pt x="1622933" y="6911391"/>
                </a:lnTo>
                <a:lnTo>
                  <a:pt x="1607312" y="6904456"/>
                </a:lnTo>
                <a:lnTo>
                  <a:pt x="1578279" y="6887883"/>
                </a:lnTo>
                <a:lnTo>
                  <a:pt x="1561401" y="6880403"/>
                </a:lnTo>
                <a:lnTo>
                  <a:pt x="1540764" y="6875081"/>
                </a:lnTo>
                <a:lnTo>
                  <a:pt x="1514576" y="6873049"/>
                </a:lnTo>
                <a:lnTo>
                  <a:pt x="1488376" y="6875081"/>
                </a:lnTo>
                <a:lnTo>
                  <a:pt x="1467726" y="6880403"/>
                </a:lnTo>
                <a:lnTo>
                  <a:pt x="1450860" y="6887883"/>
                </a:lnTo>
                <a:lnTo>
                  <a:pt x="1421815" y="6904456"/>
                </a:lnTo>
                <a:lnTo>
                  <a:pt x="1406194" y="6911391"/>
                </a:lnTo>
                <a:lnTo>
                  <a:pt x="1387284" y="6916242"/>
                </a:lnTo>
                <a:lnTo>
                  <a:pt x="1363268" y="6918058"/>
                </a:lnTo>
                <a:lnTo>
                  <a:pt x="1339240" y="6916242"/>
                </a:lnTo>
                <a:lnTo>
                  <a:pt x="1320342" y="6911391"/>
                </a:lnTo>
                <a:lnTo>
                  <a:pt x="1304721" y="6904456"/>
                </a:lnTo>
                <a:lnTo>
                  <a:pt x="1275676" y="6887883"/>
                </a:lnTo>
                <a:lnTo>
                  <a:pt x="1258811" y="6880403"/>
                </a:lnTo>
                <a:lnTo>
                  <a:pt x="1238161" y="6875081"/>
                </a:lnTo>
                <a:lnTo>
                  <a:pt x="1211986" y="6873049"/>
                </a:lnTo>
                <a:lnTo>
                  <a:pt x="1185786" y="6875081"/>
                </a:lnTo>
                <a:lnTo>
                  <a:pt x="1165136" y="6880403"/>
                </a:lnTo>
                <a:lnTo>
                  <a:pt x="1148270" y="6887883"/>
                </a:lnTo>
                <a:lnTo>
                  <a:pt x="1119225" y="6904456"/>
                </a:lnTo>
                <a:lnTo>
                  <a:pt x="1103604" y="6911391"/>
                </a:lnTo>
                <a:lnTo>
                  <a:pt x="1084694" y="6916242"/>
                </a:lnTo>
                <a:lnTo>
                  <a:pt x="1060678" y="6918058"/>
                </a:lnTo>
                <a:lnTo>
                  <a:pt x="1036650" y="6916242"/>
                </a:lnTo>
                <a:lnTo>
                  <a:pt x="1017752" y="6911391"/>
                </a:lnTo>
                <a:lnTo>
                  <a:pt x="1002131" y="6904456"/>
                </a:lnTo>
                <a:lnTo>
                  <a:pt x="973086" y="6887883"/>
                </a:lnTo>
                <a:lnTo>
                  <a:pt x="956221" y="6880403"/>
                </a:lnTo>
                <a:lnTo>
                  <a:pt x="935570" y="6875081"/>
                </a:lnTo>
                <a:lnTo>
                  <a:pt x="909383" y="6873049"/>
                </a:lnTo>
                <a:lnTo>
                  <a:pt x="883196" y="6875081"/>
                </a:lnTo>
                <a:lnTo>
                  <a:pt x="862558" y="6880403"/>
                </a:lnTo>
                <a:lnTo>
                  <a:pt x="845680" y="6887883"/>
                </a:lnTo>
                <a:lnTo>
                  <a:pt x="816660" y="6904456"/>
                </a:lnTo>
                <a:lnTo>
                  <a:pt x="801039" y="6911391"/>
                </a:lnTo>
                <a:lnTo>
                  <a:pt x="782129" y="6916242"/>
                </a:lnTo>
                <a:lnTo>
                  <a:pt x="758113" y="6918058"/>
                </a:lnTo>
                <a:lnTo>
                  <a:pt x="734085" y="6916242"/>
                </a:lnTo>
                <a:lnTo>
                  <a:pt x="715175" y="6911391"/>
                </a:lnTo>
                <a:lnTo>
                  <a:pt x="699554" y="6904456"/>
                </a:lnTo>
                <a:lnTo>
                  <a:pt x="670521" y="6887883"/>
                </a:lnTo>
                <a:lnTo>
                  <a:pt x="653643" y="6880403"/>
                </a:lnTo>
                <a:lnTo>
                  <a:pt x="633006" y="6875081"/>
                </a:lnTo>
                <a:lnTo>
                  <a:pt x="606818" y="6873049"/>
                </a:lnTo>
                <a:lnTo>
                  <a:pt x="580618" y="6875081"/>
                </a:lnTo>
                <a:lnTo>
                  <a:pt x="559981" y="6880403"/>
                </a:lnTo>
                <a:lnTo>
                  <a:pt x="543102" y="6887883"/>
                </a:lnTo>
                <a:lnTo>
                  <a:pt x="514070" y="6904456"/>
                </a:lnTo>
                <a:lnTo>
                  <a:pt x="498449" y="6911391"/>
                </a:lnTo>
                <a:lnTo>
                  <a:pt x="479539" y="6916242"/>
                </a:lnTo>
                <a:lnTo>
                  <a:pt x="455523" y="6918058"/>
                </a:lnTo>
                <a:lnTo>
                  <a:pt x="431495" y="6916242"/>
                </a:lnTo>
                <a:lnTo>
                  <a:pt x="412597" y="6911391"/>
                </a:lnTo>
                <a:lnTo>
                  <a:pt x="396976" y="6904456"/>
                </a:lnTo>
                <a:lnTo>
                  <a:pt x="367944" y="6887883"/>
                </a:lnTo>
                <a:lnTo>
                  <a:pt x="351078" y="6880403"/>
                </a:lnTo>
                <a:lnTo>
                  <a:pt x="330428" y="6875081"/>
                </a:lnTo>
                <a:lnTo>
                  <a:pt x="304253" y="6873049"/>
                </a:lnTo>
                <a:lnTo>
                  <a:pt x="278066" y="6875081"/>
                </a:lnTo>
                <a:lnTo>
                  <a:pt x="257416" y="6880403"/>
                </a:lnTo>
                <a:lnTo>
                  <a:pt x="240550" y="6887883"/>
                </a:lnTo>
                <a:lnTo>
                  <a:pt x="211518" y="6904456"/>
                </a:lnTo>
                <a:lnTo>
                  <a:pt x="195897" y="6911391"/>
                </a:lnTo>
                <a:lnTo>
                  <a:pt x="176999" y="6916242"/>
                </a:lnTo>
                <a:lnTo>
                  <a:pt x="152984" y="6918058"/>
                </a:lnTo>
                <a:lnTo>
                  <a:pt x="128943" y="6916242"/>
                </a:lnTo>
                <a:lnTo>
                  <a:pt x="110032" y="6911391"/>
                </a:lnTo>
                <a:lnTo>
                  <a:pt x="94411" y="6904456"/>
                </a:lnTo>
                <a:lnTo>
                  <a:pt x="65366" y="6887883"/>
                </a:lnTo>
                <a:lnTo>
                  <a:pt x="48488" y="6880403"/>
                </a:lnTo>
                <a:lnTo>
                  <a:pt x="27851" y="6875081"/>
                </a:lnTo>
                <a:lnTo>
                  <a:pt x="1651" y="6873049"/>
                </a:lnTo>
                <a:lnTo>
                  <a:pt x="1651" y="6884314"/>
                </a:lnTo>
                <a:lnTo>
                  <a:pt x="25679" y="6886130"/>
                </a:lnTo>
                <a:lnTo>
                  <a:pt x="44589" y="6890982"/>
                </a:lnTo>
                <a:lnTo>
                  <a:pt x="60210" y="6897903"/>
                </a:lnTo>
                <a:lnTo>
                  <a:pt x="89255" y="6914477"/>
                </a:lnTo>
                <a:lnTo>
                  <a:pt x="106133" y="6921957"/>
                </a:lnTo>
                <a:lnTo>
                  <a:pt x="126784" y="6927278"/>
                </a:lnTo>
                <a:lnTo>
                  <a:pt x="152984" y="6929310"/>
                </a:lnTo>
                <a:lnTo>
                  <a:pt x="179158" y="6927278"/>
                </a:lnTo>
                <a:lnTo>
                  <a:pt x="199796" y="6921957"/>
                </a:lnTo>
                <a:lnTo>
                  <a:pt x="216674" y="6914477"/>
                </a:lnTo>
                <a:lnTo>
                  <a:pt x="245706" y="6897903"/>
                </a:lnTo>
                <a:lnTo>
                  <a:pt x="261327" y="6890982"/>
                </a:lnTo>
                <a:lnTo>
                  <a:pt x="280225" y="6886130"/>
                </a:lnTo>
                <a:lnTo>
                  <a:pt x="304253" y="6884314"/>
                </a:lnTo>
                <a:lnTo>
                  <a:pt x="328269" y="6886130"/>
                </a:lnTo>
                <a:lnTo>
                  <a:pt x="347167" y="6890982"/>
                </a:lnTo>
                <a:lnTo>
                  <a:pt x="362788" y="6897903"/>
                </a:lnTo>
                <a:lnTo>
                  <a:pt x="391820" y="6914477"/>
                </a:lnTo>
                <a:lnTo>
                  <a:pt x="408698" y="6921957"/>
                </a:lnTo>
                <a:lnTo>
                  <a:pt x="429336" y="6927278"/>
                </a:lnTo>
                <a:lnTo>
                  <a:pt x="455523" y="6929310"/>
                </a:lnTo>
                <a:lnTo>
                  <a:pt x="481711" y="6927278"/>
                </a:lnTo>
                <a:lnTo>
                  <a:pt x="502348" y="6921957"/>
                </a:lnTo>
                <a:lnTo>
                  <a:pt x="519226" y="6914477"/>
                </a:lnTo>
                <a:lnTo>
                  <a:pt x="548271" y="6897903"/>
                </a:lnTo>
                <a:lnTo>
                  <a:pt x="563892" y="6890982"/>
                </a:lnTo>
                <a:lnTo>
                  <a:pt x="582790" y="6886130"/>
                </a:lnTo>
                <a:lnTo>
                  <a:pt x="606818" y="6884314"/>
                </a:lnTo>
                <a:lnTo>
                  <a:pt x="630834" y="6886130"/>
                </a:lnTo>
                <a:lnTo>
                  <a:pt x="649732" y="6890982"/>
                </a:lnTo>
                <a:lnTo>
                  <a:pt x="665353" y="6897903"/>
                </a:lnTo>
                <a:lnTo>
                  <a:pt x="694397" y="6914477"/>
                </a:lnTo>
                <a:lnTo>
                  <a:pt x="711263" y="6921957"/>
                </a:lnTo>
                <a:lnTo>
                  <a:pt x="731913" y="6927278"/>
                </a:lnTo>
                <a:lnTo>
                  <a:pt x="758113" y="6929310"/>
                </a:lnTo>
                <a:lnTo>
                  <a:pt x="784301" y="6927278"/>
                </a:lnTo>
                <a:lnTo>
                  <a:pt x="804938" y="6921957"/>
                </a:lnTo>
                <a:lnTo>
                  <a:pt x="821817" y="6914477"/>
                </a:lnTo>
                <a:lnTo>
                  <a:pt x="850836" y="6897903"/>
                </a:lnTo>
                <a:lnTo>
                  <a:pt x="866457" y="6890982"/>
                </a:lnTo>
                <a:lnTo>
                  <a:pt x="885367" y="6886130"/>
                </a:lnTo>
                <a:lnTo>
                  <a:pt x="909383" y="6884314"/>
                </a:lnTo>
                <a:lnTo>
                  <a:pt x="933399" y="6886130"/>
                </a:lnTo>
                <a:lnTo>
                  <a:pt x="952309" y="6890982"/>
                </a:lnTo>
                <a:lnTo>
                  <a:pt x="967930" y="6897903"/>
                </a:lnTo>
                <a:lnTo>
                  <a:pt x="996975" y="6914477"/>
                </a:lnTo>
                <a:lnTo>
                  <a:pt x="1013853" y="6921957"/>
                </a:lnTo>
                <a:lnTo>
                  <a:pt x="1034491" y="6927278"/>
                </a:lnTo>
                <a:lnTo>
                  <a:pt x="1060678" y="6929310"/>
                </a:lnTo>
                <a:lnTo>
                  <a:pt x="1086866" y="6927278"/>
                </a:lnTo>
                <a:lnTo>
                  <a:pt x="1107516" y="6921957"/>
                </a:lnTo>
                <a:lnTo>
                  <a:pt x="1124394" y="6914477"/>
                </a:lnTo>
                <a:lnTo>
                  <a:pt x="1153426" y="6897903"/>
                </a:lnTo>
                <a:lnTo>
                  <a:pt x="1169047" y="6890982"/>
                </a:lnTo>
                <a:lnTo>
                  <a:pt x="1187958" y="6886130"/>
                </a:lnTo>
                <a:lnTo>
                  <a:pt x="1211986" y="6884314"/>
                </a:lnTo>
                <a:lnTo>
                  <a:pt x="1236002" y="6886130"/>
                </a:lnTo>
                <a:lnTo>
                  <a:pt x="1254899" y="6890982"/>
                </a:lnTo>
                <a:lnTo>
                  <a:pt x="1270533" y="6897903"/>
                </a:lnTo>
                <a:lnTo>
                  <a:pt x="1299565" y="6914477"/>
                </a:lnTo>
                <a:lnTo>
                  <a:pt x="1316443" y="6921957"/>
                </a:lnTo>
                <a:lnTo>
                  <a:pt x="1337081" y="6927278"/>
                </a:lnTo>
                <a:lnTo>
                  <a:pt x="1363268" y="6929310"/>
                </a:lnTo>
                <a:lnTo>
                  <a:pt x="1389456" y="6927278"/>
                </a:lnTo>
                <a:lnTo>
                  <a:pt x="1410093" y="6921957"/>
                </a:lnTo>
                <a:lnTo>
                  <a:pt x="1426972" y="6914477"/>
                </a:lnTo>
                <a:lnTo>
                  <a:pt x="1456016" y="6897903"/>
                </a:lnTo>
                <a:lnTo>
                  <a:pt x="1471650" y="6890982"/>
                </a:lnTo>
                <a:lnTo>
                  <a:pt x="1490548" y="6886130"/>
                </a:lnTo>
                <a:lnTo>
                  <a:pt x="1514576" y="6884314"/>
                </a:lnTo>
                <a:lnTo>
                  <a:pt x="1538592" y="6886130"/>
                </a:lnTo>
                <a:lnTo>
                  <a:pt x="1557502" y="6890982"/>
                </a:lnTo>
                <a:lnTo>
                  <a:pt x="1573123" y="6897903"/>
                </a:lnTo>
                <a:lnTo>
                  <a:pt x="1602168" y="6914477"/>
                </a:lnTo>
                <a:lnTo>
                  <a:pt x="1619034" y="6921957"/>
                </a:lnTo>
                <a:lnTo>
                  <a:pt x="1639671" y="6927278"/>
                </a:lnTo>
                <a:lnTo>
                  <a:pt x="1665859" y="6929310"/>
                </a:lnTo>
                <a:lnTo>
                  <a:pt x="1692046" y="6927278"/>
                </a:lnTo>
                <a:lnTo>
                  <a:pt x="1712683" y="6921957"/>
                </a:lnTo>
                <a:lnTo>
                  <a:pt x="1729562" y="6914477"/>
                </a:lnTo>
                <a:lnTo>
                  <a:pt x="1758594" y="6897903"/>
                </a:lnTo>
                <a:lnTo>
                  <a:pt x="1774228" y="6890982"/>
                </a:lnTo>
                <a:lnTo>
                  <a:pt x="1793125" y="6886130"/>
                </a:lnTo>
                <a:lnTo>
                  <a:pt x="1817154" y="6884314"/>
                </a:lnTo>
                <a:lnTo>
                  <a:pt x="1841182" y="6886130"/>
                </a:lnTo>
                <a:lnTo>
                  <a:pt x="1860092" y="6890982"/>
                </a:lnTo>
                <a:lnTo>
                  <a:pt x="1875713" y="6897903"/>
                </a:lnTo>
                <a:lnTo>
                  <a:pt x="1904771" y="6914477"/>
                </a:lnTo>
                <a:lnTo>
                  <a:pt x="1921649" y="6921957"/>
                </a:lnTo>
                <a:lnTo>
                  <a:pt x="1942287" y="6927278"/>
                </a:lnTo>
                <a:lnTo>
                  <a:pt x="1968487" y="6929310"/>
                </a:lnTo>
                <a:lnTo>
                  <a:pt x="1994674" y="6927278"/>
                </a:lnTo>
                <a:lnTo>
                  <a:pt x="2015324" y="6921957"/>
                </a:lnTo>
                <a:lnTo>
                  <a:pt x="2032190" y="6914477"/>
                </a:lnTo>
                <a:lnTo>
                  <a:pt x="2061235" y="6897903"/>
                </a:lnTo>
                <a:lnTo>
                  <a:pt x="2076856" y="6890982"/>
                </a:lnTo>
                <a:lnTo>
                  <a:pt x="2095766" y="6886130"/>
                </a:lnTo>
                <a:lnTo>
                  <a:pt x="2119795" y="6884314"/>
                </a:lnTo>
                <a:lnTo>
                  <a:pt x="2143810" y="6886130"/>
                </a:lnTo>
                <a:lnTo>
                  <a:pt x="2162721" y="6890982"/>
                </a:lnTo>
                <a:lnTo>
                  <a:pt x="2178342" y="6897903"/>
                </a:lnTo>
                <a:lnTo>
                  <a:pt x="2207387" y="6914477"/>
                </a:lnTo>
                <a:lnTo>
                  <a:pt x="2224265" y="6921957"/>
                </a:lnTo>
                <a:lnTo>
                  <a:pt x="2244915" y="6927278"/>
                </a:lnTo>
                <a:lnTo>
                  <a:pt x="2271115" y="6929310"/>
                </a:lnTo>
                <a:lnTo>
                  <a:pt x="2297290" y="6927278"/>
                </a:lnTo>
                <a:lnTo>
                  <a:pt x="2317927" y="6921957"/>
                </a:lnTo>
                <a:lnTo>
                  <a:pt x="2334793" y="6914477"/>
                </a:lnTo>
                <a:lnTo>
                  <a:pt x="2363851" y="6897903"/>
                </a:lnTo>
                <a:lnTo>
                  <a:pt x="2379472" y="6890982"/>
                </a:lnTo>
                <a:lnTo>
                  <a:pt x="2398382" y="6886130"/>
                </a:lnTo>
                <a:lnTo>
                  <a:pt x="2422410" y="6884314"/>
                </a:lnTo>
                <a:lnTo>
                  <a:pt x="2446426" y="6886130"/>
                </a:lnTo>
                <a:lnTo>
                  <a:pt x="2465336" y="6890982"/>
                </a:lnTo>
                <a:lnTo>
                  <a:pt x="2480970" y="6897903"/>
                </a:lnTo>
                <a:lnTo>
                  <a:pt x="2510028" y="6914477"/>
                </a:lnTo>
                <a:lnTo>
                  <a:pt x="2526893" y="6921957"/>
                </a:lnTo>
                <a:lnTo>
                  <a:pt x="2547543" y="6927278"/>
                </a:lnTo>
                <a:lnTo>
                  <a:pt x="2573744" y="6929310"/>
                </a:lnTo>
                <a:lnTo>
                  <a:pt x="2599918" y="6927278"/>
                </a:lnTo>
                <a:lnTo>
                  <a:pt x="2620568" y="6921957"/>
                </a:lnTo>
                <a:lnTo>
                  <a:pt x="2637434" y="6914477"/>
                </a:lnTo>
                <a:lnTo>
                  <a:pt x="2666479" y="6897903"/>
                </a:lnTo>
                <a:lnTo>
                  <a:pt x="2682100" y="6890982"/>
                </a:lnTo>
                <a:lnTo>
                  <a:pt x="2701010" y="6886130"/>
                </a:lnTo>
                <a:lnTo>
                  <a:pt x="2725039" y="6884314"/>
                </a:lnTo>
                <a:lnTo>
                  <a:pt x="2749054" y="6886130"/>
                </a:lnTo>
                <a:lnTo>
                  <a:pt x="2767965" y="6890982"/>
                </a:lnTo>
                <a:lnTo>
                  <a:pt x="2783598" y="6897903"/>
                </a:lnTo>
                <a:lnTo>
                  <a:pt x="2812643" y="6914477"/>
                </a:lnTo>
                <a:lnTo>
                  <a:pt x="2829522" y="6921957"/>
                </a:lnTo>
                <a:lnTo>
                  <a:pt x="2850172" y="6927278"/>
                </a:lnTo>
                <a:lnTo>
                  <a:pt x="2876372" y="6929310"/>
                </a:lnTo>
                <a:lnTo>
                  <a:pt x="2902559" y="6927278"/>
                </a:lnTo>
                <a:lnTo>
                  <a:pt x="2923197" y="6921957"/>
                </a:lnTo>
                <a:lnTo>
                  <a:pt x="2940075" y="6914477"/>
                </a:lnTo>
                <a:lnTo>
                  <a:pt x="2969107" y="6897903"/>
                </a:lnTo>
                <a:lnTo>
                  <a:pt x="2984741" y="6890982"/>
                </a:lnTo>
                <a:lnTo>
                  <a:pt x="3003639" y="6886130"/>
                </a:lnTo>
                <a:lnTo>
                  <a:pt x="3027680" y="6884314"/>
                </a:lnTo>
                <a:lnTo>
                  <a:pt x="3051695" y="6886130"/>
                </a:lnTo>
                <a:lnTo>
                  <a:pt x="3070606" y="6890982"/>
                </a:lnTo>
                <a:lnTo>
                  <a:pt x="3086239" y="6897903"/>
                </a:lnTo>
                <a:lnTo>
                  <a:pt x="3115284" y="6914477"/>
                </a:lnTo>
                <a:lnTo>
                  <a:pt x="3132150" y="6921957"/>
                </a:lnTo>
                <a:lnTo>
                  <a:pt x="3152800" y="6927278"/>
                </a:lnTo>
                <a:lnTo>
                  <a:pt x="3179000" y="6929310"/>
                </a:lnTo>
                <a:lnTo>
                  <a:pt x="3205188" y="6927278"/>
                </a:lnTo>
                <a:lnTo>
                  <a:pt x="3225825" y="6921957"/>
                </a:lnTo>
                <a:lnTo>
                  <a:pt x="3242703" y="6914477"/>
                </a:lnTo>
                <a:lnTo>
                  <a:pt x="3271748" y="6897903"/>
                </a:lnTo>
                <a:lnTo>
                  <a:pt x="3287369" y="6890982"/>
                </a:lnTo>
                <a:lnTo>
                  <a:pt x="3306280" y="6886130"/>
                </a:lnTo>
                <a:lnTo>
                  <a:pt x="3330321" y="6884314"/>
                </a:lnTo>
                <a:lnTo>
                  <a:pt x="3354336" y="6886130"/>
                </a:lnTo>
                <a:lnTo>
                  <a:pt x="3373247" y="6890982"/>
                </a:lnTo>
                <a:lnTo>
                  <a:pt x="3388868" y="6897903"/>
                </a:lnTo>
                <a:lnTo>
                  <a:pt x="3417913" y="6914477"/>
                </a:lnTo>
                <a:lnTo>
                  <a:pt x="3434791" y="6921957"/>
                </a:lnTo>
                <a:lnTo>
                  <a:pt x="3455441" y="6927278"/>
                </a:lnTo>
                <a:lnTo>
                  <a:pt x="3481654" y="6929310"/>
                </a:lnTo>
                <a:lnTo>
                  <a:pt x="3507841" y="6927278"/>
                </a:lnTo>
                <a:lnTo>
                  <a:pt x="3528504" y="6921957"/>
                </a:lnTo>
                <a:lnTo>
                  <a:pt x="3545382" y="6914477"/>
                </a:lnTo>
                <a:lnTo>
                  <a:pt x="3574427" y="6897903"/>
                </a:lnTo>
                <a:lnTo>
                  <a:pt x="3590048" y="6890982"/>
                </a:lnTo>
                <a:lnTo>
                  <a:pt x="3608959" y="6886130"/>
                </a:lnTo>
                <a:lnTo>
                  <a:pt x="3632987" y="6884314"/>
                </a:lnTo>
                <a:lnTo>
                  <a:pt x="3657003" y="6886130"/>
                </a:lnTo>
                <a:lnTo>
                  <a:pt x="3675913" y="6890982"/>
                </a:lnTo>
                <a:lnTo>
                  <a:pt x="3691534" y="6897903"/>
                </a:lnTo>
                <a:lnTo>
                  <a:pt x="3720579" y="6914477"/>
                </a:lnTo>
                <a:lnTo>
                  <a:pt x="3737457" y="6921957"/>
                </a:lnTo>
                <a:lnTo>
                  <a:pt x="3758107" y="6927278"/>
                </a:lnTo>
                <a:lnTo>
                  <a:pt x="3784308" y="6929310"/>
                </a:lnTo>
                <a:lnTo>
                  <a:pt x="3810495" y="6927278"/>
                </a:lnTo>
                <a:lnTo>
                  <a:pt x="3831132" y="6921957"/>
                </a:lnTo>
                <a:lnTo>
                  <a:pt x="3848011" y="6914477"/>
                </a:lnTo>
                <a:lnTo>
                  <a:pt x="3877056" y="6897903"/>
                </a:lnTo>
                <a:lnTo>
                  <a:pt x="3892689" y="6890982"/>
                </a:lnTo>
                <a:lnTo>
                  <a:pt x="3911600" y="6886130"/>
                </a:lnTo>
                <a:lnTo>
                  <a:pt x="3935628" y="6884314"/>
                </a:lnTo>
                <a:lnTo>
                  <a:pt x="3959644" y="6886130"/>
                </a:lnTo>
                <a:lnTo>
                  <a:pt x="3978554" y="6890982"/>
                </a:lnTo>
                <a:lnTo>
                  <a:pt x="3994188" y="6897903"/>
                </a:lnTo>
                <a:lnTo>
                  <a:pt x="4023233" y="6914477"/>
                </a:lnTo>
                <a:lnTo>
                  <a:pt x="4040098" y="6921957"/>
                </a:lnTo>
                <a:lnTo>
                  <a:pt x="4060748" y="6927278"/>
                </a:lnTo>
                <a:lnTo>
                  <a:pt x="4086949" y="6929310"/>
                </a:lnTo>
                <a:lnTo>
                  <a:pt x="4113136" y="6927278"/>
                </a:lnTo>
                <a:lnTo>
                  <a:pt x="4133786" y="6921957"/>
                </a:lnTo>
                <a:lnTo>
                  <a:pt x="4150664" y="6914477"/>
                </a:lnTo>
                <a:lnTo>
                  <a:pt x="4179709" y="6897903"/>
                </a:lnTo>
                <a:lnTo>
                  <a:pt x="4195343" y="6890982"/>
                </a:lnTo>
                <a:lnTo>
                  <a:pt x="4214241" y="6886130"/>
                </a:lnTo>
                <a:lnTo>
                  <a:pt x="4238269" y="6884314"/>
                </a:lnTo>
                <a:lnTo>
                  <a:pt x="4262285" y="6886130"/>
                </a:lnTo>
                <a:lnTo>
                  <a:pt x="4281182" y="6890982"/>
                </a:lnTo>
                <a:lnTo>
                  <a:pt x="4296803" y="6897903"/>
                </a:lnTo>
                <a:lnTo>
                  <a:pt x="4325836" y="6914477"/>
                </a:lnTo>
                <a:lnTo>
                  <a:pt x="4342701" y="6921957"/>
                </a:lnTo>
                <a:lnTo>
                  <a:pt x="4363351" y="6927278"/>
                </a:lnTo>
                <a:lnTo>
                  <a:pt x="4389539" y="6929310"/>
                </a:lnTo>
                <a:lnTo>
                  <a:pt x="4415726" y="6927278"/>
                </a:lnTo>
                <a:lnTo>
                  <a:pt x="4436376" y="6921957"/>
                </a:lnTo>
                <a:lnTo>
                  <a:pt x="4453255" y="6914477"/>
                </a:lnTo>
                <a:lnTo>
                  <a:pt x="4482300" y="6897903"/>
                </a:lnTo>
                <a:lnTo>
                  <a:pt x="4497933" y="6890982"/>
                </a:lnTo>
                <a:lnTo>
                  <a:pt x="4516831" y="6886130"/>
                </a:lnTo>
                <a:lnTo>
                  <a:pt x="4540859" y="6884314"/>
                </a:lnTo>
                <a:lnTo>
                  <a:pt x="4564888" y="6886130"/>
                </a:lnTo>
                <a:lnTo>
                  <a:pt x="4583798" y="6890982"/>
                </a:lnTo>
                <a:lnTo>
                  <a:pt x="4599419" y="6897903"/>
                </a:lnTo>
                <a:lnTo>
                  <a:pt x="4628477" y="6914477"/>
                </a:lnTo>
                <a:lnTo>
                  <a:pt x="4645342" y="6921957"/>
                </a:lnTo>
                <a:lnTo>
                  <a:pt x="4665992" y="6927278"/>
                </a:lnTo>
                <a:lnTo>
                  <a:pt x="4692193" y="6929310"/>
                </a:lnTo>
                <a:lnTo>
                  <a:pt x="4718380" y="6927278"/>
                </a:lnTo>
                <a:lnTo>
                  <a:pt x="4739030" y="6921957"/>
                </a:lnTo>
                <a:lnTo>
                  <a:pt x="4755908" y="6914477"/>
                </a:lnTo>
                <a:lnTo>
                  <a:pt x="4784953" y="6897903"/>
                </a:lnTo>
                <a:lnTo>
                  <a:pt x="4800587" y="6890982"/>
                </a:lnTo>
                <a:lnTo>
                  <a:pt x="4819485" y="6886130"/>
                </a:lnTo>
                <a:lnTo>
                  <a:pt x="4843513" y="6884314"/>
                </a:lnTo>
                <a:lnTo>
                  <a:pt x="4867529" y="6886130"/>
                </a:lnTo>
                <a:lnTo>
                  <a:pt x="4886439" y="6890982"/>
                </a:lnTo>
                <a:lnTo>
                  <a:pt x="4902060" y="6897903"/>
                </a:lnTo>
                <a:lnTo>
                  <a:pt x="4931105" y="6914477"/>
                </a:lnTo>
                <a:lnTo>
                  <a:pt x="4947971" y="6921957"/>
                </a:lnTo>
                <a:lnTo>
                  <a:pt x="4968621" y="6927278"/>
                </a:lnTo>
                <a:lnTo>
                  <a:pt x="4994821" y="6929310"/>
                </a:lnTo>
                <a:lnTo>
                  <a:pt x="5021008" y="6927278"/>
                </a:lnTo>
                <a:lnTo>
                  <a:pt x="5041658" y="6921957"/>
                </a:lnTo>
                <a:lnTo>
                  <a:pt x="5058537" y="6914477"/>
                </a:lnTo>
                <a:lnTo>
                  <a:pt x="5087582" y="6897903"/>
                </a:lnTo>
                <a:lnTo>
                  <a:pt x="5103215" y="6890982"/>
                </a:lnTo>
                <a:lnTo>
                  <a:pt x="5122138" y="6886130"/>
                </a:lnTo>
                <a:lnTo>
                  <a:pt x="5146167" y="6884314"/>
                </a:lnTo>
                <a:lnTo>
                  <a:pt x="5170195" y="6886130"/>
                </a:lnTo>
                <a:lnTo>
                  <a:pt x="5189118" y="6890982"/>
                </a:lnTo>
                <a:lnTo>
                  <a:pt x="5204739" y="6897903"/>
                </a:lnTo>
                <a:lnTo>
                  <a:pt x="5233797" y="6914477"/>
                </a:lnTo>
                <a:lnTo>
                  <a:pt x="5250675" y="6921957"/>
                </a:lnTo>
                <a:lnTo>
                  <a:pt x="5271338" y="6927278"/>
                </a:lnTo>
                <a:lnTo>
                  <a:pt x="5297538" y="6929310"/>
                </a:lnTo>
                <a:lnTo>
                  <a:pt x="5323738" y="6927278"/>
                </a:lnTo>
                <a:lnTo>
                  <a:pt x="5344388" y="6921957"/>
                </a:lnTo>
                <a:lnTo>
                  <a:pt x="5361267" y="6914477"/>
                </a:lnTo>
                <a:lnTo>
                  <a:pt x="5390312" y="6897903"/>
                </a:lnTo>
                <a:lnTo>
                  <a:pt x="5405933" y="6890982"/>
                </a:lnTo>
                <a:lnTo>
                  <a:pt x="5424830" y="6886130"/>
                </a:lnTo>
                <a:lnTo>
                  <a:pt x="5448859" y="6884314"/>
                </a:lnTo>
                <a:lnTo>
                  <a:pt x="5472887" y="6886130"/>
                </a:lnTo>
                <a:lnTo>
                  <a:pt x="5491797" y="6890982"/>
                </a:lnTo>
                <a:lnTo>
                  <a:pt x="5507431" y="6897903"/>
                </a:lnTo>
                <a:lnTo>
                  <a:pt x="5536489" y="6914477"/>
                </a:lnTo>
                <a:lnTo>
                  <a:pt x="5553367" y="6921957"/>
                </a:lnTo>
                <a:lnTo>
                  <a:pt x="5574017" y="6927278"/>
                </a:lnTo>
                <a:lnTo>
                  <a:pt x="5600217" y="6929310"/>
                </a:lnTo>
                <a:lnTo>
                  <a:pt x="5626417" y="6927278"/>
                </a:lnTo>
                <a:lnTo>
                  <a:pt x="5647067" y="6921957"/>
                </a:lnTo>
                <a:lnTo>
                  <a:pt x="5663946" y="6914477"/>
                </a:lnTo>
                <a:lnTo>
                  <a:pt x="5692991" y="6897903"/>
                </a:lnTo>
                <a:lnTo>
                  <a:pt x="5708624" y="6890982"/>
                </a:lnTo>
                <a:lnTo>
                  <a:pt x="5727547" y="6886130"/>
                </a:lnTo>
                <a:lnTo>
                  <a:pt x="5751576" y="6884314"/>
                </a:lnTo>
                <a:lnTo>
                  <a:pt x="5775591" y="6886130"/>
                </a:lnTo>
                <a:lnTo>
                  <a:pt x="5794502" y="6890982"/>
                </a:lnTo>
                <a:lnTo>
                  <a:pt x="5810123" y="6897903"/>
                </a:lnTo>
                <a:lnTo>
                  <a:pt x="5839168" y="6914477"/>
                </a:lnTo>
                <a:lnTo>
                  <a:pt x="5856033" y="6921957"/>
                </a:lnTo>
                <a:lnTo>
                  <a:pt x="5876683" y="6927278"/>
                </a:lnTo>
                <a:lnTo>
                  <a:pt x="5902884" y="6929310"/>
                </a:lnTo>
                <a:lnTo>
                  <a:pt x="5929071" y="6927278"/>
                </a:lnTo>
                <a:lnTo>
                  <a:pt x="5949734" y="6921957"/>
                </a:lnTo>
                <a:lnTo>
                  <a:pt x="5966599" y="6914477"/>
                </a:lnTo>
                <a:lnTo>
                  <a:pt x="5995657" y="6897903"/>
                </a:lnTo>
                <a:lnTo>
                  <a:pt x="6011291" y="6890982"/>
                </a:lnTo>
                <a:lnTo>
                  <a:pt x="6030201" y="6886130"/>
                </a:lnTo>
                <a:lnTo>
                  <a:pt x="6054242" y="6884314"/>
                </a:lnTo>
                <a:lnTo>
                  <a:pt x="6078271" y="6886130"/>
                </a:lnTo>
                <a:lnTo>
                  <a:pt x="6097194" y="6890982"/>
                </a:lnTo>
                <a:lnTo>
                  <a:pt x="6112815" y="6897903"/>
                </a:lnTo>
                <a:lnTo>
                  <a:pt x="6141872" y="6914477"/>
                </a:lnTo>
                <a:lnTo>
                  <a:pt x="6158750" y="6921957"/>
                </a:lnTo>
                <a:lnTo>
                  <a:pt x="6179413" y="6927278"/>
                </a:lnTo>
                <a:lnTo>
                  <a:pt x="6205626" y="6929310"/>
                </a:lnTo>
                <a:lnTo>
                  <a:pt x="6231814" y="6927278"/>
                </a:lnTo>
                <a:lnTo>
                  <a:pt x="6252476" y="6921957"/>
                </a:lnTo>
                <a:lnTo>
                  <a:pt x="6269342" y="6914477"/>
                </a:lnTo>
                <a:lnTo>
                  <a:pt x="6298400" y="6897903"/>
                </a:lnTo>
                <a:lnTo>
                  <a:pt x="6314033" y="6890982"/>
                </a:lnTo>
                <a:lnTo>
                  <a:pt x="6332944" y="6886130"/>
                </a:lnTo>
                <a:lnTo>
                  <a:pt x="6356985" y="6884314"/>
                </a:lnTo>
                <a:lnTo>
                  <a:pt x="6381026" y="6886130"/>
                </a:lnTo>
                <a:lnTo>
                  <a:pt x="6399949" y="6890982"/>
                </a:lnTo>
                <a:lnTo>
                  <a:pt x="6415595" y="6897903"/>
                </a:lnTo>
                <a:lnTo>
                  <a:pt x="6444666" y="6914477"/>
                </a:lnTo>
                <a:lnTo>
                  <a:pt x="6461557" y="6921957"/>
                </a:lnTo>
                <a:lnTo>
                  <a:pt x="6482220" y="6927278"/>
                </a:lnTo>
                <a:lnTo>
                  <a:pt x="6508432" y="6929310"/>
                </a:lnTo>
                <a:lnTo>
                  <a:pt x="6534645" y="6927278"/>
                </a:lnTo>
                <a:lnTo>
                  <a:pt x="6555308" y="6921957"/>
                </a:lnTo>
                <a:lnTo>
                  <a:pt x="6572199" y="6914477"/>
                </a:lnTo>
                <a:lnTo>
                  <a:pt x="6601269" y="6897903"/>
                </a:lnTo>
                <a:lnTo>
                  <a:pt x="6616916" y="6890982"/>
                </a:lnTo>
                <a:lnTo>
                  <a:pt x="6635839" y="6886130"/>
                </a:lnTo>
                <a:lnTo>
                  <a:pt x="6659893" y="6884314"/>
                </a:lnTo>
                <a:lnTo>
                  <a:pt x="6659893" y="6873049"/>
                </a:lnTo>
                <a:close/>
              </a:path>
              <a:path w="6660515" h="7380605">
                <a:moveTo>
                  <a:pt x="6659905" y="6985724"/>
                </a:moveTo>
                <a:lnTo>
                  <a:pt x="6633705" y="6987756"/>
                </a:lnTo>
                <a:lnTo>
                  <a:pt x="6613042" y="6993077"/>
                </a:lnTo>
                <a:lnTo>
                  <a:pt x="6596151" y="7000557"/>
                </a:lnTo>
                <a:lnTo>
                  <a:pt x="6567081" y="7017131"/>
                </a:lnTo>
                <a:lnTo>
                  <a:pt x="6551435" y="7024065"/>
                </a:lnTo>
                <a:lnTo>
                  <a:pt x="6532512" y="7028916"/>
                </a:lnTo>
                <a:lnTo>
                  <a:pt x="6508458" y="7030733"/>
                </a:lnTo>
                <a:lnTo>
                  <a:pt x="6484417" y="7028916"/>
                </a:lnTo>
                <a:lnTo>
                  <a:pt x="6465481" y="7024065"/>
                </a:lnTo>
                <a:lnTo>
                  <a:pt x="6449847" y="7017131"/>
                </a:lnTo>
                <a:lnTo>
                  <a:pt x="6420777" y="7000557"/>
                </a:lnTo>
                <a:lnTo>
                  <a:pt x="6403886" y="6993077"/>
                </a:lnTo>
                <a:lnTo>
                  <a:pt x="6383210" y="6987756"/>
                </a:lnTo>
                <a:lnTo>
                  <a:pt x="6356998" y="6985724"/>
                </a:lnTo>
                <a:lnTo>
                  <a:pt x="6330810" y="6987756"/>
                </a:lnTo>
                <a:lnTo>
                  <a:pt x="6310147" y="6993077"/>
                </a:lnTo>
                <a:lnTo>
                  <a:pt x="6293269" y="7000557"/>
                </a:lnTo>
                <a:lnTo>
                  <a:pt x="6264224" y="7017131"/>
                </a:lnTo>
                <a:lnTo>
                  <a:pt x="6248590" y="7024065"/>
                </a:lnTo>
                <a:lnTo>
                  <a:pt x="6229680" y="7028916"/>
                </a:lnTo>
                <a:lnTo>
                  <a:pt x="6205639" y="7030733"/>
                </a:lnTo>
                <a:lnTo>
                  <a:pt x="6181610" y="7028916"/>
                </a:lnTo>
                <a:lnTo>
                  <a:pt x="6162700" y="7024065"/>
                </a:lnTo>
                <a:lnTo>
                  <a:pt x="6147054" y="7017131"/>
                </a:lnTo>
                <a:lnTo>
                  <a:pt x="6117996" y="7000557"/>
                </a:lnTo>
                <a:lnTo>
                  <a:pt x="6101118" y="6993077"/>
                </a:lnTo>
                <a:lnTo>
                  <a:pt x="6080468" y="6987756"/>
                </a:lnTo>
                <a:lnTo>
                  <a:pt x="6054255" y="6985724"/>
                </a:lnTo>
                <a:lnTo>
                  <a:pt x="6028067" y="6987756"/>
                </a:lnTo>
                <a:lnTo>
                  <a:pt x="6007405" y="6993077"/>
                </a:lnTo>
                <a:lnTo>
                  <a:pt x="5990526" y="7000557"/>
                </a:lnTo>
                <a:lnTo>
                  <a:pt x="5961481" y="7017131"/>
                </a:lnTo>
                <a:lnTo>
                  <a:pt x="5945848" y="7024065"/>
                </a:lnTo>
                <a:lnTo>
                  <a:pt x="5926937" y="7028916"/>
                </a:lnTo>
                <a:lnTo>
                  <a:pt x="5902896" y="7030733"/>
                </a:lnTo>
                <a:lnTo>
                  <a:pt x="5878881" y="7028916"/>
                </a:lnTo>
                <a:lnTo>
                  <a:pt x="5859983" y="7024065"/>
                </a:lnTo>
                <a:lnTo>
                  <a:pt x="5844349" y="7017131"/>
                </a:lnTo>
                <a:lnTo>
                  <a:pt x="5815304" y="7000557"/>
                </a:lnTo>
                <a:lnTo>
                  <a:pt x="5798439" y="6993077"/>
                </a:lnTo>
                <a:lnTo>
                  <a:pt x="5777789" y="6987756"/>
                </a:lnTo>
                <a:lnTo>
                  <a:pt x="5751588" y="6985724"/>
                </a:lnTo>
                <a:lnTo>
                  <a:pt x="5725401" y="6987756"/>
                </a:lnTo>
                <a:lnTo>
                  <a:pt x="5704751" y="6993077"/>
                </a:lnTo>
                <a:lnTo>
                  <a:pt x="5687873" y="7000557"/>
                </a:lnTo>
                <a:lnTo>
                  <a:pt x="5658828" y="7017131"/>
                </a:lnTo>
                <a:lnTo>
                  <a:pt x="5643194" y="7024065"/>
                </a:lnTo>
                <a:lnTo>
                  <a:pt x="5624284" y="7028916"/>
                </a:lnTo>
                <a:lnTo>
                  <a:pt x="5600243" y="7030733"/>
                </a:lnTo>
                <a:lnTo>
                  <a:pt x="5576214" y="7028916"/>
                </a:lnTo>
                <a:lnTo>
                  <a:pt x="5557304" y="7024065"/>
                </a:lnTo>
                <a:lnTo>
                  <a:pt x="5541670" y="7017131"/>
                </a:lnTo>
                <a:lnTo>
                  <a:pt x="5512625" y="7000557"/>
                </a:lnTo>
                <a:lnTo>
                  <a:pt x="5495747" y="6993077"/>
                </a:lnTo>
                <a:lnTo>
                  <a:pt x="5475097" y="6987756"/>
                </a:lnTo>
                <a:lnTo>
                  <a:pt x="5448884" y="6985724"/>
                </a:lnTo>
                <a:lnTo>
                  <a:pt x="5422697" y="6987756"/>
                </a:lnTo>
                <a:lnTo>
                  <a:pt x="5402046" y="6993077"/>
                </a:lnTo>
                <a:lnTo>
                  <a:pt x="5385168" y="7000557"/>
                </a:lnTo>
                <a:lnTo>
                  <a:pt x="5356123" y="7017131"/>
                </a:lnTo>
                <a:lnTo>
                  <a:pt x="5340502" y="7024065"/>
                </a:lnTo>
                <a:lnTo>
                  <a:pt x="5321592" y="7028916"/>
                </a:lnTo>
                <a:lnTo>
                  <a:pt x="5297563" y="7030733"/>
                </a:lnTo>
                <a:lnTo>
                  <a:pt x="5273535" y="7028916"/>
                </a:lnTo>
                <a:lnTo>
                  <a:pt x="5254612" y="7024065"/>
                </a:lnTo>
                <a:lnTo>
                  <a:pt x="5238978" y="7017131"/>
                </a:lnTo>
                <a:lnTo>
                  <a:pt x="5209921" y="7000557"/>
                </a:lnTo>
                <a:lnTo>
                  <a:pt x="5193042" y="6993077"/>
                </a:lnTo>
                <a:lnTo>
                  <a:pt x="5172392" y="6987756"/>
                </a:lnTo>
                <a:lnTo>
                  <a:pt x="5146179" y="6985724"/>
                </a:lnTo>
                <a:lnTo>
                  <a:pt x="5119992" y="6987756"/>
                </a:lnTo>
                <a:lnTo>
                  <a:pt x="5099342" y="6993077"/>
                </a:lnTo>
                <a:lnTo>
                  <a:pt x="5082464" y="7000557"/>
                </a:lnTo>
                <a:lnTo>
                  <a:pt x="5053419" y="7017131"/>
                </a:lnTo>
                <a:lnTo>
                  <a:pt x="5037785" y="7024065"/>
                </a:lnTo>
                <a:lnTo>
                  <a:pt x="5018875" y="7028916"/>
                </a:lnTo>
                <a:lnTo>
                  <a:pt x="4994846" y="7030733"/>
                </a:lnTo>
                <a:lnTo>
                  <a:pt x="4970831" y="7028916"/>
                </a:lnTo>
                <a:lnTo>
                  <a:pt x="4951920" y="7024065"/>
                </a:lnTo>
                <a:lnTo>
                  <a:pt x="4936287" y="7017131"/>
                </a:lnTo>
                <a:lnTo>
                  <a:pt x="4907242" y="7000557"/>
                </a:lnTo>
                <a:lnTo>
                  <a:pt x="4890376" y="6993077"/>
                </a:lnTo>
                <a:lnTo>
                  <a:pt x="4869726" y="6987756"/>
                </a:lnTo>
                <a:lnTo>
                  <a:pt x="4843526" y="6985724"/>
                </a:lnTo>
                <a:lnTo>
                  <a:pt x="4817351" y="6987756"/>
                </a:lnTo>
                <a:lnTo>
                  <a:pt x="4796701" y="6993077"/>
                </a:lnTo>
                <a:lnTo>
                  <a:pt x="4779835" y="7000557"/>
                </a:lnTo>
                <a:lnTo>
                  <a:pt x="4750790" y="7017131"/>
                </a:lnTo>
                <a:lnTo>
                  <a:pt x="4735157" y="7024065"/>
                </a:lnTo>
                <a:lnTo>
                  <a:pt x="4716246" y="7028916"/>
                </a:lnTo>
                <a:lnTo>
                  <a:pt x="4692218" y="7030733"/>
                </a:lnTo>
                <a:lnTo>
                  <a:pt x="4668202" y="7028916"/>
                </a:lnTo>
                <a:lnTo>
                  <a:pt x="4649292" y="7024065"/>
                </a:lnTo>
                <a:lnTo>
                  <a:pt x="4633658" y="7017131"/>
                </a:lnTo>
                <a:lnTo>
                  <a:pt x="4604613" y="7000557"/>
                </a:lnTo>
                <a:lnTo>
                  <a:pt x="4587735" y="6993077"/>
                </a:lnTo>
                <a:lnTo>
                  <a:pt x="4567085" y="6987756"/>
                </a:lnTo>
                <a:lnTo>
                  <a:pt x="4540872" y="6985724"/>
                </a:lnTo>
                <a:lnTo>
                  <a:pt x="4514685" y="6987756"/>
                </a:lnTo>
                <a:lnTo>
                  <a:pt x="4494047" y="6993077"/>
                </a:lnTo>
                <a:lnTo>
                  <a:pt x="4477169" y="7000557"/>
                </a:lnTo>
                <a:lnTo>
                  <a:pt x="4448124" y="7017131"/>
                </a:lnTo>
                <a:lnTo>
                  <a:pt x="4432503" y="7024065"/>
                </a:lnTo>
                <a:lnTo>
                  <a:pt x="4413593" y="7028916"/>
                </a:lnTo>
                <a:lnTo>
                  <a:pt x="4389564" y="7030733"/>
                </a:lnTo>
                <a:lnTo>
                  <a:pt x="4365549" y="7028916"/>
                </a:lnTo>
                <a:lnTo>
                  <a:pt x="4346651" y="7024065"/>
                </a:lnTo>
                <a:lnTo>
                  <a:pt x="4331017" y="7017131"/>
                </a:lnTo>
                <a:lnTo>
                  <a:pt x="4301998" y="7000557"/>
                </a:lnTo>
                <a:lnTo>
                  <a:pt x="4285132" y="6993077"/>
                </a:lnTo>
                <a:lnTo>
                  <a:pt x="4264482" y="6987756"/>
                </a:lnTo>
                <a:lnTo>
                  <a:pt x="4238295" y="6985724"/>
                </a:lnTo>
                <a:lnTo>
                  <a:pt x="4212107" y="6987756"/>
                </a:lnTo>
                <a:lnTo>
                  <a:pt x="4191457" y="6993077"/>
                </a:lnTo>
                <a:lnTo>
                  <a:pt x="4174591" y="7000557"/>
                </a:lnTo>
                <a:lnTo>
                  <a:pt x="4145546" y="7017131"/>
                </a:lnTo>
                <a:lnTo>
                  <a:pt x="4129913" y="7024065"/>
                </a:lnTo>
                <a:lnTo>
                  <a:pt x="4111002" y="7028916"/>
                </a:lnTo>
                <a:lnTo>
                  <a:pt x="4086974" y="7030733"/>
                </a:lnTo>
                <a:lnTo>
                  <a:pt x="4062958" y="7028916"/>
                </a:lnTo>
                <a:lnTo>
                  <a:pt x="4044048" y="7024065"/>
                </a:lnTo>
                <a:lnTo>
                  <a:pt x="4028414" y="7017131"/>
                </a:lnTo>
                <a:lnTo>
                  <a:pt x="3999369" y="7000557"/>
                </a:lnTo>
                <a:lnTo>
                  <a:pt x="3982504" y="6993077"/>
                </a:lnTo>
                <a:lnTo>
                  <a:pt x="3961841" y="6987756"/>
                </a:lnTo>
                <a:lnTo>
                  <a:pt x="3935641" y="6985724"/>
                </a:lnTo>
                <a:lnTo>
                  <a:pt x="3909453" y="6987756"/>
                </a:lnTo>
                <a:lnTo>
                  <a:pt x="3888803" y="6993077"/>
                </a:lnTo>
                <a:lnTo>
                  <a:pt x="3871925" y="7000557"/>
                </a:lnTo>
                <a:lnTo>
                  <a:pt x="3842880" y="7017131"/>
                </a:lnTo>
                <a:lnTo>
                  <a:pt x="3827259" y="7024065"/>
                </a:lnTo>
                <a:lnTo>
                  <a:pt x="3808349" y="7028916"/>
                </a:lnTo>
                <a:lnTo>
                  <a:pt x="3784333" y="7030733"/>
                </a:lnTo>
                <a:lnTo>
                  <a:pt x="3760305" y="7028916"/>
                </a:lnTo>
                <a:lnTo>
                  <a:pt x="3741394" y="7024065"/>
                </a:lnTo>
                <a:lnTo>
                  <a:pt x="3725761" y="7017131"/>
                </a:lnTo>
                <a:lnTo>
                  <a:pt x="3696716" y="7000557"/>
                </a:lnTo>
                <a:lnTo>
                  <a:pt x="3679850" y="6993077"/>
                </a:lnTo>
                <a:lnTo>
                  <a:pt x="3659200" y="6987756"/>
                </a:lnTo>
                <a:lnTo>
                  <a:pt x="3633000" y="6985724"/>
                </a:lnTo>
                <a:lnTo>
                  <a:pt x="3606812" y="6987756"/>
                </a:lnTo>
                <a:lnTo>
                  <a:pt x="3586162" y="6993077"/>
                </a:lnTo>
                <a:lnTo>
                  <a:pt x="3569284" y="7000557"/>
                </a:lnTo>
                <a:lnTo>
                  <a:pt x="3540239" y="7017131"/>
                </a:lnTo>
                <a:lnTo>
                  <a:pt x="3524618" y="7024065"/>
                </a:lnTo>
                <a:lnTo>
                  <a:pt x="3505708" y="7028916"/>
                </a:lnTo>
                <a:lnTo>
                  <a:pt x="3481679" y="7030733"/>
                </a:lnTo>
                <a:lnTo>
                  <a:pt x="3457651" y="7028916"/>
                </a:lnTo>
                <a:lnTo>
                  <a:pt x="3438741" y="7024065"/>
                </a:lnTo>
                <a:lnTo>
                  <a:pt x="3423107" y="7017131"/>
                </a:lnTo>
                <a:lnTo>
                  <a:pt x="3394049" y="7000557"/>
                </a:lnTo>
                <a:lnTo>
                  <a:pt x="3377184" y="6993077"/>
                </a:lnTo>
                <a:lnTo>
                  <a:pt x="3356533" y="6987756"/>
                </a:lnTo>
                <a:lnTo>
                  <a:pt x="3330333" y="6985724"/>
                </a:lnTo>
                <a:lnTo>
                  <a:pt x="3304146" y="6987756"/>
                </a:lnTo>
                <a:lnTo>
                  <a:pt x="3283496" y="6993077"/>
                </a:lnTo>
                <a:lnTo>
                  <a:pt x="3266617" y="7000557"/>
                </a:lnTo>
                <a:lnTo>
                  <a:pt x="3237573" y="7017131"/>
                </a:lnTo>
                <a:lnTo>
                  <a:pt x="3221952" y="7024065"/>
                </a:lnTo>
                <a:lnTo>
                  <a:pt x="3203041" y="7028916"/>
                </a:lnTo>
                <a:lnTo>
                  <a:pt x="3179026" y="7030733"/>
                </a:lnTo>
                <a:lnTo>
                  <a:pt x="3155010" y="7028916"/>
                </a:lnTo>
                <a:lnTo>
                  <a:pt x="3136100" y="7024065"/>
                </a:lnTo>
                <a:lnTo>
                  <a:pt x="3120466" y="7017131"/>
                </a:lnTo>
                <a:lnTo>
                  <a:pt x="3091421" y="7000557"/>
                </a:lnTo>
                <a:lnTo>
                  <a:pt x="3074555" y="6993077"/>
                </a:lnTo>
                <a:lnTo>
                  <a:pt x="3053905" y="6987756"/>
                </a:lnTo>
                <a:lnTo>
                  <a:pt x="3027705" y="6985724"/>
                </a:lnTo>
                <a:lnTo>
                  <a:pt x="3001518" y="6987756"/>
                </a:lnTo>
                <a:lnTo>
                  <a:pt x="2980867" y="6993077"/>
                </a:lnTo>
                <a:lnTo>
                  <a:pt x="2963989" y="7000557"/>
                </a:lnTo>
                <a:lnTo>
                  <a:pt x="2934944" y="7017131"/>
                </a:lnTo>
                <a:lnTo>
                  <a:pt x="2919323" y="7024065"/>
                </a:lnTo>
                <a:lnTo>
                  <a:pt x="2900413" y="7028916"/>
                </a:lnTo>
                <a:lnTo>
                  <a:pt x="2876385" y="7030733"/>
                </a:lnTo>
                <a:lnTo>
                  <a:pt x="2852369" y="7028916"/>
                </a:lnTo>
                <a:lnTo>
                  <a:pt x="2833459" y="7024065"/>
                </a:lnTo>
                <a:lnTo>
                  <a:pt x="2817825" y="7017131"/>
                </a:lnTo>
                <a:lnTo>
                  <a:pt x="2788780" y="7000557"/>
                </a:lnTo>
                <a:lnTo>
                  <a:pt x="2771914" y="6993077"/>
                </a:lnTo>
                <a:lnTo>
                  <a:pt x="2751264" y="6987756"/>
                </a:lnTo>
                <a:lnTo>
                  <a:pt x="2725064" y="6985724"/>
                </a:lnTo>
                <a:lnTo>
                  <a:pt x="2698877" y="6987756"/>
                </a:lnTo>
                <a:lnTo>
                  <a:pt x="2678226" y="6993077"/>
                </a:lnTo>
                <a:lnTo>
                  <a:pt x="2661361" y="7000557"/>
                </a:lnTo>
                <a:lnTo>
                  <a:pt x="2632316" y="7017131"/>
                </a:lnTo>
                <a:lnTo>
                  <a:pt x="2616695" y="7024065"/>
                </a:lnTo>
                <a:lnTo>
                  <a:pt x="2597797" y="7028916"/>
                </a:lnTo>
                <a:lnTo>
                  <a:pt x="2573769" y="7030733"/>
                </a:lnTo>
                <a:lnTo>
                  <a:pt x="2549741" y="7028916"/>
                </a:lnTo>
                <a:lnTo>
                  <a:pt x="2530843" y="7024065"/>
                </a:lnTo>
                <a:lnTo>
                  <a:pt x="2515209" y="7017131"/>
                </a:lnTo>
                <a:lnTo>
                  <a:pt x="2486164" y="7000557"/>
                </a:lnTo>
                <a:lnTo>
                  <a:pt x="2469286" y="6993077"/>
                </a:lnTo>
                <a:lnTo>
                  <a:pt x="2448636" y="6987756"/>
                </a:lnTo>
                <a:lnTo>
                  <a:pt x="2422436" y="6985724"/>
                </a:lnTo>
                <a:lnTo>
                  <a:pt x="2396248" y="6987756"/>
                </a:lnTo>
                <a:lnTo>
                  <a:pt x="2375598" y="6993077"/>
                </a:lnTo>
                <a:lnTo>
                  <a:pt x="2358733" y="7000557"/>
                </a:lnTo>
                <a:lnTo>
                  <a:pt x="2329688" y="7017131"/>
                </a:lnTo>
                <a:lnTo>
                  <a:pt x="2314067" y="7024065"/>
                </a:lnTo>
                <a:lnTo>
                  <a:pt x="2295156" y="7028916"/>
                </a:lnTo>
                <a:lnTo>
                  <a:pt x="2271141" y="7030733"/>
                </a:lnTo>
                <a:lnTo>
                  <a:pt x="2247112" y="7028916"/>
                </a:lnTo>
                <a:lnTo>
                  <a:pt x="2228202" y="7024065"/>
                </a:lnTo>
                <a:lnTo>
                  <a:pt x="2212568" y="7017131"/>
                </a:lnTo>
                <a:lnTo>
                  <a:pt x="2183523" y="7000557"/>
                </a:lnTo>
                <a:lnTo>
                  <a:pt x="2166645" y="6993077"/>
                </a:lnTo>
                <a:lnTo>
                  <a:pt x="2145995" y="6987756"/>
                </a:lnTo>
                <a:lnTo>
                  <a:pt x="2119807" y="6985724"/>
                </a:lnTo>
                <a:lnTo>
                  <a:pt x="2093633" y="6987756"/>
                </a:lnTo>
                <a:lnTo>
                  <a:pt x="2072982" y="6993077"/>
                </a:lnTo>
                <a:lnTo>
                  <a:pt x="2056117" y="7000557"/>
                </a:lnTo>
                <a:lnTo>
                  <a:pt x="2027059" y="7017131"/>
                </a:lnTo>
                <a:lnTo>
                  <a:pt x="2011438" y="7024065"/>
                </a:lnTo>
                <a:lnTo>
                  <a:pt x="1992528" y="7028916"/>
                </a:lnTo>
                <a:lnTo>
                  <a:pt x="1968500" y="7030733"/>
                </a:lnTo>
                <a:lnTo>
                  <a:pt x="1944484" y="7028916"/>
                </a:lnTo>
                <a:lnTo>
                  <a:pt x="1925574" y="7024065"/>
                </a:lnTo>
                <a:lnTo>
                  <a:pt x="1909953" y="7017131"/>
                </a:lnTo>
                <a:lnTo>
                  <a:pt x="1880908" y="7000557"/>
                </a:lnTo>
                <a:lnTo>
                  <a:pt x="1864029" y="6993077"/>
                </a:lnTo>
                <a:lnTo>
                  <a:pt x="1843379" y="6987756"/>
                </a:lnTo>
                <a:lnTo>
                  <a:pt x="1817179" y="6985724"/>
                </a:lnTo>
                <a:lnTo>
                  <a:pt x="1790992" y="6987756"/>
                </a:lnTo>
                <a:lnTo>
                  <a:pt x="1770354" y="6993077"/>
                </a:lnTo>
                <a:lnTo>
                  <a:pt x="1753476" y="7000557"/>
                </a:lnTo>
                <a:lnTo>
                  <a:pt x="1724444" y="7017131"/>
                </a:lnTo>
                <a:lnTo>
                  <a:pt x="1708823" y="7024065"/>
                </a:lnTo>
                <a:lnTo>
                  <a:pt x="1689912" y="7028916"/>
                </a:lnTo>
                <a:lnTo>
                  <a:pt x="1665884" y="7030733"/>
                </a:lnTo>
                <a:lnTo>
                  <a:pt x="1641868" y="7028916"/>
                </a:lnTo>
                <a:lnTo>
                  <a:pt x="1622971" y="7024065"/>
                </a:lnTo>
                <a:lnTo>
                  <a:pt x="1607337" y="7017131"/>
                </a:lnTo>
                <a:lnTo>
                  <a:pt x="1578292" y="7000557"/>
                </a:lnTo>
                <a:lnTo>
                  <a:pt x="1561426" y="6993077"/>
                </a:lnTo>
                <a:lnTo>
                  <a:pt x="1540776" y="6987756"/>
                </a:lnTo>
                <a:lnTo>
                  <a:pt x="1514589" y="6985724"/>
                </a:lnTo>
                <a:lnTo>
                  <a:pt x="1488414" y="6987756"/>
                </a:lnTo>
                <a:lnTo>
                  <a:pt x="1467764" y="6993077"/>
                </a:lnTo>
                <a:lnTo>
                  <a:pt x="1450886" y="7000557"/>
                </a:lnTo>
                <a:lnTo>
                  <a:pt x="1421841" y="7017131"/>
                </a:lnTo>
                <a:lnTo>
                  <a:pt x="1406220" y="7024065"/>
                </a:lnTo>
                <a:lnTo>
                  <a:pt x="1387309" y="7028916"/>
                </a:lnTo>
                <a:lnTo>
                  <a:pt x="1363294" y="7030733"/>
                </a:lnTo>
                <a:lnTo>
                  <a:pt x="1339278" y="7028916"/>
                </a:lnTo>
                <a:lnTo>
                  <a:pt x="1320368" y="7024065"/>
                </a:lnTo>
                <a:lnTo>
                  <a:pt x="1304747" y="7017131"/>
                </a:lnTo>
                <a:lnTo>
                  <a:pt x="1275715" y="7000557"/>
                </a:lnTo>
                <a:lnTo>
                  <a:pt x="1258849" y="6993077"/>
                </a:lnTo>
                <a:lnTo>
                  <a:pt x="1238199" y="6987756"/>
                </a:lnTo>
                <a:lnTo>
                  <a:pt x="1212011" y="6985724"/>
                </a:lnTo>
                <a:lnTo>
                  <a:pt x="1185824" y="6987756"/>
                </a:lnTo>
                <a:lnTo>
                  <a:pt x="1165174" y="6993077"/>
                </a:lnTo>
                <a:lnTo>
                  <a:pt x="1148295" y="7000557"/>
                </a:lnTo>
                <a:lnTo>
                  <a:pt x="1119251" y="7017131"/>
                </a:lnTo>
                <a:lnTo>
                  <a:pt x="1103630" y="7024065"/>
                </a:lnTo>
                <a:lnTo>
                  <a:pt x="1084719" y="7028916"/>
                </a:lnTo>
                <a:lnTo>
                  <a:pt x="1060704" y="7030733"/>
                </a:lnTo>
                <a:lnTo>
                  <a:pt x="1036688" y="7028916"/>
                </a:lnTo>
                <a:lnTo>
                  <a:pt x="1017778" y="7024065"/>
                </a:lnTo>
                <a:lnTo>
                  <a:pt x="1002157" y="7017131"/>
                </a:lnTo>
                <a:lnTo>
                  <a:pt x="973112" y="7000557"/>
                </a:lnTo>
                <a:lnTo>
                  <a:pt x="956233" y="6993077"/>
                </a:lnTo>
                <a:lnTo>
                  <a:pt x="935583" y="6987756"/>
                </a:lnTo>
                <a:lnTo>
                  <a:pt x="909396" y="6985724"/>
                </a:lnTo>
                <a:lnTo>
                  <a:pt x="883221" y="6987756"/>
                </a:lnTo>
                <a:lnTo>
                  <a:pt x="862584" y="6993077"/>
                </a:lnTo>
                <a:lnTo>
                  <a:pt x="845705" y="7000557"/>
                </a:lnTo>
                <a:lnTo>
                  <a:pt x="816673" y="7017131"/>
                </a:lnTo>
                <a:lnTo>
                  <a:pt x="801052" y="7024065"/>
                </a:lnTo>
                <a:lnTo>
                  <a:pt x="782154" y="7028916"/>
                </a:lnTo>
                <a:lnTo>
                  <a:pt x="758139" y="7030733"/>
                </a:lnTo>
                <a:lnTo>
                  <a:pt x="734123" y="7028916"/>
                </a:lnTo>
                <a:lnTo>
                  <a:pt x="715213" y="7024065"/>
                </a:lnTo>
                <a:lnTo>
                  <a:pt x="699592" y="7017131"/>
                </a:lnTo>
                <a:lnTo>
                  <a:pt x="670547" y="7000557"/>
                </a:lnTo>
                <a:lnTo>
                  <a:pt x="653669" y="6993077"/>
                </a:lnTo>
                <a:lnTo>
                  <a:pt x="633018" y="6987756"/>
                </a:lnTo>
                <a:lnTo>
                  <a:pt x="606831" y="6985724"/>
                </a:lnTo>
                <a:lnTo>
                  <a:pt x="580656" y="6987756"/>
                </a:lnTo>
                <a:lnTo>
                  <a:pt x="560006" y="6993077"/>
                </a:lnTo>
                <a:lnTo>
                  <a:pt x="543128" y="7000557"/>
                </a:lnTo>
                <a:lnTo>
                  <a:pt x="514096" y="7017131"/>
                </a:lnTo>
                <a:lnTo>
                  <a:pt x="498475" y="7024065"/>
                </a:lnTo>
                <a:lnTo>
                  <a:pt x="479564" y="7028916"/>
                </a:lnTo>
                <a:lnTo>
                  <a:pt x="455549" y="7030733"/>
                </a:lnTo>
                <a:lnTo>
                  <a:pt x="431533" y="7028916"/>
                </a:lnTo>
                <a:lnTo>
                  <a:pt x="412623" y="7024065"/>
                </a:lnTo>
                <a:lnTo>
                  <a:pt x="397002" y="7017131"/>
                </a:lnTo>
                <a:lnTo>
                  <a:pt x="367969" y="7000557"/>
                </a:lnTo>
                <a:lnTo>
                  <a:pt x="351104" y="6993077"/>
                </a:lnTo>
                <a:lnTo>
                  <a:pt x="330454" y="6987756"/>
                </a:lnTo>
                <a:lnTo>
                  <a:pt x="304266" y="6985724"/>
                </a:lnTo>
                <a:lnTo>
                  <a:pt x="278091" y="6987756"/>
                </a:lnTo>
                <a:lnTo>
                  <a:pt x="257441" y="6993077"/>
                </a:lnTo>
                <a:lnTo>
                  <a:pt x="240576" y="7000557"/>
                </a:lnTo>
                <a:lnTo>
                  <a:pt x="211531" y="7017131"/>
                </a:lnTo>
                <a:lnTo>
                  <a:pt x="195910" y="7024065"/>
                </a:lnTo>
                <a:lnTo>
                  <a:pt x="177012" y="7028916"/>
                </a:lnTo>
                <a:lnTo>
                  <a:pt x="152996" y="7030733"/>
                </a:lnTo>
                <a:lnTo>
                  <a:pt x="128981" y="7028916"/>
                </a:lnTo>
                <a:lnTo>
                  <a:pt x="110070" y="7024065"/>
                </a:lnTo>
                <a:lnTo>
                  <a:pt x="94449" y="7017131"/>
                </a:lnTo>
                <a:lnTo>
                  <a:pt x="65405" y="7000557"/>
                </a:lnTo>
                <a:lnTo>
                  <a:pt x="48526" y="6993077"/>
                </a:lnTo>
                <a:lnTo>
                  <a:pt x="27876" y="6987756"/>
                </a:lnTo>
                <a:lnTo>
                  <a:pt x="1676" y="6985724"/>
                </a:lnTo>
                <a:lnTo>
                  <a:pt x="1676" y="6996989"/>
                </a:lnTo>
                <a:lnTo>
                  <a:pt x="25704" y="6998805"/>
                </a:lnTo>
                <a:lnTo>
                  <a:pt x="44615" y="7003656"/>
                </a:lnTo>
                <a:lnTo>
                  <a:pt x="60248" y="7010578"/>
                </a:lnTo>
                <a:lnTo>
                  <a:pt x="89281" y="7027151"/>
                </a:lnTo>
                <a:lnTo>
                  <a:pt x="106159" y="7034631"/>
                </a:lnTo>
                <a:lnTo>
                  <a:pt x="126809" y="7039953"/>
                </a:lnTo>
                <a:lnTo>
                  <a:pt x="152996" y="7041985"/>
                </a:lnTo>
                <a:lnTo>
                  <a:pt x="179184" y="7039953"/>
                </a:lnTo>
                <a:lnTo>
                  <a:pt x="199821" y="7034631"/>
                </a:lnTo>
                <a:lnTo>
                  <a:pt x="216700" y="7027151"/>
                </a:lnTo>
                <a:lnTo>
                  <a:pt x="245732" y="7010578"/>
                </a:lnTo>
                <a:lnTo>
                  <a:pt x="261353" y="7003656"/>
                </a:lnTo>
                <a:lnTo>
                  <a:pt x="280250" y="6998805"/>
                </a:lnTo>
                <a:lnTo>
                  <a:pt x="304266" y="6996989"/>
                </a:lnTo>
                <a:lnTo>
                  <a:pt x="328282" y="6998805"/>
                </a:lnTo>
                <a:lnTo>
                  <a:pt x="347192" y="7003656"/>
                </a:lnTo>
                <a:lnTo>
                  <a:pt x="362813" y="7010578"/>
                </a:lnTo>
                <a:lnTo>
                  <a:pt x="391845" y="7027151"/>
                </a:lnTo>
                <a:lnTo>
                  <a:pt x="408724" y="7034631"/>
                </a:lnTo>
                <a:lnTo>
                  <a:pt x="429361" y="7039953"/>
                </a:lnTo>
                <a:lnTo>
                  <a:pt x="455549" y="7041985"/>
                </a:lnTo>
                <a:lnTo>
                  <a:pt x="481736" y="7039953"/>
                </a:lnTo>
                <a:lnTo>
                  <a:pt x="502386" y="7034631"/>
                </a:lnTo>
                <a:lnTo>
                  <a:pt x="519252" y="7027151"/>
                </a:lnTo>
                <a:lnTo>
                  <a:pt x="548297" y="7010578"/>
                </a:lnTo>
                <a:lnTo>
                  <a:pt x="563918" y="7003656"/>
                </a:lnTo>
                <a:lnTo>
                  <a:pt x="582815" y="6998805"/>
                </a:lnTo>
                <a:lnTo>
                  <a:pt x="606831" y="6996989"/>
                </a:lnTo>
                <a:lnTo>
                  <a:pt x="630859" y="6998805"/>
                </a:lnTo>
                <a:lnTo>
                  <a:pt x="649770" y="7003656"/>
                </a:lnTo>
                <a:lnTo>
                  <a:pt x="665391" y="7010578"/>
                </a:lnTo>
                <a:lnTo>
                  <a:pt x="694436" y="7027151"/>
                </a:lnTo>
                <a:lnTo>
                  <a:pt x="711301" y="7034631"/>
                </a:lnTo>
                <a:lnTo>
                  <a:pt x="731951" y="7039953"/>
                </a:lnTo>
                <a:lnTo>
                  <a:pt x="758139" y="7041985"/>
                </a:lnTo>
                <a:lnTo>
                  <a:pt x="784326" y="7039953"/>
                </a:lnTo>
                <a:lnTo>
                  <a:pt x="804964" y="7034631"/>
                </a:lnTo>
                <a:lnTo>
                  <a:pt x="821842" y="7027151"/>
                </a:lnTo>
                <a:lnTo>
                  <a:pt x="850861" y="7010578"/>
                </a:lnTo>
                <a:lnTo>
                  <a:pt x="866482" y="7003656"/>
                </a:lnTo>
                <a:lnTo>
                  <a:pt x="885380" y="6998805"/>
                </a:lnTo>
                <a:lnTo>
                  <a:pt x="909396" y="6996989"/>
                </a:lnTo>
                <a:lnTo>
                  <a:pt x="933424" y="6998805"/>
                </a:lnTo>
                <a:lnTo>
                  <a:pt x="952334" y="7003656"/>
                </a:lnTo>
                <a:lnTo>
                  <a:pt x="967955" y="7010578"/>
                </a:lnTo>
                <a:lnTo>
                  <a:pt x="996988" y="7027151"/>
                </a:lnTo>
                <a:lnTo>
                  <a:pt x="1013866" y="7034631"/>
                </a:lnTo>
                <a:lnTo>
                  <a:pt x="1034516" y="7039953"/>
                </a:lnTo>
                <a:lnTo>
                  <a:pt x="1060704" y="7041985"/>
                </a:lnTo>
                <a:lnTo>
                  <a:pt x="1086891" y="7039953"/>
                </a:lnTo>
                <a:lnTo>
                  <a:pt x="1107541" y="7034631"/>
                </a:lnTo>
                <a:lnTo>
                  <a:pt x="1124407" y="7027151"/>
                </a:lnTo>
                <a:lnTo>
                  <a:pt x="1153452" y="7010578"/>
                </a:lnTo>
                <a:lnTo>
                  <a:pt x="1169085" y="7003656"/>
                </a:lnTo>
                <a:lnTo>
                  <a:pt x="1187996" y="6998805"/>
                </a:lnTo>
                <a:lnTo>
                  <a:pt x="1212011" y="6996989"/>
                </a:lnTo>
                <a:lnTo>
                  <a:pt x="1236027" y="6998805"/>
                </a:lnTo>
                <a:lnTo>
                  <a:pt x="1254937" y="7003656"/>
                </a:lnTo>
                <a:lnTo>
                  <a:pt x="1270558" y="7010578"/>
                </a:lnTo>
                <a:lnTo>
                  <a:pt x="1299591" y="7027151"/>
                </a:lnTo>
                <a:lnTo>
                  <a:pt x="1316469" y="7034631"/>
                </a:lnTo>
                <a:lnTo>
                  <a:pt x="1337106" y="7039953"/>
                </a:lnTo>
                <a:lnTo>
                  <a:pt x="1363294" y="7041985"/>
                </a:lnTo>
                <a:lnTo>
                  <a:pt x="1389481" y="7039953"/>
                </a:lnTo>
                <a:lnTo>
                  <a:pt x="1410131" y="7034631"/>
                </a:lnTo>
                <a:lnTo>
                  <a:pt x="1426997" y="7027151"/>
                </a:lnTo>
                <a:lnTo>
                  <a:pt x="1456042" y="7010578"/>
                </a:lnTo>
                <a:lnTo>
                  <a:pt x="1471676" y="7003656"/>
                </a:lnTo>
                <a:lnTo>
                  <a:pt x="1490573" y="6998805"/>
                </a:lnTo>
                <a:lnTo>
                  <a:pt x="1514589" y="6996989"/>
                </a:lnTo>
                <a:lnTo>
                  <a:pt x="1538617" y="6998805"/>
                </a:lnTo>
                <a:lnTo>
                  <a:pt x="1557528" y="7003656"/>
                </a:lnTo>
                <a:lnTo>
                  <a:pt x="1573149" y="7010578"/>
                </a:lnTo>
                <a:lnTo>
                  <a:pt x="1602181" y="7027151"/>
                </a:lnTo>
                <a:lnTo>
                  <a:pt x="1619059" y="7034631"/>
                </a:lnTo>
                <a:lnTo>
                  <a:pt x="1639697" y="7039953"/>
                </a:lnTo>
                <a:lnTo>
                  <a:pt x="1665884" y="7041985"/>
                </a:lnTo>
                <a:lnTo>
                  <a:pt x="1692071" y="7039953"/>
                </a:lnTo>
                <a:lnTo>
                  <a:pt x="1712722" y="7034631"/>
                </a:lnTo>
                <a:lnTo>
                  <a:pt x="1729587" y="7027151"/>
                </a:lnTo>
                <a:lnTo>
                  <a:pt x="1758632" y="7010578"/>
                </a:lnTo>
                <a:lnTo>
                  <a:pt x="1774253" y="7003656"/>
                </a:lnTo>
                <a:lnTo>
                  <a:pt x="1793163" y="6998805"/>
                </a:lnTo>
                <a:lnTo>
                  <a:pt x="1817179" y="6996989"/>
                </a:lnTo>
                <a:lnTo>
                  <a:pt x="1841207" y="6998805"/>
                </a:lnTo>
                <a:lnTo>
                  <a:pt x="1860118" y="7003656"/>
                </a:lnTo>
                <a:lnTo>
                  <a:pt x="1875751" y="7010578"/>
                </a:lnTo>
                <a:lnTo>
                  <a:pt x="1904796" y="7027151"/>
                </a:lnTo>
                <a:lnTo>
                  <a:pt x="1921675" y="7034631"/>
                </a:lnTo>
                <a:lnTo>
                  <a:pt x="1942312" y="7039953"/>
                </a:lnTo>
                <a:lnTo>
                  <a:pt x="1968500" y="7041985"/>
                </a:lnTo>
                <a:lnTo>
                  <a:pt x="1994700" y="7039953"/>
                </a:lnTo>
                <a:lnTo>
                  <a:pt x="2015350" y="7034631"/>
                </a:lnTo>
                <a:lnTo>
                  <a:pt x="2032228" y="7027151"/>
                </a:lnTo>
                <a:lnTo>
                  <a:pt x="2061273" y="7010578"/>
                </a:lnTo>
                <a:lnTo>
                  <a:pt x="2076894" y="7003656"/>
                </a:lnTo>
                <a:lnTo>
                  <a:pt x="2095792" y="6998805"/>
                </a:lnTo>
                <a:lnTo>
                  <a:pt x="2119807" y="6996989"/>
                </a:lnTo>
                <a:lnTo>
                  <a:pt x="2143836" y="6998805"/>
                </a:lnTo>
                <a:lnTo>
                  <a:pt x="2162746" y="7003656"/>
                </a:lnTo>
                <a:lnTo>
                  <a:pt x="2178380" y="7010578"/>
                </a:lnTo>
                <a:lnTo>
                  <a:pt x="2207425" y="7027151"/>
                </a:lnTo>
                <a:lnTo>
                  <a:pt x="2224303" y="7034631"/>
                </a:lnTo>
                <a:lnTo>
                  <a:pt x="2244953" y="7039953"/>
                </a:lnTo>
                <a:lnTo>
                  <a:pt x="2271141" y="7041985"/>
                </a:lnTo>
                <a:lnTo>
                  <a:pt x="2297328" y="7039953"/>
                </a:lnTo>
                <a:lnTo>
                  <a:pt x="2317966" y="7034631"/>
                </a:lnTo>
                <a:lnTo>
                  <a:pt x="2334831" y="7027151"/>
                </a:lnTo>
                <a:lnTo>
                  <a:pt x="2363876" y="7010578"/>
                </a:lnTo>
                <a:lnTo>
                  <a:pt x="2379510" y="7003656"/>
                </a:lnTo>
                <a:lnTo>
                  <a:pt x="2398420" y="6998805"/>
                </a:lnTo>
                <a:lnTo>
                  <a:pt x="2422436" y="6996989"/>
                </a:lnTo>
                <a:lnTo>
                  <a:pt x="2446464" y="6998805"/>
                </a:lnTo>
                <a:lnTo>
                  <a:pt x="2465374" y="7003656"/>
                </a:lnTo>
                <a:lnTo>
                  <a:pt x="2481008" y="7010578"/>
                </a:lnTo>
                <a:lnTo>
                  <a:pt x="2510053" y="7027151"/>
                </a:lnTo>
                <a:lnTo>
                  <a:pt x="2526931" y="7034631"/>
                </a:lnTo>
                <a:lnTo>
                  <a:pt x="2547582" y="7039953"/>
                </a:lnTo>
                <a:lnTo>
                  <a:pt x="2573769" y="7041985"/>
                </a:lnTo>
                <a:lnTo>
                  <a:pt x="2599956" y="7039953"/>
                </a:lnTo>
                <a:lnTo>
                  <a:pt x="2620594" y="7034631"/>
                </a:lnTo>
                <a:lnTo>
                  <a:pt x="2637472" y="7027151"/>
                </a:lnTo>
                <a:lnTo>
                  <a:pt x="2666504" y="7010578"/>
                </a:lnTo>
                <a:lnTo>
                  <a:pt x="2682138" y="7003656"/>
                </a:lnTo>
                <a:lnTo>
                  <a:pt x="2701048" y="6998805"/>
                </a:lnTo>
                <a:lnTo>
                  <a:pt x="2725064" y="6996989"/>
                </a:lnTo>
                <a:lnTo>
                  <a:pt x="2749092" y="6998805"/>
                </a:lnTo>
                <a:lnTo>
                  <a:pt x="2768003" y="7003656"/>
                </a:lnTo>
                <a:lnTo>
                  <a:pt x="2783624" y="7010578"/>
                </a:lnTo>
                <a:lnTo>
                  <a:pt x="2812669" y="7027151"/>
                </a:lnTo>
                <a:lnTo>
                  <a:pt x="2829547" y="7034631"/>
                </a:lnTo>
                <a:lnTo>
                  <a:pt x="2850197" y="7039953"/>
                </a:lnTo>
                <a:lnTo>
                  <a:pt x="2876385" y="7041985"/>
                </a:lnTo>
                <a:lnTo>
                  <a:pt x="2902585" y="7039953"/>
                </a:lnTo>
                <a:lnTo>
                  <a:pt x="2923235" y="7034631"/>
                </a:lnTo>
                <a:lnTo>
                  <a:pt x="2940100" y="7027151"/>
                </a:lnTo>
                <a:lnTo>
                  <a:pt x="2969145" y="7010578"/>
                </a:lnTo>
                <a:lnTo>
                  <a:pt x="2984779" y="7003656"/>
                </a:lnTo>
                <a:lnTo>
                  <a:pt x="3003677" y="6998805"/>
                </a:lnTo>
                <a:lnTo>
                  <a:pt x="3027705" y="6996989"/>
                </a:lnTo>
                <a:lnTo>
                  <a:pt x="3051733" y="6998805"/>
                </a:lnTo>
                <a:lnTo>
                  <a:pt x="3070644" y="7003656"/>
                </a:lnTo>
                <a:lnTo>
                  <a:pt x="3086277" y="7010578"/>
                </a:lnTo>
                <a:lnTo>
                  <a:pt x="3115322" y="7027151"/>
                </a:lnTo>
                <a:lnTo>
                  <a:pt x="3132188" y="7034631"/>
                </a:lnTo>
                <a:lnTo>
                  <a:pt x="3152838" y="7039953"/>
                </a:lnTo>
                <a:lnTo>
                  <a:pt x="3179026" y="7041985"/>
                </a:lnTo>
                <a:lnTo>
                  <a:pt x="3205213" y="7039953"/>
                </a:lnTo>
                <a:lnTo>
                  <a:pt x="3225863" y="7034631"/>
                </a:lnTo>
                <a:lnTo>
                  <a:pt x="3242729" y="7027151"/>
                </a:lnTo>
                <a:lnTo>
                  <a:pt x="3271774" y="7010578"/>
                </a:lnTo>
                <a:lnTo>
                  <a:pt x="3287407" y="7003656"/>
                </a:lnTo>
                <a:lnTo>
                  <a:pt x="3306305" y="6998805"/>
                </a:lnTo>
                <a:lnTo>
                  <a:pt x="3330333" y="6996989"/>
                </a:lnTo>
                <a:lnTo>
                  <a:pt x="3354362" y="6998805"/>
                </a:lnTo>
                <a:lnTo>
                  <a:pt x="3373272" y="7003656"/>
                </a:lnTo>
                <a:lnTo>
                  <a:pt x="3388906" y="7010578"/>
                </a:lnTo>
                <a:lnTo>
                  <a:pt x="3417951" y="7027151"/>
                </a:lnTo>
                <a:lnTo>
                  <a:pt x="3434829" y="7034631"/>
                </a:lnTo>
                <a:lnTo>
                  <a:pt x="3455479" y="7039953"/>
                </a:lnTo>
                <a:lnTo>
                  <a:pt x="3481679" y="7041985"/>
                </a:lnTo>
                <a:lnTo>
                  <a:pt x="3507879" y="7039953"/>
                </a:lnTo>
                <a:lnTo>
                  <a:pt x="3528530" y="7034631"/>
                </a:lnTo>
                <a:lnTo>
                  <a:pt x="3545395" y="7027151"/>
                </a:lnTo>
                <a:lnTo>
                  <a:pt x="3574440" y="7010578"/>
                </a:lnTo>
                <a:lnTo>
                  <a:pt x="3590074" y="7003656"/>
                </a:lnTo>
                <a:lnTo>
                  <a:pt x="3608971" y="6998805"/>
                </a:lnTo>
                <a:lnTo>
                  <a:pt x="3633000" y="6996989"/>
                </a:lnTo>
                <a:lnTo>
                  <a:pt x="3657028" y="6998805"/>
                </a:lnTo>
                <a:lnTo>
                  <a:pt x="3675938" y="7003656"/>
                </a:lnTo>
                <a:lnTo>
                  <a:pt x="3691572" y="7010578"/>
                </a:lnTo>
                <a:lnTo>
                  <a:pt x="3720617" y="7027151"/>
                </a:lnTo>
                <a:lnTo>
                  <a:pt x="3737495" y="7034631"/>
                </a:lnTo>
                <a:lnTo>
                  <a:pt x="3758146" y="7039953"/>
                </a:lnTo>
                <a:lnTo>
                  <a:pt x="3784333" y="7041985"/>
                </a:lnTo>
                <a:lnTo>
                  <a:pt x="3810520" y="7039953"/>
                </a:lnTo>
                <a:lnTo>
                  <a:pt x="3831171" y="7034631"/>
                </a:lnTo>
                <a:lnTo>
                  <a:pt x="3848036" y="7027151"/>
                </a:lnTo>
                <a:lnTo>
                  <a:pt x="3877081" y="7010578"/>
                </a:lnTo>
                <a:lnTo>
                  <a:pt x="3892715" y="7003656"/>
                </a:lnTo>
                <a:lnTo>
                  <a:pt x="3911625" y="6998805"/>
                </a:lnTo>
                <a:lnTo>
                  <a:pt x="3935641" y="6996989"/>
                </a:lnTo>
                <a:lnTo>
                  <a:pt x="3959669" y="6998805"/>
                </a:lnTo>
                <a:lnTo>
                  <a:pt x="3978579" y="7003656"/>
                </a:lnTo>
                <a:lnTo>
                  <a:pt x="3994213" y="7010578"/>
                </a:lnTo>
                <a:lnTo>
                  <a:pt x="4023258" y="7027151"/>
                </a:lnTo>
                <a:lnTo>
                  <a:pt x="4040136" y="7034631"/>
                </a:lnTo>
                <a:lnTo>
                  <a:pt x="4060787" y="7039953"/>
                </a:lnTo>
                <a:lnTo>
                  <a:pt x="4086974" y="7041985"/>
                </a:lnTo>
                <a:lnTo>
                  <a:pt x="4113174" y="7039953"/>
                </a:lnTo>
                <a:lnTo>
                  <a:pt x="4133824" y="7034631"/>
                </a:lnTo>
                <a:lnTo>
                  <a:pt x="4150703" y="7027151"/>
                </a:lnTo>
                <a:lnTo>
                  <a:pt x="4179747" y="7010578"/>
                </a:lnTo>
                <a:lnTo>
                  <a:pt x="4195381" y="7003656"/>
                </a:lnTo>
                <a:lnTo>
                  <a:pt x="4214279" y="6998805"/>
                </a:lnTo>
                <a:lnTo>
                  <a:pt x="4238295" y="6996989"/>
                </a:lnTo>
                <a:lnTo>
                  <a:pt x="4262310" y="6998805"/>
                </a:lnTo>
                <a:lnTo>
                  <a:pt x="4281208" y="7003656"/>
                </a:lnTo>
                <a:lnTo>
                  <a:pt x="4296829" y="7010578"/>
                </a:lnTo>
                <a:lnTo>
                  <a:pt x="4325861" y="7027151"/>
                </a:lnTo>
                <a:lnTo>
                  <a:pt x="4342739" y="7034631"/>
                </a:lnTo>
                <a:lnTo>
                  <a:pt x="4363390" y="7039953"/>
                </a:lnTo>
                <a:lnTo>
                  <a:pt x="4389564" y="7041985"/>
                </a:lnTo>
                <a:lnTo>
                  <a:pt x="4415764" y="7039953"/>
                </a:lnTo>
                <a:lnTo>
                  <a:pt x="4436415" y="7034631"/>
                </a:lnTo>
                <a:lnTo>
                  <a:pt x="4453280" y="7027151"/>
                </a:lnTo>
                <a:lnTo>
                  <a:pt x="4482325" y="7010578"/>
                </a:lnTo>
                <a:lnTo>
                  <a:pt x="4497959" y="7003656"/>
                </a:lnTo>
                <a:lnTo>
                  <a:pt x="4516856" y="6998805"/>
                </a:lnTo>
                <a:lnTo>
                  <a:pt x="4540872" y="6996989"/>
                </a:lnTo>
                <a:lnTo>
                  <a:pt x="4564913" y="6998805"/>
                </a:lnTo>
                <a:lnTo>
                  <a:pt x="4583823" y="7003656"/>
                </a:lnTo>
                <a:lnTo>
                  <a:pt x="4599457" y="7010578"/>
                </a:lnTo>
                <a:lnTo>
                  <a:pt x="4628502" y="7027151"/>
                </a:lnTo>
                <a:lnTo>
                  <a:pt x="4645380" y="7034631"/>
                </a:lnTo>
                <a:lnTo>
                  <a:pt x="4666031" y="7039953"/>
                </a:lnTo>
                <a:lnTo>
                  <a:pt x="4692218" y="7041985"/>
                </a:lnTo>
                <a:lnTo>
                  <a:pt x="4718418" y="7039953"/>
                </a:lnTo>
                <a:lnTo>
                  <a:pt x="4739068" y="7034631"/>
                </a:lnTo>
                <a:lnTo>
                  <a:pt x="4755934" y="7027151"/>
                </a:lnTo>
                <a:lnTo>
                  <a:pt x="4784979" y="7010578"/>
                </a:lnTo>
                <a:lnTo>
                  <a:pt x="4800612" y="7003656"/>
                </a:lnTo>
                <a:lnTo>
                  <a:pt x="4819510" y="6998805"/>
                </a:lnTo>
                <a:lnTo>
                  <a:pt x="4843526" y="6996989"/>
                </a:lnTo>
                <a:lnTo>
                  <a:pt x="4867554" y="6998805"/>
                </a:lnTo>
                <a:lnTo>
                  <a:pt x="4886464" y="7003656"/>
                </a:lnTo>
                <a:lnTo>
                  <a:pt x="4902085" y="7010578"/>
                </a:lnTo>
                <a:lnTo>
                  <a:pt x="4931130" y="7027151"/>
                </a:lnTo>
                <a:lnTo>
                  <a:pt x="4948009" y="7034631"/>
                </a:lnTo>
                <a:lnTo>
                  <a:pt x="4968659" y="7039953"/>
                </a:lnTo>
                <a:lnTo>
                  <a:pt x="4994846" y="7041985"/>
                </a:lnTo>
                <a:lnTo>
                  <a:pt x="5021046" y="7039953"/>
                </a:lnTo>
                <a:lnTo>
                  <a:pt x="5041697" y="7034631"/>
                </a:lnTo>
                <a:lnTo>
                  <a:pt x="5058575" y="7027151"/>
                </a:lnTo>
                <a:lnTo>
                  <a:pt x="5087620" y="7010578"/>
                </a:lnTo>
                <a:lnTo>
                  <a:pt x="5103253" y="7003656"/>
                </a:lnTo>
                <a:lnTo>
                  <a:pt x="5122164" y="6998805"/>
                </a:lnTo>
                <a:lnTo>
                  <a:pt x="5146179" y="6996989"/>
                </a:lnTo>
                <a:lnTo>
                  <a:pt x="5170221" y="6998805"/>
                </a:lnTo>
                <a:lnTo>
                  <a:pt x="5189144" y="7003656"/>
                </a:lnTo>
                <a:lnTo>
                  <a:pt x="5204777" y="7010578"/>
                </a:lnTo>
                <a:lnTo>
                  <a:pt x="5233835" y="7027151"/>
                </a:lnTo>
                <a:lnTo>
                  <a:pt x="5250713" y="7034631"/>
                </a:lnTo>
                <a:lnTo>
                  <a:pt x="5271376" y="7039953"/>
                </a:lnTo>
                <a:lnTo>
                  <a:pt x="5297563" y="7041985"/>
                </a:lnTo>
                <a:lnTo>
                  <a:pt x="5323764" y="7039953"/>
                </a:lnTo>
                <a:lnTo>
                  <a:pt x="5344414" y="7034631"/>
                </a:lnTo>
                <a:lnTo>
                  <a:pt x="5361279" y="7027151"/>
                </a:lnTo>
                <a:lnTo>
                  <a:pt x="5390324" y="7010578"/>
                </a:lnTo>
                <a:lnTo>
                  <a:pt x="5405958" y="7003656"/>
                </a:lnTo>
                <a:lnTo>
                  <a:pt x="5424868" y="6998805"/>
                </a:lnTo>
                <a:lnTo>
                  <a:pt x="5448884" y="6996989"/>
                </a:lnTo>
                <a:lnTo>
                  <a:pt x="5472925" y="6998805"/>
                </a:lnTo>
                <a:lnTo>
                  <a:pt x="5491835" y="7003656"/>
                </a:lnTo>
                <a:lnTo>
                  <a:pt x="5507469" y="7010578"/>
                </a:lnTo>
                <a:lnTo>
                  <a:pt x="5536514" y="7027151"/>
                </a:lnTo>
                <a:lnTo>
                  <a:pt x="5553392" y="7034631"/>
                </a:lnTo>
                <a:lnTo>
                  <a:pt x="5574055" y="7039953"/>
                </a:lnTo>
                <a:lnTo>
                  <a:pt x="5600243" y="7041985"/>
                </a:lnTo>
                <a:lnTo>
                  <a:pt x="5626455" y="7039953"/>
                </a:lnTo>
                <a:lnTo>
                  <a:pt x="5647106" y="7034631"/>
                </a:lnTo>
                <a:lnTo>
                  <a:pt x="5663984" y="7027151"/>
                </a:lnTo>
                <a:lnTo>
                  <a:pt x="5693029" y="7010578"/>
                </a:lnTo>
                <a:lnTo>
                  <a:pt x="5708662" y="7003656"/>
                </a:lnTo>
                <a:lnTo>
                  <a:pt x="5727573" y="6998805"/>
                </a:lnTo>
                <a:lnTo>
                  <a:pt x="5751588" y="6996989"/>
                </a:lnTo>
                <a:lnTo>
                  <a:pt x="5775617" y="6998805"/>
                </a:lnTo>
                <a:lnTo>
                  <a:pt x="5794527" y="7003656"/>
                </a:lnTo>
                <a:lnTo>
                  <a:pt x="5810148" y="7010578"/>
                </a:lnTo>
                <a:lnTo>
                  <a:pt x="5839193" y="7027151"/>
                </a:lnTo>
                <a:lnTo>
                  <a:pt x="5856071" y="7034631"/>
                </a:lnTo>
                <a:lnTo>
                  <a:pt x="5876709" y="7039953"/>
                </a:lnTo>
                <a:lnTo>
                  <a:pt x="5902896" y="7041985"/>
                </a:lnTo>
                <a:lnTo>
                  <a:pt x="5929109" y="7039953"/>
                </a:lnTo>
                <a:lnTo>
                  <a:pt x="5949759" y="7034631"/>
                </a:lnTo>
                <a:lnTo>
                  <a:pt x="5966638" y="7027151"/>
                </a:lnTo>
                <a:lnTo>
                  <a:pt x="5995682" y="7010578"/>
                </a:lnTo>
                <a:lnTo>
                  <a:pt x="6011316" y="7003656"/>
                </a:lnTo>
                <a:lnTo>
                  <a:pt x="6030226" y="6998805"/>
                </a:lnTo>
                <a:lnTo>
                  <a:pt x="6054255" y="6996989"/>
                </a:lnTo>
                <a:lnTo>
                  <a:pt x="6078296" y="6998805"/>
                </a:lnTo>
                <a:lnTo>
                  <a:pt x="6097219" y="7003656"/>
                </a:lnTo>
                <a:lnTo>
                  <a:pt x="6112853" y="7010578"/>
                </a:lnTo>
                <a:lnTo>
                  <a:pt x="6141910" y="7027151"/>
                </a:lnTo>
                <a:lnTo>
                  <a:pt x="6158789" y="7034631"/>
                </a:lnTo>
                <a:lnTo>
                  <a:pt x="6179451" y="7039953"/>
                </a:lnTo>
                <a:lnTo>
                  <a:pt x="6205639" y="7041985"/>
                </a:lnTo>
                <a:lnTo>
                  <a:pt x="6231852" y="7039953"/>
                </a:lnTo>
                <a:lnTo>
                  <a:pt x="6252502" y="7034631"/>
                </a:lnTo>
                <a:lnTo>
                  <a:pt x="6269380" y="7027151"/>
                </a:lnTo>
                <a:lnTo>
                  <a:pt x="6298425" y="7010578"/>
                </a:lnTo>
                <a:lnTo>
                  <a:pt x="6314059" y="7003656"/>
                </a:lnTo>
                <a:lnTo>
                  <a:pt x="6332969" y="6998805"/>
                </a:lnTo>
                <a:lnTo>
                  <a:pt x="6356998" y="6996989"/>
                </a:lnTo>
                <a:lnTo>
                  <a:pt x="6381051" y="6998805"/>
                </a:lnTo>
                <a:lnTo>
                  <a:pt x="6399987" y="7003656"/>
                </a:lnTo>
                <a:lnTo>
                  <a:pt x="6415621" y="7010578"/>
                </a:lnTo>
                <a:lnTo>
                  <a:pt x="6444691" y="7027151"/>
                </a:lnTo>
                <a:lnTo>
                  <a:pt x="6461582" y="7034631"/>
                </a:lnTo>
                <a:lnTo>
                  <a:pt x="6482258" y="7039953"/>
                </a:lnTo>
                <a:lnTo>
                  <a:pt x="6508458" y="7041985"/>
                </a:lnTo>
                <a:lnTo>
                  <a:pt x="6534671" y="7039953"/>
                </a:lnTo>
                <a:lnTo>
                  <a:pt x="6555346" y="7034631"/>
                </a:lnTo>
                <a:lnTo>
                  <a:pt x="6572224" y="7027151"/>
                </a:lnTo>
                <a:lnTo>
                  <a:pt x="6601295" y="7010578"/>
                </a:lnTo>
                <a:lnTo>
                  <a:pt x="6616941" y="7003656"/>
                </a:lnTo>
                <a:lnTo>
                  <a:pt x="6635864" y="6998805"/>
                </a:lnTo>
                <a:lnTo>
                  <a:pt x="6659905" y="6996989"/>
                </a:lnTo>
                <a:lnTo>
                  <a:pt x="6659905" y="6985724"/>
                </a:lnTo>
                <a:close/>
              </a:path>
              <a:path w="6660515" h="7380605">
                <a:moveTo>
                  <a:pt x="6659931" y="7098385"/>
                </a:moveTo>
                <a:lnTo>
                  <a:pt x="6633718" y="7100417"/>
                </a:lnTo>
                <a:lnTo>
                  <a:pt x="6613055" y="7105751"/>
                </a:lnTo>
                <a:lnTo>
                  <a:pt x="6596177" y="7113232"/>
                </a:lnTo>
                <a:lnTo>
                  <a:pt x="6567106" y="7129805"/>
                </a:lnTo>
                <a:lnTo>
                  <a:pt x="6551460" y="7136739"/>
                </a:lnTo>
                <a:lnTo>
                  <a:pt x="6532537" y="7141591"/>
                </a:lnTo>
                <a:lnTo>
                  <a:pt x="6508483" y="7143407"/>
                </a:lnTo>
                <a:lnTo>
                  <a:pt x="6484442" y="7141591"/>
                </a:lnTo>
                <a:lnTo>
                  <a:pt x="6465506" y="7136739"/>
                </a:lnTo>
                <a:lnTo>
                  <a:pt x="6449873" y="7129805"/>
                </a:lnTo>
                <a:lnTo>
                  <a:pt x="6420790" y="7113232"/>
                </a:lnTo>
                <a:lnTo>
                  <a:pt x="6403899" y="7105751"/>
                </a:lnTo>
                <a:lnTo>
                  <a:pt x="6383236" y="7100417"/>
                </a:lnTo>
                <a:lnTo>
                  <a:pt x="6357010" y="7098385"/>
                </a:lnTo>
                <a:lnTo>
                  <a:pt x="6330823" y="7100417"/>
                </a:lnTo>
                <a:lnTo>
                  <a:pt x="6310173" y="7105751"/>
                </a:lnTo>
                <a:lnTo>
                  <a:pt x="6293294" y="7113232"/>
                </a:lnTo>
                <a:lnTo>
                  <a:pt x="6264249" y="7129805"/>
                </a:lnTo>
                <a:lnTo>
                  <a:pt x="6248616" y="7136739"/>
                </a:lnTo>
                <a:lnTo>
                  <a:pt x="6229705" y="7141591"/>
                </a:lnTo>
                <a:lnTo>
                  <a:pt x="6205664" y="7143407"/>
                </a:lnTo>
                <a:lnTo>
                  <a:pt x="6181636" y="7141591"/>
                </a:lnTo>
                <a:lnTo>
                  <a:pt x="6162713" y="7136739"/>
                </a:lnTo>
                <a:lnTo>
                  <a:pt x="6147079" y="7129805"/>
                </a:lnTo>
                <a:lnTo>
                  <a:pt x="6118022" y="7113232"/>
                </a:lnTo>
                <a:lnTo>
                  <a:pt x="6101143" y="7105751"/>
                </a:lnTo>
                <a:lnTo>
                  <a:pt x="6080480" y="7100417"/>
                </a:lnTo>
                <a:lnTo>
                  <a:pt x="6054268" y="7098385"/>
                </a:lnTo>
                <a:lnTo>
                  <a:pt x="6028080" y="7100417"/>
                </a:lnTo>
                <a:lnTo>
                  <a:pt x="6007430" y="7105751"/>
                </a:lnTo>
                <a:lnTo>
                  <a:pt x="5990552" y="7113232"/>
                </a:lnTo>
                <a:lnTo>
                  <a:pt x="5961507" y="7129805"/>
                </a:lnTo>
                <a:lnTo>
                  <a:pt x="5945873" y="7136739"/>
                </a:lnTo>
                <a:lnTo>
                  <a:pt x="5926963" y="7141591"/>
                </a:lnTo>
                <a:lnTo>
                  <a:pt x="5902922" y="7143407"/>
                </a:lnTo>
                <a:lnTo>
                  <a:pt x="5878906" y="7141591"/>
                </a:lnTo>
                <a:lnTo>
                  <a:pt x="5860008" y="7136739"/>
                </a:lnTo>
                <a:lnTo>
                  <a:pt x="5844375" y="7129805"/>
                </a:lnTo>
                <a:lnTo>
                  <a:pt x="5815330" y="7113232"/>
                </a:lnTo>
                <a:lnTo>
                  <a:pt x="5798464" y="7105751"/>
                </a:lnTo>
                <a:lnTo>
                  <a:pt x="5777814" y="7100417"/>
                </a:lnTo>
                <a:lnTo>
                  <a:pt x="5751614" y="7098385"/>
                </a:lnTo>
                <a:lnTo>
                  <a:pt x="5725426" y="7100417"/>
                </a:lnTo>
                <a:lnTo>
                  <a:pt x="5704776" y="7105751"/>
                </a:lnTo>
                <a:lnTo>
                  <a:pt x="5687898" y="7113232"/>
                </a:lnTo>
                <a:lnTo>
                  <a:pt x="5658853" y="7129805"/>
                </a:lnTo>
                <a:lnTo>
                  <a:pt x="5643219" y="7136739"/>
                </a:lnTo>
                <a:lnTo>
                  <a:pt x="5624309" y="7141591"/>
                </a:lnTo>
                <a:lnTo>
                  <a:pt x="5600268" y="7143407"/>
                </a:lnTo>
                <a:lnTo>
                  <a:pt x="5576240" y="7141591"/>
                </a:lnTo>
                <a:lnTo>
                  <a:pt x="5557329" y="7136739"/>
                </a:lnTo>
                <a:lnTo>
                  <a:pt x="5541696" y="7129805"/>
                </a:lnTo>
                <a:lnTo>
                  <a:pt x="5512638" y="7113232"/>
                </a:lnTo>
                <a:lnTo>
                  <a:pt x="5495760" y="7105751"/>
                </a:lnTo>
                <a:lnTo>
                  <a:pt x="5475109" y="7100417"/>
                </a:lnTo>
                <a:lnTo>
                  <a:pt x="5448909" y="7098385"/>
                </a:lnTo>
                <a:lnTo>
                  <a:pt x="5422722" y="7100417"/>
                </a:lnTo>
                <a:lnTo>
                  <a:pt x="5402072" y="7105751"/>
                </a:lnTo>
                <a:lnTo>
                  <a:pt x="5385193" y="7113232"/>
                </a:lnTo>
                <a:lnTo>
                  <a:pt x="5356149" y="7129805"/>
                </a:lnTo>
                <a:lnTo>
                  <a:pt x="5340528" y="7136739"/>
                </a:lnTo>
                <a:lnTo>
                  <a:pt x="5321605" y="7141591"/>
                </a:lnTo>
                <a:lnTo>
                  <a:pt x="5297576" y="7143407"/>
                </a:lnTo>
                <a:lnTo>
                  <a:pt x="5273548" y="7141591"/>
                </a:lnTo>
                <a:lnTo>
                  <a:pt x="5254637" y="7136739"/>
                </a:lnTo>
                <a:lnTo>
                  <a:pt x="5239004" y="7129805"/>
                </a:lnTo>
                <a:lnTo>
                  <a:pt x="5209946" y="7113232"/>
                </a:lnTo>
                <a:lnTo>
                  <a:pt x="5193068" y="7105751"/>
                </a:lnTo>
                <a:lnTo>
                  <a:pt x="5172418" y="7100417"/>
                </a:lnTo>
                <a:lnTo>
                  <a:pt x="5146205" y="7098385"/>
                </a:lnTo>
                <a:lnTo>
                  <a:pt x="5120017" y="7100417"/>
                </a:lnTo>
                <a:lnTo>
                  <a:pt x="5099355" y="7105751"/>
                </a:lnTo>
                <a:lnTo>
                  <a:pt x="5082489" y="7113232"/>
                </a:lnTo>
                <a:lnTo>
                  <a:pt x="5053444" y="7129805"/>
                </a:lnTo>
                <a:lnTo>
                  <a:pt x="5037810" y="7136739"/>
                </a:lnTo>
                <a:lnTo>
                  <a:pt x="5018900" y="7141591"/>
                </a:lnTo>
                <a:lnTo>
                  <a:pt x="4994872" y="7143407"/>
                </a:lnTo>
                <a:lnTo>
                  <a:pt x="4970856" y="7141591"/>
                </a:lnTo>
                <a:lnTo>
                  <a:pt x="4951946" y="7136739"/>
                </a:lnTo>
                <a:lnTo>
                  <a:pt x="4936312" y="7129805"/>
                </a:lnTo>
                <a:lnTo>
                  <a:pt x="4907267" y="7113232"/>
                </a:lnTo>
                <a:lnTo>
                  <a:pt x="4890401" y="7105751"/>
                </a:lnTo>
                <a:lnTo>
                  <a:pt x="4869751" y="7100417"/>
                </a:lnTo>
                <a:lnTo>
                  <a:pt x="4843551" y="7098385"/>
                </a:lnTo>
                <a:lnTo>
                  <a:pt x="4817364" y="7100417"/>
                </a:lnTo>
                <a:lnTo>
                  <a:pt x="4796726" y="7105751"/>
                </a:lnTo>
                <a:lnTo>
                  <a:pt x="4779848" y="7113232"/>
                </a:lnTo>
                <a:lnTo>
                  <a:pt x="4750803" y="7129805"/>
                </a:lnTo>
                <a:lnTo>
                  <a:pt x="4735182" y="7136739"/>
                </a:lnTo>
                <a:lnTo>
                  <a:pt x="4716259" y="7141591"/>
                </a:lnTo>
                <a:lnTo>
                  <a:pt x="4692231" y="7143407"/>
                </a:lnTo>
                <a:lnTo>
                  <a:pt x="4668215" y="7141591"/>
                </a:lnTo>
                <a:lnTo>
                  <a:pt x="4649305" y="7136739"/>
                </a:lnTo>
                <a:lnTo>
                  <a:pt x="4633684" y="7129805"/>
                </a:lnTo>
                <a:lnTo>
                  <a:pt x="4604639" y="7113232"/>
                </a:lnTo>
                <a:lnTo>
                  <a:pt x="4587760" y="7105751"/>
                </a:lnTo>
                <a:lnTo>
                  <a:pt x="4567110" y="7100417"/>
                </a:lnTo>
                <a:lnTo>
                  <a:pt x="4540897" y="7098385"/>
                </a:lnTo>
                <a:lnTo>
                  <a:pt x="4514710" y="7100417"/>
                </a:lnTo>
                <a:lnTo>
                  <a:pt x="4494073" y="7105751"/>
                </a:lnTo>
                <a:lnTo>
                  <a:pt x="4477194" y="7113232"/>
                </a:lnTo>
                <a:lnTo>
                  <a:pt x="4448149" y="7129805"/>
                </a:lnTo>
                <a:lnTo>
                  <a:pt x="4432528" y="7136739"/>
                </a:lnTo>
                <a:lnTo>
                  <a:pt x="4413605" y="7141591"/>
                </a:lnTo>
                <a:lnTo>
                  <a:pt x="4389577" y="7143407"/>
                </a:lnTo>
                <a:lnTo>
                  <a:pt x="4365561" y="7141591"/>
                </a:lnTo>
                <a:lnTo>
                  <a:pt x="4346664" y="7136739"/>
                </a:lnTo>
                <a:lnTo>
                  <a:pt x="4331043" y="7129805"/>
                </a:lnTo>
                <a:lnTo>
                  <a:pt x="4302010" y="7113232"/>
                </a:lnTo>
                <a:lnTo>
                  <a:pt x="4285145" y="7105751"/>
                </a:lnTo>
                <a:lnTo>
                  <a:pt x="4264495" y="7100417"/>
                </a:lnTo>
                <a:lnTo>
                  <a:pt x="4238307" y="7098385"/>
                </a:lnTo>
                <a:lnTo>
                  <a:pt x="4212133" y="7100417"/>
                </a:lnTo>
                <a:lnTo>
                  <a:pt x="4191482" y="7105751"/>
                </a:lnTo>
                <a:lnTo>
                  <a:pt x="4174617" y="7113232"/>
                </a:lnTo>
                <a:lnTo>
                  <a:pt x="4145572" y="7129805"/>
                </a:lnTo>
                <a:lnTo>
                  <a:pt x="4129938" y="7136739"/>
                </a:lnTo>
                <a:lnTo>
                  <a:pt x="4111028" y="7141591"/>
                </a:lnTo>
                <a:lnTo>
                  <a:pt x="4086999" y="7143407"/>
                </a:lnTo>
                <a:lnTo>
                  <a:pt x="4062984" y="7141591"/>
                </a:lnTo>
                <a:lnTo>
                  <a:pt x="4044073" y="7136739"/>
                </a:lnTo>
                <a:lnTo>
                  <a:pt x="4028440" y="7129805"/>
                </a:lnTo>
                <a:lnTo>
                  <a:pt x="3999395" y="7113232"/>
                </a:lnTo>
                <a:lnTo>
                  <a:pt x="3982516" y="7105751"/>
                </a:lnTo>
                <a:lnTo>
                  <a:pt x="3961866" y="7100417"/>
                </a:lnTo>
                <a:lnTo>
                  <a:pt x="3935666" y="7098385"/>
                </a:lnTo>
                <a:lnTo>
                  <a:pt x="3909479" y="7100417"/>
                </a:lnTo>
                <a:lnTo>
                  <a:pt x="3888829" y="7105751"/>
                </a:lnTo>
                <a:lnTo>
                  <a:pt x="3871950" y="7113232"/>
                </a:lnTo>
                <a:lnTo>
                  <a:pt x="3842905" y="7129805"/>
                </a:lnTo>
                <a:lnTo>
                  <a:pt x="3827284" y="7136739"/>
                </a:lnTo>
                <a:lnTo>
                  <a:pt x="3808374" y="7141591"/>
                </a:lnTo>
                <a:lnTo>
                  <a:pt x="3784358" y="7143407"/>
                </a:lnTo>
                <a:lnTo>
                  <a:pt x="3760330" y="7141591"/>
                </a:lnTo>
                <a:lnTo>
                  <a:pt x="3741420" y="7136739"/>
                </a:lnTo>
                <a:lnTo>
                  <a:pt x="3725786" y="7129805"/>
                </a:lnTo>
                <a:lnTo>
                  <a:pt x="3696741" y="7113232"/>
                </a:lnTo>
                <a:lnTo>
                  <a:pt x="3679875" y="7105751"/>
                </a:lnTo>
                <a:lnTo>
                  <a:pt x="3659213" y="7100417"/>
                </a:lnTo>
                <a:lnTo>
                  <a:pt x="3633025" y="7098385"/>
                </a:lnTo>
                <a:lnTo>
                  <a:pt x="3606838" y="7100417"/>
                </a:lnTo>
                <a:lnTo>
                  <a:pt x="3586188" y="7105751"/>
                </a:lnTo>
                <a:lnTo>
                  <a:pt x="3569309" y="7113232"/>
                </a:lnTo>
                <a:lnTo>
                  <a:pt x="3540264" y="7129805"/>
                </a:lnTo>
                <a:lnTo>
                  <a:pt x="3524643" y="7136739"/>
                </a:lnTo>
                <a:lnTo>
                  <a:pt x="3505733" y="7141591"/>
                </a:lnTo>
                <a:lnTo>
                  <a:pt x="3481705" y="7143407"/>
                </a:lnTo>
                <a:lnTo>
                  <a:pt x="3457676" y="7141591"/>
                </a:lnTo>
                <a:lnTo>
                  <a:pt x="3438766" y="7136739"/>
                </a:lnTo>
                <a:lnTo>
                  <a:pt x="3423132" y="7129805"/>
                </a:lnTo>
                <a:lnTo>
                  <a:pt x="3394075" y="7113232"/>
                </a:lnTo>
                <a:lnTo>
                  <a:pt x="3377209" y="7105751"/>
                </a:lnTo>
                <a:lnTo>
                  <a:pt x="3356546" y="7100417"/>
                </a:lnTo>
                <a:lnTo>
                  <a:pt x="3330359" y="7098385"/>
                </a:lnTo>
                <a:lnTo>
                  <a:pt x="3304171" y="7100417"/>
                </a:lnTo>
                <a:lnTo>
                  <a:pt x="3283521" y="7105751"/>
                </a:lnTo>
                <a:lnTo>
                  <a:pt x="3266643" y="7113232"/>
                </a:lnTo>
                <a:lnTo>
                  <a:pt x="3237598" y="7129805"/>
                </a:lnTo>
                <a:lnTo>
                  <a:pt x="3221977" y="7136739"/>
                </a:lnTo>
                <a:lnTo>
                  <a:pt x="3203067" y="7141591"/>
                </a:lnTo>
                <a:lnTo>
                  <a:pt x="3179038" y="7143407"/>
                </a:lnTo>
                <a:lnTo>
                  <a:pt x="3155023" y="7141591"/>
                </a:lnTo>
                <a:lnTo>
                  <a:pt x="3136112" y="7136739"/>
                </a:lnTo>
                <a:lnTo>
                  <a:pt x="3120491" y="7129805"/>
                </a:lnTo>
                <a:lnTo>
                  <a:pt x="3091446" y="7113232"/>
                </a:lnTo>
                <a:lnTo>
                  <a:pt x="3074581" y="7105751"/>
                </a:lnTo>
                <a:lnTo>
                  <a:pt x="3053918" y="7100417"/>
                </a:lnTo>
                <a:lnTo>
                  <a:pt x="3027730" y="7098385"/>
                </a:lnTo>
                <a:lnTo>
                  <a:pt x="3001543" y="7100417"/>
                </a:lnTo>
                <a:lnTo>
                  <a:pt x="2980893" y="7105751"/>
                </a:lnTo>
                <a:lnTo>
                  <a:pt x="2964015" y="7113232"/>
                </a:lnTo>
                <a:lnTo>
                  <a:pt x="2934970" y="7129805"/>
                </a:lnTo>
                <a:lnTo>
                  <a:pt x="2919336" y="7136739"/>
                </a:lnTo>
                <a:lnTo>
                  <a:pt x="2900426" y="7141591"/>
                </a:lnTo>
                <a:lnTo>
                  <a:pt x="2876410" y="7143407"/>
                </a:lnTo>
                <a:lnTo>
                  <a:pt x="2852382" y="7141591"/>
                </a:lnTo>
                <a:lnTo>
                  <a:pt x="2833471" y="7136739"/>
                </a:lnTo>
                <a:lnTo>
                  <a:pt x="2817850" y="7129805"/>
                </a:lnTo>
                <a:lnTo>
                  <a:pt x="2788805" y="7113232"/>
                </a:lnTo>
                <a:lnTo>
                  <a:pt x="2771927" y="7105751"/>
                </a:lnTo>
                <a:lnTo>
                  <a:pt x="2751277" y="7100417"/>
                </a:lnTo>
                <a:lnTo>
                  <a:pt x="2725089" y="7098385"/>
                </a:lnTo>
                <a:lnTo>
                  <a:pt x="2698902" y="7100417"/>
                </a:lnTo>
                <a:lnTo>
                  <a:pt x="2678252" y="7105751"/>
                </a:lnTo>
                <a:lnTo>
                  <a:pt x="2661386" y="7113232"/>
                </a:lnTo>
                <a:lnTo>
                  <a:pt x="2632341" y="7129805"/>
                </a:lnTo>
                <a:lnTo>
                  <a:pt x="2616720" y="7136739"/>
                </a:lnTo>
                <a:lnTo>
                  <a:pt x="2597810" y="7141591"/>
                </a:lnTo>
                <a:lnTo>
                  <a:pt x="2573794" y="7143407"/>
                </a:lnTo>
                <a:lnTo>
                  <a:pt x="2549766" y="7141591"/>
                </a:lnTo>
                <a:lnTo>
                  <a:pt x="2530856" y="7136739"/>
                </a:lnTo>
                <a:lnTo>
                  <a:pt x="2515222" y="7129805"/>
                </a:lnTo>
                <a:lnTo>
                  <a:pt x="2486177" y="7113232"/>
                </a:lnTo>
                <a:lnTo>
                  <a:pt x="2469299" y="7105751"/>
                </a:lnTo>
                <a:lnTo>
                  <a:pt x="2448649" y="7100417"/>
                </a:lnTo>
                <a:lnTo>
                  <a:pt x="2422448" y="7098385"/>
                </a:lnTo>
                <a:lnTo>
                  <a:pt x="2396261" y="7100417"/>
                </a:lnTo>
                <a:lnTo>
                  <a:pt x="2375624" y="7105751"/>
                </a:lnTo>
                <a:lnTo>
                  <a:pt x="2358745" y="7113232"/>
                </a:lnTo>
                <a:lnTo>
                  <a:pt x="2329713" y="7129805"/>
                </a:lnTo>
                <a:lnTo>
                  <a:pt x="2314092" y="7136739"/>
                </a:lnTo>
                <a:lnTo>
                  <a:pt x="2295182" y="7141591"/>
                </a:lnTo>
                <a:lnTo>
                  <a:pt x="2271166" y="7143407"/>
                </a:lnTo>
                <a:lnTo>
                  <a:pt x="2247138" y="7141591"/>
                </a:lnTo>
                <a:lnTo>
                  <a:pt x="2228227" y="7136739"/>
                </a:lnTo>
                <a:lnTo>
                  <a:pt x="2212594" y="7129805"/>
                </a:lnTo>
                <a:lnTo>
                  <a:pt x="2183549" y="7113232"/>
                </a:lnTo>
                <a:lnTo>
                  <a:pt x="2166670" y="7105751"/>
                </a:lnTo>
                <a:lnTo>
                  <a:pt x="2146020" y="7100417"/>
                </a:lnTo>
                <a:lnTo>
                  <a:pt x="2119833" y="7098385"/>
                </a:lnTo>
                <a:lnTo>
                  <a:pt x="2093645" y="7100417"/>
                </a:lnTo>
                <a:lnTo>
                  <a:pt x="2073008" y="7105751"/>
                </a:lnTo>
                <a:lnTo>
                  <a:pt x="2056142" y="7113232"/>
                </a:lnTo>
                <a:lnTo>
                  <a:pt x="2027097" y="7129805"/>
                </a:lnTo>
                <a:lnTo>
                  <a:pt x="2011464" y="7136739"/>
                </a:lnTo>
                <a:lnTo>
                  <a:pt x="1992553" y="7141591"/>
                </a:lnTo>
                <a:lnTo>
                  <a:pt x="1968525" y="7143407"/>
                </a:lnTo>
                <a:lnTo>
                  <a:pt x="1944509" y="7141591"/>
                </a:lnTo>
                <a:lnTo>
                  <a:pt x="1925599" y="7136739"/>
                </a:lnTo>
                <a:lnTo>
                  <a:pt x="1909965" y="7129805"/>
                </a:lnTo>
                <a:lnTo>
                  <a:pt x="1880920" y="7113232"/>
                </a:lnTo>
                <a:lnTo>
                  <a:pt x="1864055" y="7105751"/>
                </a:lnTo>
                <a:lnTo>
                  <a:pt x="1843405" y="7100417"/>
                </a:lnTo>
                <a:lnTo>
                  <a:pt x="1817204" y="7098385"/>
                </a:lnTo>
                <a:lnTo>
                  <a:pt x="1791017" y="7100417"/>
                </a:lnTo>
                <a:lnTo>
                  <a:pt x="1770380" y="7105751"/>
                </a:lnTo>
                <a:lnTo>
                  <a:pt x="1753501" y="7113232"/>
                </a:lnTo>
                <a:lnTo>
                  <a:pt x="1724456" y="7129805"/>
                </a:lnTo>
                <a:lnTo>
                  <a:pt x="1708835" y="7136739"/>
                </a:lnTo>
                <a:lnTo>
                  <a:pt x="1689938" y="7141591"/>
                </a:lnTo>
                <a:lnTo>
                  <a:pt x="1665909" y="7143407"/>
                </a:lnTo>
                <a:lnTo>
                  <a:pt x="1641894" y="7141591"/>
                </a:lnTo>
                <a:lnTo>
                  <a:pt x="1622996" y="7136739"/>
                </a:lnTo>
                <a:lnTo>
                  <a:pt x="1607375" y="7129805"/>
                </a:lnTo>
                <a:lnTo>
                  <a:pt x="1578330" y="7113232"/>
                </a:lnTo>
                <a:lnTo>
                  <a:pt x="1561465" y="7105751"/>
                </a:lnTo>
                <a:lnTo>
                  <a:pt x="1540814" y="7100417"/>
                </a:lnTo>
                <a:lnTo>
                  <a:pt x="1514614" y="7098385"/>
                </a:lnTo>
                <a:lnTo>
                  <a:pt x="1488427" y="7100417"/>
                </a:lnTo>
                <a:lnTo>
                  <a:pt x="1467789" y="7105751"/>
                </a:lnTo>
                <a:lnTo>
                  <a:pt x="1450911" y="7113232"/>
                </a:lnTo>
                <a:lnTo>
                  <a:pt x="1421866" y="7129805"/>
                </a:lnTo>
                <a:lnTo>
                  <a:pt x="1406245" y="7136739"/>
                </a:lnTo>
                <a:lnTo>
                  <a:pt x="1387335" y="7141591"/>
                </a:lnTo>
                <a:lnTo>
                  <a:pt x="1363319" y="7143407"/>
                </a:lnTo>
                <a:lnTo>
                  <a:pt x="1339303" y="7141591"/>
                </a:lnTo>
                <a:lnTo>
                  <a:pt x="1320393" y="7136739"/>
                </a:lnTo>
                <a:lnTo>
                  <a:pt x="1304772" y="7129805"/>
                </a:lnTo>
                <a:lnTo>
                  <a:pt x="1275727" y="7113232"/>
                </a:lnTo>
                <a:lnTo>
                  <a:pt x="1258862" y="7105751"/>
                </a:lnTo>
                <a:lnTo>
                  <a:pt x="1238224" y="7100417"/>
                </a:lnTo>
                <a:lnTo>
                  <a:pt x="1212037" y="7098385"/>
                </a:lnTo>
                <a:lnTo>
                  <a:pt x="1185849" y="7100417"/>
                </a:lnTo>
                <a:lnTo>
                  <a:pt x="1165199" y="7105751"/>
                </a:lnTo>
                <a:lnTo>
                  <a:pt x="1148321" y="7113232"/>
                </a:lnTo>
                <a:lnTo>
                  <a:pt x="1119276" y="7129805"/>
                </a:lnTo>
                <a:lnTo>
                  <a:pt x="1103655" y="7136739"/>
                </a:lnTo>
                <a:lnTo>
                  <a:pt x="1084745" y="7141591"/>
                </a:lnTo>
                <a:lnTo>
                  <a:pt x="1060729" y="7143407"/>
                </a:lnTo>
                <a:lnTo>
                  <a:pt x="1036713" y="7141591"/>
                </a:lnTo>
                <a:lnTo>
                  <a:pt x="1017803" y="7136739"/>
                </a:lnTo>
                <a:lnTo>
                  <a:pt x="1002182" y="7129805"/>
                </a:lnTo>
                <a:lnTo>
                  <a:pt x="973137" y="7113232"/>
                </a:lnTo>
                <a:lnTo>
                  <a:pt x="956271" y="7105751"/>
                </a:lnTo>
                <a:lnTo>
                  <a:pt x="935621" y="7100417"/>
                </a:lnTo>
                <a:lnTo>
                  <a:pt x="909434" y="7098385"/>
                </a:lnTo>
                <a:lnTo>
                  <a:pt x="883259" y="7100417"/>
                </a:lnTo>
                <a:lnTo>
                  <a:pt x="862609" y="7105751"/>
                </a:lnTo>
                <a:lnTo>
                  <a:pt x="845743" y="7113232"/>
                </a:lnTo>
                <a:lnTo>
                  <a:pt x="816711" y="7129805"/>
                </a:lnTo>
                <a:lnTo>
                  <a:pt x="801090" y="7136739"/>
                </a:lnTo>
                <a:lnTo>
                  <a:pt x="782180" y="7141591"/>
                </a:lnTo>
                <a:lnTo>
                  <a:pt x="758151" y="7143407"/>
                </a:lnTo>
                <a:lnTo>
                  <a:pt x="734136" y="7141591"/>
                </a:lnTo>
                <a:lnTo>
                  <a:pt x="715238" y="7136739"/>
                </a:lnTo>
                <a:lnTo>
                  <a:pt x="699617" y="7129805"/>
                </a:lnTo>
                <a:lnTo>
                  <a:pt x="670572" y="7113232"/>
                </a:lnTo>
                <a:lnTo>
                  <a:pt x="653707" y="7105751"/>
                </a:lnTo>
                <a:lnTo>
                  <a:pt x="633056" y="7100417"/>
                </a:lnTo>
                <a:lnTo>
                  <a:pt x="606869" y="7098385"/>
                </a:lnTo>
                <a:lnTo>
                  <a:pt x="580682" y="7100417"/>
                </a:lnTo>
                <a:lnTo>
                  <a:pt x="560031" y="7105751"/>
                </a:lnTo>
                <a:lnTo>
                  <a:pt x="543153" y="7113232"/>
                </a:lnTo>
                <a:lnTo>
                  <a:pt x="514121" y="7129805"/>
                </a:lnTo>
                <a:lnTo>
                  <a:pt x="498500" y="7136739"/>
                </a:lnTo>
                <a:lnTo>
                  <a:pt x="479590" y="7141591"/>
                </a:lnTo>
                <a:lnTo>
                  <a:pt x="455574" y="7143407"/>
                </a:lnTo>
                <a:lnTo>
                  <a:pt x="431558" y="7141591"/>
                </a:lnTo>
                <a:lnTo>
                  <a:pt x="412648" y="7136739"/>
                </a:lnTo>
                <a:lnTo>
                  <a:pt x="397027" y="7129805"/>
                </a:lnTo>
                <a:lnTo>
                  <a:pt x="367995" y="7113232"/>
                </a:lnTo>
                <a:lnTo>
                  <a:pt x="351129" y="7105751"/>
                </a:lnTo>
                <a:lnTo>
                  <a:pt x="330479" y="7100417"/>
                </a:lnTo>
                <a:lnTo>
                  <a:pt x="304292" y="7098385"/>
                </a:lnTo>
                <a:lnTo>
                  <a:pt x="278104" y="7100417"/>
                </a:lnTo>
                <a:lnTo>
                  <a:pt x="257467" y="7105751"/>
                </a:lnTo>
                <a:lnTo>
                  <a:pt x="240601" y="7113232"/>
                </a:lnTo>
                <a:lnTo>
                  <a:pt x="211556" y="7129818"/>
                </a:lnTo>
                <a:lnTo>
                  <a:pt x="195948" y="7136752"/>
                </a:lnTo>
                <a:lnTo>
                  <a:pt x="177038" y="7141591"/>
                </a:lnTo>
                <a:lnTo>
                  <a:pt x="153022" y="7143407"/>
                </a:lnTo>
                <a:lnTo>
                  <a:pt x="129006" y="7141591"/>
                </a:lnTo>
                <a:lnTo>
                  <a:pt x="110096" y="7136739"/>
                </a:lnTo>
                <a:lnTo>
                  <a:pt x="94462" y="7129805"/>
                </a:lnTo>
                <a:lnTo>
                  <a:pt x="65417" y="7113232"/>
                </a:lnTo>
                <a:lnTo>
                  <a:pt x="48552" y="7105751"/>
                </a:lnTo>
                <a:lnTo>
                  <a:pt x="27901" y="7100417"/>
                </a:lnTo>
                <a:lnTo>
                  <a:pt x="1714" y="7098385"/>
                </a:lnTo>
                <a:lnTo>
                  <a:pt x="1714" y="7109650"/>
                </a:lnTo>
                <a:lnTo>
                  <a:pt x="25730" y="7111479"/>
                </a:lnTo>
                <a:lnTo>
                  <a:pt x="44640" y="7116318"/>
                </a:lnTo>
                <a:lnTo>
                  <a:pt x="60261" y="7123252"/>
                </a:lnTo>
                <a:lnTo>
                  <a:pt x="89306" y="7139826"/>
                </a:lnTo>
                <a:lnTo>
                  <a:pt x="106184" y="7147306"/>
                </a:lnTo>
                <a:lnTo>
                  <a:pt x="126834" y="7152627"/>
                </a:lnTo>
                <a:lnTo>
                  <a:pt x="153022" y="7154659"/>
                </a:lnTo>
                <a:lnTo>
                  <a:pt x="179209" y="7152627"/>
                </a:lnTo>
                <a:lnTo>
                  <a:pt x="199847" y="7147306"/>
                </a:lnTo>
                <a:lnTo>
                  <a:pt x="216712" y="7139838"/>
                </a:lnTo>
                <a:lnTo>
                  <a:pt x="245757" y="7123252"/>
                </a:lnTo>
                <a:lnTo>
                  <a:pt x="261378" y="7116318"/>
                </a:lnTo>
                <a:lnTo>
                  <a:pt x="280276" y="7111479"/>
                </a:lnTo>
                <a:lnTo>
                  <a:pt x="304292" y="7109650"/>
                </a:lnTo>
                <a:lnTo>
                  <a:pt x="328307" y="7111479"/>
                </a:lnTo>
                <a:lnTo>
                  <a:pt x="347218" y="7116318"/>
                </a:lnTo>
                <a:lnTo>
                  <a:pt x="362839" y="7123252"/>
                </a:lnTo>
                <a:lnTo>
                  <a:pt x="391871" y="7139826"/>
                </a:lnTo>
                <a:lnTo>
                  <a:pt x="408749" y="7147306"/>
                </a:lnTo>
                <a:lnTo>
                  <a:pt x="429387" y="7152627"/>
                </a:lnTo>
                <a:lnTo>
                  <a:pt x="455574" y="7154659"/>
                </a:lnTo>
                <a:lnTo>
                  <a:pt x="481761" y="7152627"/>
                </a:lnTo>
                <a:lnTo>
                  <a:pt x="502412" y="7147306"/>
                </a:lnTo>
                <a:lnTo>
                  <a:pt x="519277" y="7139838"/>
                </a:lnTo>
                <a:lnTo>
                  <a:pt x="548322" y="7123252"/>
                </a:lnTo>
                <a:lnTo>
                  <a:pt x="563943" y="7116318"/>
                </a:lnTo>
                <a:lnTo>
                  <a:pt x="582853" y="7111479"/>
                </a:lnTo>
                <a:lnTo>
                  <a:pt x="606869" y="7109650"/>
                </a:lnTo>
                <a:lnTo>
                  <a:pt x="630885" y="7111479"/>
                </a:lnTo>
                <a:lnTo>
                  <a:pt x="649795" y="7116318"/>
                </a:lnTo>
                <a:lnTo>
                  <a:pt x="665416" y="7123252"/>
                </a:lnTo>
                <a:lnTo>
                  <a:pt x="694448" y="7139826"/>
                </a:lnTo>
                <a:lnTo>
                  <a:pt x="711327" y="7147306"/>
                </a:lnTo>
                <a:lnTo>
                  <a:pt x="731977" y="7152627"/>
                </a:lnTo>
                <a:lnTo>
                  <a:pt x="758151" y="7154659"/>
                </a:lnTo>
                <a:lnTo>
                  <a:pt x="784339" y="7152627"/>
                </a:lnTo>
                <a:lnTo>
                  <a:pt x="804989" y="7147306"/>
                </a:lnTo>
                <a:lnTo>
                  <a:pt x="821855" y="7139826"/>
                </a:lnTo>
                <a:lnTo>
                  <a:pt x="850900" y="7123252"/>
                </a:lnTo>
                <a:lnTo>
                  <a:pt x="866521" y="7116318"/>
                </a:lnTo>
                <a:lnTo>
                  <a:pt x="885418" y="7111479"/>
                </a:lnTo>
                <a:lnTo>
                  <a:pt x="909434" y="7109650"/>
                </a:lnTo>
                <a:lnTo>
                  <a:pt x="933450" y="7111479"/>
                </a:lnTo>
                <a:lnTo>
                  <a:pt x="952360" y="7116318"/>
                </a:lnTo>
                <a:lnTo>
                  <a:pt x="967981" y="7123252"/>
                </a:lnTo>
                <a:lnTo>
                  <a:pt x="997026" y="7139826"/>
                </a:lnTo>
                <a:lnTo>
                  <a:pt x="1013891" y="7147306"/>
                </a:lnTo>
                <a:lnTo>
                  <a:pt x="1034542" y="7152627"/>
                </a:lnTo>
                <a:lnTo>
                  <a:pt x="1060729" y="7154659"/>
                </a:lnTo>
                <a:lnTo>
                  <a:pt x="1086916" y="7152627"/>
                </a:lnTo>
                <a:lnTo>
                  <a:pt x="1107567" y="7147306"/>
                </a:lnTo>
                <a:lnTo>
                  <a:pt x="1124432" y="7139838"/>
                </a:lnTo>
                <a:lnTo>
                  <a:pt x="1153477" y="7123252"/>
                </a:lnTo>
                <a:lnTo>
                  <a:pt x="1169111" y="7116318"/>
                </a:lnTo>
                <a:lnTo>
                  <a:pt x="1188021" y="7111479"/>
                </a:lnTo>
                <a:lnTo>
                  <a:pt x="1212037" y="7109650"/>
                </a:lnTo>
                <a:lnTo>
                  <a:pt x="1236052" y="7111479"/>
                </a:lnTo>
                <a:lnTo>
                  <a:pt x="1254963" y="7116318"/>
                </a:lnTo>
                <a:lnTo>
                  <a:pt x="1270571" y="7123252"/>
                </a:lnTo>
                <a:lnTo>
                  <a:pt x="1299603" y="7139826"/>
                </a:lnTo>
                <a:lnTo>
                  <a:pt x="1316482" y="7147306"/>
                </a:lnTo>
                <a:lnTo>
                  <a:pt x="1337132" y="7152627"/>
                </a:lnTo>
                <a:lnTo>
                  <a:pt x="1363319" y="7154659"/>
                </a:lnTo>
                <a:lnTo>
                  <a:pt x="1389507" y="7152627"/>
                </a:lnTo>
                <a:lnTo>
                  <a:pt x="1410157" y="7147306"/>
                </a:lnTo>
                <a:lnTo>
                  <a:pt x="1427022" y="7139826"/>
                </a:lnTo>
                <a:lnTo>
                  <a:pt x="1456067" y="7123252"/>
                </a:lnTo>
                <a:lnTo>
                  <a:pt x="1471688" y="7116318"/>
                </a:lnTo>
                <a:lnTo>
                  <a:pt x="1490599" y="7111479"/>
                </a:lnTo>
                <a:lnTo>
                  <a:pt x="1514614" y="7109650"/>
                </a:lnTo>
                <a:lnTo>
                  <a:pt x="1538643" y="7111479"/>
                </a:lnTo>
                <a:lnTo>
                  <a:pt x="1557553" y="7116318"/>
                </a:lnTo>
                <a:lnTo>
                  <a:pt x="1573187" y="7123252"/>
                </a:lnTo>
                <a:lnTo>
                  <a:pt x="1602219" y="7139838"/>
                </a:lnTo>
                <a:lnTo>
                  <a:pt x="1619084" y="7147306"/>
                </a:lnTo>
                <a:lnTo>
                  <a:pt x="1639735" y="7152627"/>
                </a:lnTo>
                <a:lnTo>
                  <a:pt x="1665909" y="7154659"/>
                </a:lnTo>
                <a:lnTo>
                  <a:pt x="1692097" y="7152627"/>
                </a:lnTo>
                <a:lnTo>
                  <a:pt x="1712747" y="7147306"/>
                </a:lnTo>
                <a:lnTo>
                  <a:pt x="1729613" y="7139838"/>
                </a:lnTo>
                <a:lnTo>
                  <a:pt x="1758645" y="7123252"/>
                </a:lnTo>
                <a:lnTo>
                  <a:pt x="1774278" y="7116318"/>
                </a:lnTo>
                <a:lnTo>
                  <a:pt x="1793189" y="7111479"/>
                </a:lnTo>
                <a:lnTo>
                  <a:pt x="1817204" y="7109650"/>
                </a:lnTo>
                <a:lnTo>
                  <a:pt x="1841233" y="7111479"/>
                </a:lnTo>
                <a:lnTo>
                  <a:pt x="1860143" y="7116318"/>
                </a:lnTo>
                <a:lnTo>
                  <a:pt x="1875777" y="7123252"/>
                </a:lnTo>
                <a:lnTo>
                  <a:pt x="1904822" y="7139826"/>
                </a:lnTo>
                <a:lnTo>
                  <a:pt x="1921700" y="7147306"/>
                </a:lnTo>
                <a:lnTo>
                  <a:pt x="1942338" y="7152627"/>
                </a:lnTo>
                <a:lnTo>
                  <a:pt x="1968525" y="7154659"/>
                </a:lnTo>
                <a:lnTo>
                  <a:pt x="1994725" y="7152627"/>
                </a:lnTo>
                <a:lnTo>
                  <a:pt x="2015375" y="7147306"/>
                </a:lnTo>
                <a:lnTo>
                  <a:pt x="2032241" y="7139826"/>
                </a:lnTo>
                <a:lnTo>
                  <a:pt x="2061286" y="7123252"/>
                </a:lnTo>
                <a:lnTo>
                  <a:pt x="2076907" y="7116318"/>
                </a:lnTo>
                <a:lnTo>
                  <a:pt x="2095817" y="7111479"/>
                </a:lnTo>
                <a:lnTo>
                  <a:pt x="2119833" y="7109650"/>
                </a:lnTo>
                <a:lnTo>
                  <a:pt x="2143861" y="7111479"/>
                </a:lnTo>
                <a:lnTo>
                  <a:pt x="2162772" y="7116318"/>
                </a:lnTo>
                <a:lnTo>
                  <a:pt x="2178405" y="7123252"/>
                </a:lnTo>
                <a:lnTo>
                  <a:pt x="2207450" y="7139826"/>
                </a:lnTo>
                <a:lnTo>
                  <a:pt x="2224328" y="7147306"/>
                </a:lnTo>
                <a:lnTo>
                  <a:pt x="2244979" y="7152627"/>
                </a:lnTo>
                <a:lnTo>
                  <a:pt x="2271166" y="7154659"/>
                </a:lnTo>
                <a:lnTo>
                  <a:pt x="2297353" y="7152627"/>
                </a:lnTo>
                <a:lnTo>
                  <a:pt x="2317991" y="7147306"/>
                </a:lnTo>
                <a:lnTo>
                  <a:pt x="2334857" y="7139838"/>
                </a:lnTo>
                <a:lnTo>
                  <a:pt x="2363901" y="7123252"/>
                </a:lnTo>
                <a:lnTo>
                  <a:pt x="2379522" y="7116318"/>
                </a:lnTo>
                <a:lnTo>
                  <a:pt x="2398433" y="7111479"/>
                </a:lnTo>
                <a:lnTo>
                  <a:pt x="2422448" y="7109650"/>
                </a:lnTo>
                <a:lnTo>
                  <a:pt x="2446477" y="7111479"/>
                </a:lnTo>
                <a:lnTo>
                  <a:pt x="2465400" y="7116318"/>
                </a:lnTo>
                <a:lnTo>
                  <a:pt x="2481034" y="7123252"/>
                </a:lnTo>
                <a:lnTo>
                  <a:pt x="2510078" y="7139838"/>
                </a:lnTo>
                <a:lnTo>
                  <a:pt x="2526957" y="7147306"/>
                </a:lnTo>
                <a:lnTo>
                  <a:pt x="2547607" y="7152627"/>
                </a:lnTo>
                <a:lnTo>
                  <a:pt x="2573794" y="7154659"/>
                </a:lnTo>
                <a:lnTo>
                  <a:pt x="2599982" y="7152627"/>
                </a:lnTo>
                <a:lnTo>
                  <a:pt x="2620619" y="7147306"/>
                </a:lnTo>
                <a:lnTo>
                  <a:pt x="2637485" y="7139838"/>
                </a:lnTo>
                <a:lnTo>
                  <a:pt x="2666530" y="7123252"/>
                </a:lnTo>
                <a:lnTo>
                  <a:pt x="2682163" y="7116318"/>
                </a:lnTo>
                <a:lnTo>
                  <a:pt x="2701074" y="7111479"/>
                </a:lnTo>
                <a:lnTo>
                  <a:pt x="2725089" y="7109650"/>
                </a:lnTo>
                <a:lnTo>
                  <a:pt x="2749118" y="7111479"/>
                </a:lnTo>
                <a:lnTo>
                  <a:pt x="2768028" y="7116318"/>
                </a:lnTo>
                <a:lnTo>
                  <a:pt x="2783649" y="7123252"/>
                </a:lnTo>
                <a:lnTo>
                  <a:pt x="2812694" y="7139826"/>
                </a:lnTo>
                <a:lnTo>
                  <a:pt x="2829572" y="7147306"/>
                </a:lnTo>
                <a:lnTo>
                  <a:pt x="2850223" y="7152627"/>
                </a:lnTo>
                <a:lnTo>
                  <a:pt x="2876410" y="7154659"/>
                </a:lnTo>
                <a:lnTo>
                  <a:pt x="2902597" y="7152627"/>
                </a:lnTo>
                <a:lnTo>
                  <a:pt x="2923248" y="7147306"/>
                </a:lnTo>
                <a:lnTo>
                  <a:pt x="2940113" y="7139838"/>
                </a:lnTo>
                <a:lnTo>
                  <a:pt x="2969158" y="7123252"/>
                </a:lnTo>
                <a:lnTo>
                  <a:pt x="2984792" y="7116318"/>
                </a:lnTo>
                <a:lnTo>
                  <a:pt x="3003702" y="7111479"/>
                </a:lnTo>
                <a:lnTo>
                  <a:pt x="3027730" y="7109650"/>
                </a:lnTo>
                <a:lnTo>
                  <a:pt x="3051759" y="7111479"/>
                </a:lnTo>
                <a:lnTo>
                  <a:pt x="3070669" y="7116318"/>
                </a:lnTo>
                <a:lnTo>
                  <a:pt x="3086290" y="7123252"/>
                </a:lnTo>
                <a:lnTo>
                  <a:pt x="3115335" y="7139838"/>
                </a:lnTo>
                <a:lnTo>
                  <a:pt x="3132213" y="7147306"/>
                </a:lnTo>
                <a:lnTo>
                  <a:pt x="3152851" y="7152627"/>
                </a:lnTo>
                <a:lnTo>
                  <a:pt x="3179038" y="7154659"/>
                </a:lnTo>
                <a:lnTo>
                  <a:pt x="3205226" y="7152627"/>
                </a:lnTo>
                <a:lnTo>
                  <a:pt x="3225876" y="7147306"/>
                </a:lnTo>
                <a:lnTo>
                  <a:pt x="3242754" y="7139838"/>
                </a:lnTo>
                <a:lnTo>
                  <a:pt x="3271799" y="7123252"/>
                </a:lnTo>
                <a:lnTo>
                  <a:pt x="3287420" y="7116318"/>
                </a:lnTo>
                <a:lnTo>
                  <a:pt x="3306330" y="7111479"/>
                </a:lnTo>
                <a:lnTo>
                  <a:pt x="3330359" y="7109650"/>
                </a:lnTo>
                <a:lnTo>
                  <a:pt x="3354387" y="7111479"/>
                </a:lnTo>
                <a:lnTo>
                  <a:pt x="3373297" y="7116318"/>
                </a:lnTo>
                <a:lnTo>
                  <a:pt x="3388931" y="7123252"/>
                </a:lnTo>
                <a:lnTo>
                  <a:pt x="3417976" y="7139826"/>
                </a:lnTo>
                <a:lnTo>
                  <a:pt x="3434854" y="7147306"/>
                </a:lnTo>
                <a:lnTo>
                  <a:pt x="3455505" y="7152627"/>
                </a:lnTo>
                <a:lnTo>
                  <a:pt x="3481705" y="7154659"/>
                </a:lnTo>
                <a:lnTo>
                  <a:pt x="3507892" y="7152627"/>
                </a:lnTo>
                <a:lnTo>
                  <a:pt x="3528542" y="7147306"/>
                </a:lnTo>
                <a:lnTo>
                  <a:pt x="3545421" y="7139826"/>
                </a:lnTo>
                <a:lnTo>
                  <a:pt x="3574465" y="7123252"/>
                </a:lnTo>
                <a:lnTo>
                  <a:pt x="3590086" y="7116318"/>
                </a:lnTo>
                <a:lnTo>
                  <a:pt x="3608997" y="7111479"/>
                </a:lnTo>
                <a:lnTo>
                  <a:pt x="3633025" y="7109650"/>
                </a:lnTo>
                <a:lnTo>
                  <a:pt x="3657054" y="7111479"/>
                </a:lnTo>
                <a:lnTo>
                  <a:pt x="3675964" y="7116318"/>
                </a:lnTo>
                <a:lnTo>
                  <a:pt x="3691598" y="7123252"/>
                </a:lnTo>
                <a:lnTo>
                  <a:pt x="3720642" y="7139826"/>
                </a:lnTo>
                <a:lnTo>
                  <a:pt x="3737521" y="7147306"/>
                </a:lnTo>
                <a:lnTo>
                  <a:pt x="3758171" y="7152627"/>
                </a:lnTo>
                <a:lnTo>
                  <a:pt x="3784358" y="7154659"/>
                </a:lnTo>
                <a:lnTo>
                  <a:pt x="3810546" y="7152627"/>
                </a:lnTo>
                <a:lnTo>
                  <a:pt x="3831196" y="7147306"/>
                </a:lnTo>
                <a:lnTo>
                  <a:pt x="3848062" y="7139838"/>
                </a:lnTo>
                <a:lnTo>
                  <a:pt x="3877106" y="7123252"/>
                </a:lnTo>
                <a:lnTo>
                  <a:pt x="3892740" y="7116318"/>
                </a:lnTo>
                <a:lnTo>
                  <a:pt x="3911650" y="7111479"/>
                </a:lnTo>
                <a:lnTo>
                  <a:pt x="3935666" y="7109650"/>
                </a:lnTo>
                <a:lnTo>
                  <a:pt x="3959695" y="7111479"/>
                </a:lnTo>
                <a:lnTo>
                  <a:pt x="3978605" y="7116318"/>
                </a:lnTo>
                <a:lnTo>
                  <a:pt x="3994239" y="7123252"/>
                </a:lnTo>
                <a:lnTo>
                  <a:pt x="4023283" y="7139826"/>
                </a:lnTo>
                <a:lnTo>
                  <a:pt x="4040162" y="7147306"/>
                </a:lnTo>
                <a:lnTo>
                  <a:pt x="4060812" y="7152627"/>
                </a:lnTo>
                <a:lnTo>
                  <a:pt x="4086999" y="7154659"/>
                </a:lnTo>
                <a:lnTo>
                  <a:pt x="4113199" y="7152627"/>
                </a:lnTo>
                <a:lnTo>
                  <a:pt x="4133850" y="7147306"/>
                </a:lnTo>
                <a:lnTo>
                  <a:pt x="4150715" y="7139826"/>
                </a:lnTo>
                <a:lnTo>
                  <a:pt x="4179760" y="7123252"/>
                </a:lnTo>
                <a:lnTo>
                  <a:pt x="4195394" y="7116318"/>
                </a:lnTo>
                <a:lnTo>
                  <a:pt x="4214292" y="7111479"/>
                </a:lnTo>
                <a:lnTo>
                  <a:pt x="4238307" y="7109650"/>
                </a:lnTo>
                <a:lnTo>
                  <a:pt x="4262336" y="7111479"/>
                </a:lnTo>
                <a:lnTo>
                  <a:pt x="4281233" y="7116318"/>
                </a:lnTo>
                <a:lnTo>
                  <a:pt x="4296854" y="7123252"/>
                </a:lnTo>
                <a:lnTo>
                  <a:pt x="4325886" y="7139826"/>
                </a:lnTo>
                <a:lnTo>
                  <a:pt x="4342752" y="7147306"/>
                </a:lnTo>
                <a:lnTo>
                  <a:pt x="4363402" y="7152627"/>
                </a:lnTo>
                <a:lnTo>
                  <a:pt x="4389577" y="7154659"/>
                </a:lnTo>
                <a:lnTo>
                  <a:pt x="4415777" y="7152627"/>
                </a:lnTo>
                <a:lnTo>
                  <a:pt x="4436427" y="7147306"/>
                </a:lnTo>
                <a:lnTo>
                  <a:pt x="4453306" y="7139826"/>
                </a:lnTo>
                <a:lnTo>
                  <a:pt x="4482350" y="7123252"/>
                </a:lnTo>
                <a:lnTo>
                  <a:pt x="4497971" y="7116318"/>
                </a:lnTo>
                <a:lnTo>
                  <a:pt x="4516882" y="7111479"/>
                </a:lnTo>
                <a:lnTo>
                  <a:pt x="4540897" y="7109650"/>
                </a:lnTo>
                <a:lnTo>
                  <a:pt x="4564939" y="7111479"/>
                </a:lnTo>
                <a:lnTo>
                  <a:pt x="4583849" y="7116318"/>
                </a:lnTo>
                <a:lnTo>
                  <a:pt x="4599483" y="7123252"/>
                </a:lnTo>
                <a:lnTo>
                  <a:pt x="4628527" y="7139838"/>
                </a:lnTo>
                <a:lnTo>
                  <a:pt x="4645406" y="7147306"/>
                </a:lnTo>
                <a:lnTo>
                  <a:pt x="4666056" y="7152627"/>
                </a:lnTo>
                <a:lnTo>
                  <a:pt x="4692231" y="7154659"/>
                </a:lnTo>
                <a:lnTo>
                  <a:pt x="4718431" y="7152627"/>
                </a:lnTo>
                <a:lnTo>
                  <a:pt x="4739081" y="7147306"/>
                </a:lnTo>
                <a:lnTo>
                  <a:pt x="4755959" y="7139826"/>
                </a:lnTo>
                <a:lnTo>
                  <a:pt x="4785004" y="7123252"/>
                </a:lnTo>
                <a:lnTo>
                  <a:pt x="4800638" y="7116318"/>
                </a:lnTo>
                <a:lnTo>
                  <a:pt x="4819535" y="7111479"/>
                </a:lnTo>
                <a:lnTo>
                  <a:pt x="4843551" y="7109650"/>
                </a:lnTo>
                <a:lnTo>
                  <a:pt x="4867580" y="7111479"/>
                </a:lnTo>
                <a:lnTo>
                  <a:pt x="4886490" y="7116318"/>
                </a:lnTo>
                <a:lnTo>
                  <a:pt x="4902111" y="7123252"/>
                </a:lnTo>
                <a:lnTo>
                  <a:pt x="4931156" y="7139826"/>
                </a:lnTo>
                <a:lnTo>
                  <a:pt x="4948034" y="7147306"/>
                </a:lnTo>
                <a:lnTo>
                  <a:pt x="4968684" y="7152627"/>
                </a:lnTo>
                <a:lnTo>
                  <a:pt x="4994872" y="7154659"/>
                </a:lnTo>
                <a:lnTo>
                  <a:pt x="5021072" y="7152627"/>
                </a:lnTo>
                <a:lnTo>
                  <a:pt x="5041722" y="7147306"/>
                </a:lnTo>
                <a:lnTo>
                  <a:pt x="5058588" y="7139838"/>
                </a:lnTo>
                <a:lnTo>
                  <a:pt x="5087645" y="7123252"/>
                </a:lnTo>
                <a:lnTo>
                  <a:pt x="5103266" y="7116318"/>
                </a:lnTo>
                <a:lnTo>
                  <a:pt x="5122189" y="7111479"/>
                </a:lnTo>
                <a:lnTo>
                  <a:pt x="5146205" y="7109650"/>
                </a:lnTo>
                <a:lnTo>
                  <a:pt x="5170246" y="7111479"/>
                </a:lnTo>
                <a:lnTo>
                  <a:pt x="5189169" y="7116318"/>
                </a:lnTo>
                <a:lnTo>
                  <a:pt x="5204803" y="7123252"/>
                </a:lnTo>
                <a:lnTo>
                  <a:pt x="5233860" y="7139838"/>
                </a:lnTo>
                <a:lnTo>
                  <a:pt x="5250739" y="7147306"/>
                </a:lnTo>
                <a:lnTo>
                  <a:pt x="5271389" y="7152627"/>
                </a:lnTo>
                <a:lnTo>
                  <a:pt x="5297576" y="7154659"/>
                </a:lnTo>
                <a:lnTo>
                  <a:pt x="5323776" y="7152627"/>
                </a:lnTo>
                <a:lnTo>
                  <a:pt x="5344426" y="7147306"/>
                </a:lnTo>
                <a:lnTo>
                  <a:pt x="5361305" y="7139826"/>
                </a:lnTo>
                <a:lnTo>
                  <a:pt x="5390350" y="7123252"/>
                </a:lnTo>
                <a:lnTo>
                  <a:pt x="5405983" y="7116318"/>
                </a:lnTo>
                <a:lnTo>
                  <a:pt x="5424894" y="7111479"/>
                </a:lnTo>
                <a:lnTo>
                  <a:pt x="5448909" y="7109650"/>
                </a:lnTo>
                <a:lnTo>
                  <a:pt x="5472950" y="7111479"/>
                </a:lnTo>
                <a:lnTo>
                  <a:pt x="5491861" y="7116318"/>
                </a:lnTo>
                <a:lnTo>
                  <a:pt x="5507494" y="7123252"/>
                </a:lnTo>
                <a:lnTo>
                  <a:pt x="5536539" y="7139826"/>
                </a:lnTo>
                <a:lnTo>
                  <a:pt x="5553418" y="7147306"/>
                </a:lnTo>
                <a:lnTo>
                  <a:pt x="5574081" y="7152627"/>
                </a:lnTo>
                <a:lnTo>
                  <a:pt x="5600268" y="7154659"/>
                </a:lnTo>
                <a:lnTo>
                  <a:pt x="5626481" y="7152627"/>
                </a:lnTo>
                <a:lnTo>
                  <a:pt x="5647131" y="7147306"/>
                </a:lnTo>
                <a:lnTo>
                  <a:pt x="5664009" y="7139826"/>
                </a:lnTo>
                <a:lnTo>
                  <a:pt x="5693054" y="7123252"/>
                </a:lnTo>
                <a:lnTo>
                  <a:pt x="5708688" y="7116318"/>
                </a:lnTo>
                <a:lnTo>
                  <a:pt x="5727598" y="7111479"/>
                </a:lnTo>
                <a:lnTo>
                  <a:pt x="5751614" y="7109650"/>
                </a:lnTo>
                <a:lnTo>
                  <a:pt x="5775642" y="7111479"/>
                </a:lnTo>
                <a:lnTo>
                  <a:pt x="5794553" y="7116318"/>
                </a:lnTo>
                <a:lnTo>
                  <a:pt x="5810174" y="7123252"/>
                </a:lnTo>
                <a:lnTo>
                  <a:pt x="5839218" y="7139826"/>
                </a:lnTo>
                <a:lnTo>
                  <a:pt x="5856097" y="7147306"/>
                </a:lnTo>
                <a:lnTo>
                  <a:pt x="5876734" y="7152627"/>
                </a:lnTo>
                <a:lnTo>
                  <a:pt x="5902922" y="7154659"/>
                </a:lnTo>
                <a:lnTo>
                  <a:pt x="5929134" y="7152627"/>
                </a:lnTo>
                <a:lnTo>
                  <a:pt x="5949785" y="7147306"/>
                </a:lnTo>
                <a:lnTo>
                  <a:pt x="5966663" y="7139826"/>
                </a:lnTo>
                <a:lnTo>
                  <a:pt x="5995708" y="7123252"/>
                </a:lnTo>
                <a:lnTo>
                  <a:pt x="6011342" y="7116318"/>
                </a:lnTo>
                <a:lnTo>
                  <a:pt x="6030252" y="7111479"/>
                </a:lnTo>
                <a:lnTo>
                  <a:pt x="6054268" y="7109650"/>
                </a:lnTo>
                <a:lnTo>
                  <a:pt x="6078309" y="7111479"/>
                </a:lnTo>
                <a:lnTo>
                  <a:pt x="6097232" y="7116318"/>
                </a:lnTo>
                <a:lnTo>
                  <a:pt x="6112865" y="7123252"/>
                </a:lnTo>
                <a:lnTo>
                  <a:pt x="6141936" y="7139838"/>
                </a:lnTo>
                <a:lnTo>
                  <a:pt x="6158814" y="7147306"/>
                </a:lnTo>
                <a:lnTo>
                  <a:pt x="6179464" y="7152627"/>
                </a:lnTo>
                <a:lnTo>
                  <a:pt x="6205664" y="7154659"/>
                </a:lnTo>
                <a:lnTo>
                  <a:pt x="6231877" y="7152627"/>
                </a:lnTo>
                <a:lnTo>
                  <a:pt x="6252527" y="7147306"/>
                </a:lnTo>
                <a:lnTo>
                  <a:pt x="6269406" y="7139826"/>
                </a:lnTo>
                <a:lnTo>
                  <a:pt x="6298450" y="7123252"/>
                </a:lnTo>
                <a:lnTo>
                  <a:pt x="6314084" y="7116318"/>
                </a:lnTo>
                <a:lnTo>
                  <a:pt x="6332995" y="7111479"/>
                </a:lnTo>
                <a:lnTo>
                  <a:pt x="6357010" y="7109650"/>
                </a:lnTo>
                <a:lnTo>
                  <a:pt x="6381064" y="7111479"/>
                </a:lnTo>
                <a:lnTo>
                  <a:pt x="6400000" y="7116318"/>
                </a:lnTo>
                <a:lnTo>
                  <a:pt x="6415646" y="7123252"/>
                </a:lnTo>
                <a:lnTo>
                  <a:pt x="6444716" y="7139838"/>
                </a:lnTo>
                <a:lnTo>
                  <a:pt x="6461607" y="7147306"/>
                </a:lnTo>
                <a:lnTo>
                  <a:pt x="6482270" y="7152627"/>
                </a:lnTo>
                <a:lnTo>
                  <a:pt x="6508483" y="7154659"/>
                </a:lnTo>
                <a:lnTo>
                  <a:pt x="6534696" y="7152627"/>
                </a:lnTo>
                <a:lnTo>
                  <a:pt x="6555359" y="7147306"/>
                </a:lnTo>
                <a:lnTo>
                  <a:pt x="6572250" y="7139826"/>
                </a:lnTo>
                <a:lnTo>
                  <a:pt x="6601320" y="7123252"/>
                </a:lnTo>
                <a:lnTo>
                  <a:pt x="6616967" y="7116318"/>
                </a:lnTo>
                <a:lnTo>
                  <a:pt x="6635890" y="7111479"/>
                </a:lnTo>
                <a:lnTo>
                  <a:pt x="6659931" y="7109650"/>
                </a:lnTo>
                <a:lnTo>
                  <a:pt x="6659931" y="7098385"/>
                </a:lnTo>
                <a:close/>
              </a:path>
              <a:path w="6660515" h="7380605">
                <a:moveTo>
                  <a:pt x="6659969" y="7211073"/>
                </a:moveTo>
                <a:lnTo>
                  <a:pt x="6633756" y="7213105"/>
                </a:lnTo>
                <a:lnTo>
                  <a:pt x="6613093" y="7218439"/>
                </a:lnTo>
                <a:lnTo>
                  <a:pt x="6596202" y="7225906"/>
                </a:lnTo>
                <a:lnTo>
                  <a:pt x="6567132" y="7242480"/>
                </a:lnTo>
                <a:lnTo>
                  <a:pt x="6551485" y="7249414"/>
                </a:lnTo>
                <a:lnTo>
                  <a:pt x="6532562" y="7254253"/>
                </a:lnTo>
                <a:lnTo>
                  <a:pt x="6508509" y="7256069"/>
                </a:lnTo>
                <a:lnTo>
                  <a:pt x="6484467" y="7254253"/>
                </a:lnTo>
                <a:lnTo>
                  <a:pt x="6465544" y="7249414"/>
                </a:lnTo>
                <a:lnTo>
                  <a:pt x="6449898" y="7242480"/>
                </a:lnTo>
                <a:lnTo>
                  <a:pt x="6420828" y="7225906"/>
                </a:lnTo>
                <a:lnTo>
                  <a:pt x="6403937" y="7218439"/>
                </a:lnTo>
                <a:lnTo>
                  <a:pt x="6383274" y="7213105"/>
                </a:lnTo>
                <a:lnTo>
                  <a:pt x="6357048" y="7211073"/>
                </a:lnTo>
                <a:lnTo>
                  <a:pt x="6330861" y="7213105"/>
                </a:lnTo>
                <a:lnTo>
                  <a:pt x="6310198" y="7218439"/>
                </a:lnTo>
                <a:lnTo>
                  <a:pt x="6293332" y="7225906"/>
                </a:lnTo>
                <a:lnTo>
                  <a:pt x="6264287" y="7242480"/>
                </a:lnTo>
                <a:lnTo>
                  <a:pt x="6248654" y="7249414"/>
                </a:lnTo>
                <a:lnTo>
                  <a:pt x="6229743" y="7254253"/>
                </a:lnTo>
                <a:lnTo>
                  <a:pt x="6205702" y="7256069"/>
                </a:lnTo>
                <a:lnTo>
                  <a:pt x="6181674" y="7254253"/>
                </a:lnTo>
                <a:lnTo>
                  <a:pt x="6162751" y="7249414"/>
                </a:lnTo>
                <a:lnTo>
                  <a:pt x="6147117" y="7242480"/>
                </a:lnTo>
                <a:lnTo>
                  <a:pt x="6118060" y="7225906"/>
                </a:lnTo>
                <a:lnTo>
                  <a:pt x="6101181" y="7218439"/>
                </a:lnTo>
                <a:lnTo>
                  <a:pt x="6080518" y="7213105"/>
                </a:lnTo>
                <a:lnTo>
                  <a:pt x="6054306" y="7211073"/>
                </a:lnTo>
                <a:lnTo>
                  <a:pt x="6028118" y="7213105"/>
                </a:lnTo>
                <a:lnTo>
                  <a:pt x="6007455" y="7218439"/>
                </a:lnTo>
                <a:lnTo>
                  <a:pt x="5990577" y="7225906"/>
                </a:lnTo>
                <a:lnTo>
                  <a:pt x="5961532" y="7242480"/>
                </a:lnTo>
                <a:lnTo>
                  <a:pt x="5945911" y="7249414"/>
                </a:lnTo>
                <a:lnTo>
                  <a:pt x="5926988" y="7254253"/>
                </a:lnTo>
                <a:lnTo>
                  <a:pt x="5902960" y="7256069"/>
                </a:lnTo>
                <a:lnTo>
                  <a:pt x="5878944" y="7254253"/>
                </a:lnTo>
                <a:lnTo>
                  <a:pt x="5860034" y="7249414"/>
                </a:lnTo>
                <a:lnTo>
                  <a:pt x="5844400" y="7242480"/>
                </a:lnTo>
                <a:lnTo>
                  <a:pt x="5815355" y="7225906"/>
                </a:lnTo>
                <a:lnTo>
                  <a:pt x="5798490" y="7218439"/>
                </a:lnTo>
                <a:lnTo>
                  <a:pt x="5777839" y="7213105"/>
                </a:lnTo>
                <a:lnTo>
                  <a:pt x="5751652" y="7211073"/>
                </a:lnTo>
                <a:lnTo>
                  <a:pt x="5725465" y="7213105"/>
                </a:lnTo>
                <a:lnTo>
                  <a:pt x="5704802" y="7218439"/>
                </a:lnTo>
                <a:lnTo>
                  <a:pt x="5687923" y="7225906"/>
                </a:lnTo>
                <a:lnTo>
                  <a:pt x="5658878" y="7242480"/>
                </a:lnTo>
                <a:lnTo>
                  <a:pt x="5643257" y="7249414"/>
                </a:lnTo>
                <a:lnTo>
                  <a:pt x="5624334" y="7254253"/>
                </a:lnTo>
                <a:lnTo>
                  <a:pt x="5600306" y="7256069"/>
                </a:lnTo>
                <a:lnTo>
                  <a:pt x="5576278" y="7254253"/>
                </a:lnTo>
                <a:lnTo>
                  <a:pt x="5557355" y="7249414"/>
                </a:lnTo>
                <a:lnTo>
                  <a:pt x="5541721" y="7242480"/>
                </a:lnTo>
                <a:lnTo>
                  <a:pt x="5512676" y="7225906"/>
                </a:lnTo>
                <a:lnTo>
                  <a:pt x="5495798" y="7218439"/>
                </a:lnTo>
                <a:lnTo>
                  <a:pt x="5475148" y="7213105"/>
                </a:lnTo>
                <a:lnTo>
                  <a:pt x="5448935" y="7211073"/>
                </a:lnTo>
                <a:lnTo>
                  <a:pt x="5422760" y="7213105"/>
                </a:lnTo>
                <a:lnTo>
                  <a:pt x="5402110" y="7218439"/>
                </a:lnTo>
                <a:lnTo>
                  <a:pt x="5385232" y="7225906"/>
                </a:lnTo>
                <a:lnTo>
                  <a:pt x="5356187" y="7242480"/>
                </a:lnTo>
                <a:lnTo>
                  <a:pt x="5340553" y="7249414"/>
                </a:lnTo>
                <a:lnTo>
                  <a:pt x="5321643" y="7254253"/>
                </a:lnTo>
                <a:lnTo>
                  <a:pt x="5297614" y="7256069"/>
                </a:lnTo>
                <a:lnTo>
                  <a:pt x="5273586" y="7254253"/>
                </a:lnTo>
                <a:lnTo>
                  <a:pt x="5254676" y="7249414"/>
                </a:lnTo>
                <a:lnTo>
                  <a:pt x="5239042" y="7242480"/>
                </a:lnTo>
                <a:lnTo>
                  <a:pt x="5209984" y="7225906"/>
                </a:lnTo>
                <a:lnTo>
                  <a:pt x="5193106" y="7218439"/>
                </a:lnTo>
                <a:lnTo>
                  <a:pt x="5172456" y="7213105"/>
                </a:lnTo>
                <a:lnTo>
                  <a:pt x="5146243" y="7211073"/>
                </a:lnTo>
                <a:lnTo>
                  <a:pt x="5120056" y="7213105"/>
                </a:lnTo>
                <a:lnTo>
                  <a:pt x="5099393" y="7218439"/>
                </a:lnTo>
                <a:lnTo>
                  <a:pt x="5082514" y="7225906"/>
                </a:lnTo>
                <a:lnTo>
                  <a:pt x="5053469" y="7242480"/>
                </a:lnTo>
                <a:lnTo>
                  <a:pt x="5037848" y="7249414"/>
                </a:lnTo>
                <a:lnTo>
                  <a:pt x="5018925" y="7254253"/>
                </a:lnTo>
                <a:lnTo>
                  <a:pt x="4994897" y="7256069"/>
                </a:lnTo>
                <a:lnTo>
                  <a:pt x="4970881" y="7254253"/>
                </a:lnTo>
                <a:lnTo>
                  <a:pt x="4951971" y="7249414"/>
                </a:lnTo>
                <a:lnTo>
                  <a:pt x="4936350" y="7242480"/>
                </a:lnTo>
                <a:lnTo>
                  <a:pt x="4907305" y="7225906"/>
                </a:lnTo>
                <a:lnTo>
                  <a:pt x="4890440" y="7218439"/>
                </a:lnTo>
                <a:lnTo>
                  <a:pt x="4869789" y="7213105"/>
                </a:lnTo>
                <a:lnTo>
                  <a:pt x="4843589" y="7211073"/>
                </a:lnTo>
                <a:lnTo>
                  <a:pt x="4817402" y="7213105"/>
                </a:lnTo>
                <a:lnTo>
                  <a:pt x="4796764" y="7218439"/>
                </a:lnTo>
                <a:lnTo>
                  <a:pt x="4779886" y="7225906"/>
                </a:lnTo>
                <a:lnTo>
                  <a:pt x="4750841" y="7242480"/>
                </a:lnTo>
                <a:lnTo>
                  <a:pt x="4735220" y="7249414"/>
                </a:lnTo>
                <a:lnTo>
                  <a:pt x="4716297" y="7254253"/>
                </a:lnTo>
                <a:lnTo>
                  <a:pt x="4692269" y="7256069"/>
                </a:lnTo>
                <a:lnTo>
                  <a:pt x="4668253" y="7254253"/>
                </a:lnTo>
                <a:lnTo>
                  <a:pt x="4649343" y="7249414"/>
                </a:lnTo>
                <a:lnTo>
                  <a:pt x="4633709" y="7242480"/>
                </a:lnTo>
                <a:lnTo>
                  <a:pt x="4604664" y="7225906"/>
                </a:lnTo>
                <a:lnTo>
                  <a:pt x="4587786" y="7218439"/>
                </a:lnTo>
                <a:lnTo>
                  <a:pt x="4567136" y="7213105"/>
                </a:lnTo>
                <a:lnTo>
                  <a:pt x="4540936" y="7211073"/>
                </a:lnTo>
                <a:lnTo>
                  <a:pt x="4514748" y="7213105"/>
                </a:lnTo>
                <a:lnTo>
                  <a:pt x="4494111" y="7218439"/>
                </a:lnTo>
                <a:lnTo>
                  <a:pt x="4477232" y="7225906"/>
                </a:lnTo>
                <a:lnTo>
                  <a:pt x="4448187" y="7242480"/>
                </a:lnTo>
                <a:lnTo>
                  <a:pt x="4432566" y="7249414"/>
                </a:lnTo>
                <a:lnTo>
                  <a:pt x="4413643" y="7254253"/>
                </a:lnTo>
                <a:lnTo>
                  <a:pt x="4389615" y="7256069"/>
                </a:lnTo>
                <a:lnTo>
                  <a:pt x="4365599" y="7254253"/>
                </a:lnTo>
                <a:lnTo>
                  <a:pt x="4346702" y="7249414"/>
                </a:lnTo>
                <a:lnTo>
                  <a:pt x="4331081" y="7242480"/>
                </a:lnTo>
                <a:lnTo>
                  <a:pt x="4302049" y="7225906"/>
                </a:lnTo>
                <a:lnTo>
                  <a:pt x="4285183" y="7218439"/>
                </a:lnTo>
                <a:lnTo>
                  <a:pt x="4264533" y="7213105"/>
                </a:lnTo>
                <a:lnTo>
                  <a:pt x="4238345" y="7211073"/>
                </a:lnTo>
                <a:lnTo>
                  <a:pt x="4212158" y="7213105"/>
                </a:lnTo>
                <a:lnTo>
                  <a:pt x="4191520" y="7218439"/>
                </a:lnTo>
                <a:lnTo>
                  <a:pt x="4174642" y="7225906"/>
                </a:lnTo>
                <a:lnTo>
                  <a:pt x="4145597" y="7242480"/>
                </a:lnTo>
                <a:lnTo>
                  <a:pt x="4129976" y="7249414"/>
                </a:lnTo>
                <a:lnTo>
                  <a:pt x="4111053" y="7254253"/>
                </a:lnTo>
                <a:lnTo>
                  <a:pt x="4087025" y="7256069"/>
                </a:lnTo>
                <a:lnTo>
                  <a:pt x="4063009" y="7254253"/>
                </a:lnTo>
                <a:lnTo>
                  <a:pt x="4044099" y="7249414"/>
                </a:lnTo>
                <a:lnTo>
                  <a:pt x="4028465" y="7242480"/>
                </a:lnTo>
                <a:lnTo>
                  <a:pt x="3999420" y="7225906"/>
                </a:lnTo>
                <a:lnTo>
                  <a:pt x="3982555" y="7218439"/>
                </a:lnTo>
                <a:lnTo>
                  <a:pt x="3961892" y="7213105"/>
                </a:lnTo>
                <a:lnTo>
                  <a:pt x="3935692" y="7211073"/>
                </a:lnTo>
                <a:lnTo>
                  <a:pt x="3909504" y="7213105"/>
                </a:lnTo>
                <a:lnTo>
                  <a:pt x="3888854" y="7218439"/>
                </a:lnTo>
                <a:lnTo>
                  <a:pt x="3871988" y="7225906"/>
                </a:lnTo>
                <a:lnTo>
                  <a:pt x="3842943" y="7242480"/>
                </a:lnTo>
                <a:lnTo>
                  <a:pt x="3827310" y="7249414"/>
                </a:lnTo>
                <a:lnTo>
                  <a:pt x="3808399" y="7254253"/>
                </a:lnTo>
                <a:lnTo>
                  <a:pt x="3784384" y="7256069"/>
                </a:lnTo>
                <a:lnTo>
                  <a:pt x="3760355" y="7254253"/>
                </a:lnTo>
                <a:lnTo>
                  <a:pt x="3741445" y="7249414"/>
                </a:lnTo>
                <a:lnTo>
                  <a:pt x="3725811" y="7242480"/>
                </a:lnTo>
                <a:lnTo>
                  <a:pt x="3696766" y="7225906"/>
                </a:lnTo>
                <a:lnTo>
                  <a:pt x="3679901" y="7218439"/>
                </a:lnTo>
                <a:lnTo>
                  <a:pt x="3659251" y="7213105"/>
                </a:lnTo>
                <a:lnTo>
                  <a:pt x="3633063" y="7211073"/>
                </a:lnTo>
                <a:lnTo>
                  <a:pt x="3606876" y="7213105"/>
                </a:lnTo>
                <a:lnTo>
                  <a:pt x="3586226" y="7218439"/>
                </a:lnTo>
                <a:lnTo>
                  <a:pt x="3569347" y="7225906"/>
                </a:lnTo>
                <a:lnTo>
                  <a:pt x="3540302" y="7242480"/>
                </a:lnTo>
                <a:lnTo>
                  <a:pt x="3524669" y="7249414"/>
                </a:lnTo>
                <a:lnTo>
                  <a:pt x="3505758" y="7254253"/>
                </a:lnTo>
                <a:lnTo>
                  <a:pt x="3481730" y="7256069"/>
                </a:lnTo>
                <a:lnTo>
                  <a:pt x="3457702" y="7254253"/>
                </a:lnTo>
                <a:lnTo>
                  <a:pt x="3438791" y="7249414"/>
                </a:lnTo>
                <a:lnTo>
                  <a:pt x="3423158" y="7242480"/>
                </a:lnTo>
                <a:lnTo>
                  <a:pt x="3394113" y="7225906"/>
                </a:lnTo>
                <a:lnTo>
                  <a:pt x="3377247" y="7218439"/>
                </a:lnTo>
                <a:lnTo>
                  <a:pt x="3356584" y="7213105"/>
                </a:lnTo>
                <a:lnTo>
                  <a:pt x="3330397" y="7211073"/>
                </a:lnTo>
                <a:lnTo>
                  <a:pt x="3304209" y="7213105"/>
                </a:lnTo>
                <a:lnTo>
                  <a:pt x="3283559" y="7218439"/>
                </a:lnTo>
                <a:lnTo>
                  <a:pt x="3266681" y="7225906"/>
                </a:lnTo>
                <a:lnTo>
                  <a:pt x="3237636" y="7242480"/>
                </a:lnTo>
                <a:lnTo>
                  <a:pt x="3222002" y="7249414"/>
                </a:lnTo>
                <a:lnTo>
                  <a:pt x="3203092" y="7254253"/>
                </a:lnTo>
                <a:lnTo>
                  <a:pt x="3179076" y="7256069"/>
                </a:lnTo>
                <a:lnTo>
                  <a:pt x="3155061" y="7254253"/>
                </a:lnTo>
                <a:lnTo>
                  <a:pt x="3136150" y="7249414"/>
                </a:lnTo>
                <a:lnTo>
                  <a:pt x="3120529" y="7242480"/>
                </a:lnTo>
                <a:lnTo>
                  <a:pt x="3091484" y="7225906"/>
                </a:lnTo>
                <a:lnTo>
                  <a:pt x="3074606" y="7218439"/>
                </a:lnTo>
                <a:lnTo>
                  <a:pt x="3053956" y="7213105"/>
                </a:lnTo>
                <a:lnTo>
                  <a:pt x="3027769" y="7211073"/>
                </a:lnTo>
                <a:lnTo>
                  <a:pt x="3001581" y="7213105"/>
                </a:lnTo>
                <a:lnTo>
                  <a:pt x="2980918" y="7218439"/>
                </a:lnTo>
                <a:lnTo>
                  <a:pt x="2964040" y="7225906"/>
                </a:lnTo>
                <a:lnTo>
                  <a:pt x="2935008" y="7242480"/>
                </a:lnTo>
                <a:lnTo>
                  <a:pt x="2919374" y="7249414"/>
                </a:lnTo>
                <a:lnTo>
                  <a:pt x="2900464" y="7254253"/>
                </a:lnTo>
                <a:lnTo>
                  <a:pt x="2876448" y="7256069"/>
                </a:lnTo>
                <a:lnTo>
                  <a:pt x="2852420" y="7254253"/>
                </a:lnTo>
                <a:lnTo>
                  <a:pt x="2833509" y="7249414"/>
                </a:lnTo>
                <a:lnTo>
                  <a:pt x="2817876" y="7242480"/>
                </a:lnTo>
                <a:lnTo>
                  <a:pt x="2788831" y="7225906"/>
                </a:lnTo>
                <a:lnTo>
                  <a:pt x="2771965" y="7218439"/>
                </a:lnTo>
                <a:lnTo>
                  <a:pt x="2751302" y="7213105"/>
                </a:lnTo>
                <a:lnTo>
                  <a:pt x="2725115" y="7211073"/>
                </a:lnTo>
                <a:lnTo>
                  <a:pt x="2698927" y="7213105"/>
                </a:lnTo>
                <a:lnTo>
                  <a:pt x="2678290" y="7218439"/>
                </a:lnTo>
                <a:lnTo>
                  <a:pt x="2661412" y="7225906"/>
                </a:lnTo>
                <a:lnTo>
                  <a:pt x="2632367" y="7242480"/>
                </a:lnTo>
                <a:lnTo>
                  <a:pt x="2616746" y="7249414"/>
                </a:lnTo>
                <a:lnTo>
                  <a:pt x="2597835" y="7254253"/>
                </a:lnTo>
                <a:lnTo>
                  <a:pt x="2573820" y="7256069"/>
                </a:lnTo>
                <a:lnTo>
                  <a:pt x="2549804" y="7254253"/>
                </a:lnTo>
                <a:lnTo>
                  <a:pt x="2530894" y="7249414"/>
                </a:lnTo>
                <a:lnTo>
                  <a:pt x="2515260" y="7242480"/>
                </a:lnTo>
                <a:lnTo>
                  <a:pt x="2486215" y="7225906"/>
                </a:lnTo>
                <a:lnTo>
                  <a:pt x="2469337" y="7218439"/>
                </a:lnTo>
                <a:lnTo>
                  <a:pt x="2448687" y="7213105"/>
                </a:lnTo>
                <a:lnTo>
                  <a:pt x="2422487" y="7211073"/>
                </a:lnTo>
                <a:lnTo>
                  <a:pt x="2396286" y="7213105"/>
                </a:lnTo>
                <a:lnTo>
                  <a:pt x="2375636" y="7218439"/>
                </a:lnTo>
                <a:lnTo>
                  <a:pt x="2358771" y="7225906"/>
                </a:lnTo>
                <a:lnTo>
                  <a:pt x="2329726" y="7242480"/>
                </a:lnTo>
                <a:lnTo>
                  <a:pt x="2314105" y="7249414"/>
                </a:lnTo>
                <a:lnTo>
                  <a:pt x="2295207" y="7254253"/>
                </a:lnTo>
                <a:lnTo>
                  <a:pt x="2271191" y="7256069"/>
                </a:lnTo>
                <a:lnTo>
                  <a:pt x="2247163" y="7254253"/>
                </a:lnTo>
                <a:lnTo>
                  <a:pt x="2228265" y="7249414"/>
                </a:lnTo>
                <a:lnTo>
                  <a:pt x="2212632" y="7242480"/>
                </a:lnTo>
                <a:lnTo>
                  <a:pt x="2183587" y="7225906"/>
                </a:lnTo>
                <a:lnTo>
                  <a:pt x="2166709" y="7218439"/>
                </a:lnTo>
                <a:lnTo>
                  <a:pt x="2146058" y="7213105"/>
                </a:lnTo>
                <a:lnTo>
                  <a:pt x="2119858" y="7211073"/>
                </a:lnTo>
                <a:lnTo>
                  <a:pt x="2093683" y="7213105"/>
                </a:lnTo>
                <a:lnTo>
                  <a:pt x="2073033" y="7218439"/>
                </a:lnTo>
                <a:lnTo>
                  <a:pt x="2056168" y="7225906"/>
                </a:lnTo>
                <a:lnTo>
                  <a:pt x="2027123" y="7242480"/>
                </a:lnTo>
                <a:lnTo>
                  <a:pt x="2011502" y="7249414"/>
                </a:lnTo>
                <a:lnTo>
                  <a:pt x="1992591" y="7254253"/>
                </a:lnTo>
                <a:lnTo>
                  <a:pt x="1968563" y="7256069"/>
                </a:lnTo>
                <a:lnTo>
                  <a:pt x="1944547" y="7254253"/>
                </a:lnTo>
                <a:lnTo>
                  <a:pt x="1925637" y="7249414"/>
                </a:lnTo>
                <a:lnTo>
                  <a:pt x="1910003" y="7242480"/>
                </a:lnTo>
                <a:lnTo>
                  <a:pt x="1880958" y="7225906"/>
                </a:lnTo>
                <a:lnTo>
                  <a:pt x="1864080" y="7218439"/>
                </a:lnTo>
                <a:lnTo>
                  <a:pt x="1843430" y="7213105"/>
                </a:lnTo>
                <a:lnTo>
                  <a:pt x="1817230" y="7211073"/>
                </a:lnTo>
                <a:lnTo>
                  <a:pt x="1791055" y="7213105"/>
                </a:lnTo>
                <a:lnTo>
                  <a:pt x="1770405" y="7218439"/>
                </a:lnTo>
                <a:lnTo>
                  <a:pt x="1753539" y="7225906"/>
                </a:lnTo>
                <a:lnTo>
                  <a:pt x="1724494" y="7242480"/>
                </a:lnTo>
                <a:lnTo>
                  <a:pt x="1708873" y="7249414"/>
                </a:lnTo>
                <a:lnTo>
                  <a:pt x="1689976" y="7254253"/>
                </a:lnTo>
                <a:lnTo>
                  <a:pt x="1665947" y="7256069"/>
                </a:lnTo>
                <a:lnTo>
                  <a:pt x="1641932" y="7254253"/>
                </a:lnTo>
                <a:lnTo>
                  <a:pt x="1623034" y="7249414"/>
                </a:lnTo>
                <a:lnTo>
                  <a:pt x="1607400" y="7242480"/>
                </a:lnTo>
                <a:lnTo>
                  <a:pt x="1578368" y="7225906"/>
                </a:lnTo>
                <a:lnTo>
                  <a:pt x="1561503" y="7218439"/>
                </a:lnTo>
                <a:lnTo>
                  <a:pt x="1540852" y="7213105"/>
                </a:lnTo>
                <a:lnTo>
                  <a:pt x="1514652" y="7211073"/>
                </a:lnTo>
                <a:lnTo>
                  <a:pt x="1488465" y="7213105"/>
                </a:lnTo>
                <a:lnTo>
                  <a:pt x="1467827" y="7218439"/>
                </a:lnTo>
                <a:lnTo>
                  <a:pt x="1450949" y="7225906"/>
                </a:lnTo>
                <a:lnTo>
                  <a:pt x="1421904" y="7242480"/>
                </a:lnTo>
                <a:lnTo>
                  <a:pt x="1406283" y="7249414"/>
                </a:lnTo>
                <a:lnTo>
                  <a:pt x="1387373" y="7254253"/>
                </a:lnTo>
                <a:lnTo>
                  <a:pt x="1363345" y="7256069"/>
                </a:lnTo>
                <a:lnTo>
                  <a:pt x="1339329" y="7254253"/>
                </a:lnTo>
                <a:lnTo>
                  <a:pt x="1320419" y="7249414"/>
                </a:lnTo>
                <a:lnTo>
                  <a:pt x="1304798" y="7242480"/>
                </a:lnTo>
                <a:lnTo>
                  <a:pt x="1275753" y="7225906"/>
                </a:lnTo>
                <a:lnTo>
                  <a:pt x="1258887" y="7218439"/>
                </a:lnTo>
                <a:lnTo>
                  <a:pt x="1238250" y="7213105"/>
                </a:lnTo>
                <a:lnTo>
                  <a:pt x="1212062" y="7211073"/>
                </a:lnTo>
                <a:lnTo>
                  <a:pt x="1185875" y="7213105"/>
                </a:lnTo>
                <a:lnTo>
                  <a:pt x="1165225" y="7218439"/>
                </a:lnTo>
                <a:lnTo>
                  <a:pt x="1148359" y="7225906"/>
                </a:lnTo>
                <a:lnTo>
                  <a:pt x="1119314" y="7242480"/>
                </a:lnTo>
                <a:lnTo>
                  <a:pt x="1103693" y="7249414"/>
                </a:lnTo>
                <a:lnTo>
                  <a:pt x="1084783" y="7254253"/>
                </a:lnTo>
                <a:lnTo>
                  <a:pt x="1060754" y="7256069"/>
                </a:lnTo>
                <a:lnTo>
                  <a:pt x="1036739" y="7254253"/>
                </a:lnTo>
                <a:lnTo>
                  <a:pt x="1017828" y="7249414"/>
                </a:lnTo>
                <a:lnTo>
                  <a:pt x="1002207" y="7242480"/>
                </a:lnTo>
                <a:lnTo>
                  <a:pt x="973162" y="7225906"/>
                </a:lnTo>
                <a:lnTo>
                  <a:pt x="956297" y="7218439"/>
                </a:lnTo>
                <a:lnTo>
                  <a:pt x="935647" y="7213105"/>
                </a:lnTo>
                <a:lnTo>
                  <a:pt x="909459" y="7211073"/>
                </a:lnTo>
                <a:lnTo>
                  <a:pt x="883272" y="7213105"/>
                </a:lnTo>
                <a:lnTo>
                  <a:pt x="862634" y="7218439"/>
                </a:lnTo>
                <a:lnTo>
                  <a:pt x="845756" y="7225906"/>
                </a:lnTo>
                <a:lnTo>
                  <a:pt x="816724" y="7242480"/>
                </a:lnTo>
                <a:lnTo>
                  <a:pt x="801116" y="7249414"/>
                </a:lnTo>
                <a:lnTo>
                  <a:pt x="782205" y="7254253"/>
                </a:lnTo>
                <a:lnTo>
                  <a:pt x="758190" y="7256069"/>
                </a:lnTo>
                <a:lnTo>
                  <a:pt x="734174" y="7254253"/>
                </a:lnTo>
                <a:lnTo>
                  <a:pt x="715264" y="7249414"/>
                </a:lnTo>
                <a:lnTo>
                  <a:pt x="699643" y="7242480"/>
                </a:lnTo>
                <a:lnTo>
                  <a:pt x="670598" y="7225906"/>
                </a:lnTo>
                <a:lnTo>
                  <a:pt x="653732" y="7218439"/>
                </a:lnTo>
                <a:lnTo>
                  <a:pt x="633082" y="7213105"/>
                </a:lnTo>
                <a:lnTo>
                  <a:pt x="606894" y="7211073"/>
                </a:lnTo>
                <a:lnTo>
                  <a:pt x="580707" y="7213105"/>
                </a:lnTo>
                <a:lnTo>
                  <a:pt x="560057" y="7218439"/>
                </a:lnTo>
                <a:lnTo>
                  <a:pt x="543179" y="7225906"/>
                </a:lnTo>
                <a:lnTo>
                  <a:pt x="514146" y="7242480"/>
                </a:lnTo>
                <a:lnTo>
                  <a:pt x="498525" y="7249414"/>
                </a:lnTo>
                <a:lnTo>
                  <a:pt x="479615" y="7254253"/>
                </a:lnTo>
                <a:lnTo>
                  <a:pt x="455599" y="7256069"/>
                </a:lnTo>
                <a:lnTo>
                  <a:pt x="431584" y="7254253"/>
                </a:lnTo>
                <a:lnTo>
                  <a:pt x="412673" y="7249414"/>
                </a:lnTo>
                <a:lnTo>
                  <a:pt x="397052" y="7242480"/>
                </a:lnTo>
                <a:lnTo>
                  <a:pt x="368020" y="7225906"/>
                </a:lnTo>
                <a:lnTo>
                  <a:pt x="351155" y="7218439"/>
                </a:lnTo>
                <a:lnTo>
                  <a:pt x="330517" y="7213105"/>
                </a:lnTo>
                <a:lnTo>
                  <a:pt x="304330" y="7211073"/>
                </a:lnTo>
                <a:lnTo>
                  <a:pt x="278142" y="7213105"/>
                </a:lnTo>
                <a:lnTo>
                  <a:pt x="257505" y="7218439"/>
                </a:lnTo>
                <a:lnTo>
                  <a:pt x="240639" y="7225906"/>
                </a:lnTo>
                <a:lnTo>
                  <a:pt x="211594" y="7242480"/>
                </a:lnTo>
                <a:lnTo>
                  <a:pt x="195973" y="7249414"/>
                </a:lnTo>
                <a:lnTo>
                  <a:pt x="177076" y="7254253"/>
                </a:lnTo>
                <a:lnTo>
                  <a:pt x="153047" y="7256069"/>
                </a:lnTo>
                <a:lnTo>
                  <a:pt x="129032" y="7254253"/>
                </a:lnTo>
                <a:lnTo>
                  <a:pt x="110121" y="7249414"/>
                </a:lnTo>
                <a:lnTo>
                  <a:pt x="94500" y="7242480"/>
                </a:lnTo>
                <a:lnTo>
                  <a:pt x="65455" y="7225906"/>
                </a:lnTo>
                <a:lnTo>
                  <a:pt x="48577" y="7218439"/>
                </a:lnTo>
                <a:lnTo>
                  <a:pt x="27927" y="7213105"/>
                </a:lnTo>
                <a:lnTo>
                  <a:pt x="1727" y="7211073"/>
                </a:lnTo>
                <a:lnTo>
                  <a:pt x="1727" y="7222325"/>
                </a:lnTo>
                <a:lnTo>
                  <a:pt x="25755" y="7224154"/>
                </a:lnTo>
                <a:lnTo>
                  <a:pt x="44665" y="7228992"/>
                </a:lnTo>
                <a:lnTo>
                  <a:pt x="60299" y="7235926"/>
                </a:lnTo>
                <a:lnTo>
                  <a:pt x="89344" y="7252500"/>
                </a:lnTo>
                <a:lnTo>
                  <a:pt x="106210" y="7259968"/>
                </a:lnTo>
                <a:lnTo>
                  <a:pt x="126860" y="7265302"/>
                </a:lnTo>
                <a:lnTo>
                  <a:pt x="153047" y="7267321"/>
                </a:lnTo>
                <a:lnTo>
                  <a:pt x="179235" y="7265302"/>
                </a:lnTo>
                <a:lnTo>
                  <a:pt x="199885" y="7259968"/>
                </a:lnTo>
                <a:lnTo>
                  <a:pt x="216750" y="7252500"/>
                </a:lnTo>
                <a:lnTo>
                  <a:pt x="245795" y="7235926"/>
                </a:lnTo>
                <a:lnTo>
                  <a:pt x="261416" y="7228992"/>
                </a:lnTo>
                <a:lnTo>
                  <a:pt x="280314" y="7224154"/>
                </a:lnTo>
                <a:lnTo>
                  <a:pt x="304330" y="7222325"/>
                </a:lnTo>
                <a:lnTo>
                  <a:pt x="328345" y="7224154"/>
                </a:lnTo>
                <a:lnTo>
                  <a:pt x="347243" y="7228992"/>
                </a:lnTo>
                <a:lnTo>
                  <a:pt x="362864" y="7235926"/>
                </a:lnTo>
                <a:lnTo>
                  <a:pt x="391896" y="7252500"/>
                </a:lnTo>
                <a:lnTo>
                  <a:pt x="408774" y="7259968"/>
                </a:lnTo>
                <a:lnTo>
                  <a:pt x="429412" y="7265302"/>
                </a:lnTo>
                <a:lnTo>
                  <a:pt x="455599" y="7267321"/>
                </a:lnTo>
                <a:lnTo>
                  <a:pt x="481787" y="7265302"/>
                </a:lnTo>
                <a:lnTo>
                  <a:pt x="502437" y="7259968"/>
                </a:lnTo>
                <a:lnTo>
                  <a:pt x="519303" y="7252500"/>
                </a:lnTo>
                <a:lnTo>
                  <a:pt x="548347" y="7235926"/>
                </a:lnTo>
                <a:lnTo>
                  <a:pt x="563968" y="7228992"/>
                </a:lnTo>
                <a:lnTo>
                  <a:pt x="582879" y="7224154"/>
                </a:lnTo>
                <a:lnTo>
                  <a:pt x="606894" y="7222325"/>
                </a:lnTo>
                <a:lnTo>
                  <a:pt x="630910" y="7224154"/>
                </a:lnTo>
                <a:lnTo>
                  <a:pt x="649820" y="7228992"/>
                </a:lnTo>
                <a:lnTo>
                  <a:pt x="665441" y="7235926"/>
                </a:lnTo>
                <a:lnTo>
                  <a:pt x="694486" y="7252500"/>
                </a:lnTo>
                <a:lnTo>
                  <a:pt x="711352" y="7259968"/>
                </a:lnTo>
                <a:lnTo>
                  <a:pt x="732002" y="7265302"/>
                </a:lnTo>
                <a:lnTo>
                  <a:pt x="758190" y="7267321"/>
                </a:lnTo>
                <a:lnTo>
                  <a:pt x="784377" y="7265302"/>
                </a:lnTo>
                <a:lnTo>
                  <a:pt x="805014" y="7259968"/>
                </a:lnTo>
                <a:lnTo>
                  <a:pt x="821880" y="7252500"/>
                </a:lnTo>
                <a:lnTo>
                  <a:pt x="850925" y="7235926"/>
                </a:lnTo>
                <a:lnTo>
                  <a:pt x="866546" y="7228992"/>
                </a:lnTo>
                <a:lnTo>
                  <a:pt x="885444" y="7224154"/>
                </a:lnTo>
                <a:lnTo>
                  <a:pt x="909459" y="7222325"/>
                </a:lnTo>
                <a:lnTo>
                  <a:pt x="933475" y="7224154"/>
                </a:lnTo>
                <a:lnTo>
                  <a:pt x="952385" y="7228992"/>
                </a:lnTo>
                <a:lnTo>
                  <a:pt x="968006" y="7235926"/>
                </a:lnTo>
                <a:lnTo>
                  <a:pt x="997051" y="7252500"/>
                </a:lnTo>
                <a:lnTo>
                  <a:pt x="1013917" y="7259968"/>
                </a:lnTo>
                <a:lnTo>
                  <a:pt x="1034567" y="7265302"/>
                </a:lnTo>
                <a:lnTo>
                  <a:pt x="1060754" y="7267321"/>
                </a:lnTo>
                <a:lnTo>
                  <a:pt x="1086942" y="7265302"/>
                </a:lnTo>
                <a:lnTo>
                  <a:pt x="1107592" y="7259968"/>
                </a:lnTo>
                <a:lnTo>
                  <a:pt x="1124458" y="7252500"/>
                </a:lnTo>
                <a:lnTo>
                  <a:pt x="1153502" y="7235926"/>
                </a:lnTo>
                <a:lnTo>
                  <a:pt x="1169136" y="7228992"/>
                </a:lnTo>
                <a:lnTo>
                  <a:pt x="1188046" y="7224154"/>
                </a:lnTo>
                <a:lnTo>
                  <a:pt x="1212062" y="7222325"/>
                </a:lnTo>
                <a:lnTo>
                  <a:pt x="1236078" y="7224154"/>
                </a:lnTo>
                <a:lnTo>
                  <a:pt x="1254988" y="7228992"/>
                </a:lnTo>
                <a:lnTo>
                  <a:pt x="1270596" y="7235926"/>
                </a:lnTo>
                <a:lnTo>
                  <a:pt x="1299641" y="7252500"/>
                </a:lnTo>
                <a:lnTo>
                  <a:pt x="1316507" y="7259968"/>
                </a:lnTo>
                <a:lnTo>
                  <a:pt x="1337157" y="7265302"/>
                </a:lnTo>
                <a:lnTo>
                  <a:pt x="1363345" y="7267321"/>
                </a:lnTo>
                <a:lnTo>
                  <a:pt x="1389545" y="7265302"/>
                </a:lnTo>
                <a:lnTo>
                  <a:pt x="1410195" y="7259968"/>
                </a:lnTo>
                <a:lnTo>
                  <a:pt x="1427060" y="7252500"/>
                </a:lnTo>
                <a:lnTo>
                  <a:pt x="1456105" y="7235926"/>
                </a:lnTo>
                <a:lnTo>
                  <a:pt x="1471726" y="7228992"/>
                </a:lnTo>
                <a:lnTo>
                  <a:pt x="1490637" y="7224154"/>
                </a:lnTo>
                <a:lnTo>
                  <a:pt x="1514652" y="7222325"/>
                </a:lnTo>
                <a:lnTo>
                  <a:pt x="1538681" y="7224154"/>
                </a:lnTo>
                <a:lnTo>
                  <a:pt x="1557591" y="7228992"/>
                </a:lnTo>
                <a:lnTo>
                  <a:pt x="1573212" y="7235926"/>
                </a:lnTo>
                <a:lnTo>
                  <a:pt x="1602257" y="7252500"/>
                </a:lnTo>
                <a:lnTo>
                  <a:pt x="1619123" y="7259968"/>
                </a:lnTo>
                <a:lnTo>
                  <a:pt x="1639773" y="7265302"/>
                </a:lnTo>
                <a:lnTo>
                  <a:pt x="1665947" y="7267321"/>
                </a:lnTo>
                <a:lnTo>
                  <a:pt x="1692135" y="7265302"/>
                </a:lnTo>
                <a:lnTo>
                  <a:pt x="1712772" y="7259968"/>
                </a:lnTo>
                <a:lnTo>
                  <a:pt x="1729651" y="7252500"/>
                </a:lnTo>
                <a:lnTo>
                  <a:pt x="1758683" y="7235926"/>
                </a:lnTo>
                <a:lnTo>
                  <a:pt x="1774317" y="7228992"/>
                </a:lnTo>
                <a:lnTo>
                  <a:pt x="1793214" y="7224154"/>
                </a:lnTo>
                <a:lnTo>
                  <a:pt x="1817230" y="7222325"/>
                </a:lnTo>
                <a:lnTo>
                  <a:pt x="1841258" y="7224154"/>
                </a:lnTo>
                <a:lnTo>
                  <a:pt x="1860181" y="7228992"/>
                </a:lnTo>
                <a:lnTo>
                  <a:pt x="1875802" y="7235926"/>
                </a:lnTo>
                <a:lnTo>
                  <a:pt x="1904860" y="7252500"/>
                </a:lnTo>
                <a:lnTo>
                  <a:pt x="1921725" y="7259968"/>
                </a:lnTo>
                <a:lnTo>
                  <a:pt x="1942376" y="7265302"/>
                </a:lnTo>
                <a:lnTo>
                  <a:pt x="1968563" y="7267321"/>
                </a:lnTo>
                <a:lnTo>
                  <a:pt x="1994763" y="7265302"/>
                </a:lnTo>
                <a:lnTo>
                  <a:pt x="2015413" y="7259968"/>
                </a:lnTo>
                <a:lnTo>
                  <a:pt x="2032279" y="7252500"/>
                </a:lnTo>
                <a:lnTo>
                  <a:pt x="2061324" y="7235926"/>
                </a:lnTo>
                <a:lnTo>
                  <a:pt x="2076945" y="7228992"/>
                </a:lnTo>
                <a:lnTo>
                  <a:pt x="2095842" y="7224154"/>
                </a:lnTo>
                <a:lnTo>
                  <a:pt x="2119858" y="7222325"/>
                </a:lnTo>
                <a:lnTo>
                  <a:pt x="2143887" y="7224154"/>
                </a:lnTo>
                <a:lnTo>
                  <a:pt x="2162797" y="7228992"/>
                </a:lnTo>
                <a:lnTo>
                  <a:pt x="2178431" y="7235926"/>
                </a:lnTo>
                <a:lnTo>
                  <a:pt x="2207476" y="7252500"/>
                </a:lnTo>
                <a:lnTo>
                  <a:pt x="2224354" y="7259968"/>
                </a:lnTo>
                <a:lnTo>
                  <a:pt x="2245004" y="7265302"/>
                </a:lnTo>
                <a:lnTo>
                  <a:pt x="2271191" y="7267321"/>
                </a:lnTo>
                <a:lnTo>
                  <a:pt x="2297366" y="7265302"/>
                </a:lnTo>
                <a:lnTo>
                  <a:pt x="2318004" y="7259968"/>
                </a:lnTo>
                <a:lnTo>
                  <a:pt x="2334869" y="7252500"/>
                </a:lnTo>
                <a:lnTo>
                  <a:pt x="2363927" y="7235926"/>
                </a:lnTo>
                <a:lnTo>
                  <a:pt x="2379548" y="7228992"/>
                </a:lnTo>
                <a:lnTo>
                  <a:pt x="2398458" y="7224154"/>
                </a:lnTo>
                <a:lnTo>
                  <a:pt x="2422487" y="7222325"/>
                </a:lnTo>
                <a:lnTo>
                  <a:pt x="2446515" y="7224154"/>
                </a:lnTo>
                <a:lnTo>
                  <a:pt x="2465425" y="7228992"/>
                </a:lnTo>
                <a:lnTo>
                  <a:pt x="2481059" y="7235926"/>
                </a:lnTo>
                <a:lnTo>
                  <a:pt x="2510117" y="7252500"/>
                </a:lnTo>
                <a:lnTo>
                  <a:pt x="2526982" y="7259968"/>
                </a:lnTo>
                <a:lnTo>
                  <a:pt x="2547632" y="7265302"/>
                </a:lnTo>
                <a:lnTo>
                  <a:pt x="2573820" y="7267321"/>
                </a:lnTo>
                <a:lnTo>
                  <a:pt x="2600007" y="7265302"/>
                </a:lnTo>
                <a:lnTo>
                  <a:pt x="2620657" y="7259968"/>
                </a:lnTo>
                <a:lnTo>
                  <a:pt x="2637523" y="7252500"/>
                </a:lnTo>
                <a:lnTo>
                  <a:pt x="2666568" y="7235926"/>
                </a:lnTo>
                <a:lnTo>
                  <a:pt x="2682189" y="7228992"/>
                </a:lnTo>
                <a:lnTo>
                  <a:pt x="2701099" y="7224154"/>
                </a:lnTo>
                <a:lnTo>
                  <a:pt x="2725115" y="7222325"/>
                </a:lnTo>
                <a:lnTo>
                  <a:pt x="2749143" y="7224154"/>
                </a:lnTo>
                <a:lnTo>
                  <a:pt x="2768054" y="7228992"/>
                </a:lnTo>
                <a:lnTo>
                  <a:pt x="2783687" y="7235926"/>
                </a:lnTo>
                <a:lnTo>
                  <a:pt x="2812732" y="7252500"/>
                </a:lnTo>
                <a:lnTo>
                  <a:pt x="2829610" y="7259968"/>
                </a:lnTo>
                <a:lnTo>
                  <a:pt x="2850261" y="7265302"/>
                </a:lnTo>
                <a:lnTo>
                  <a:pt x="2876448" y="7267321"/>
                </a:lnTo>
                <a:lnTo>
                  <a:pt x="2902635" y="7265302"/>
                </a:lnTo>
                <a:lnTo>
                  <a:pt x="2923286" y="7259968"/>
                </a:lnTo>
                <a:lnTo>
                  <a:pt x="2940151" y="7252500"/>
                </a:lnTo>
                <a:lnTo>
                  <a:pt x="2969196" y="7235926"/>
                </a:lnTo>
                <a:lnTo>
                  <a:pt x="2984830" y="7228992"/>
                </a:lnTo>
                <a:lnTo>
                  <a:pt x="3003740" y="7224154"/>
                </a:lnTo>
                <a:lnTo>
                  <a:pt x="3027769" y="7222325"/>
                </a:lnTo>
                <a:lnTo>
                  <a:pt x="3051797" y="7224154"/>
                </a:lnTo>
                <a:lnTo>
                  <a:pt x="3070707" y="7228992"/>
                </a:lnTo>
                <a:lnTo>
                  <a:pt x="3086328" y="7235926"/>
                </a:lnTo>
                <a:lnTo>
                  <a:pt x="3115373" y="7252500"/>
                </a:lnTo>
                <a:lnTo>
                  <a:pt x="3132239" y="7259968"/>
                </a:lnTo>
                <a:lnTo>
                  <a:pt x="3152889" y="7265302"/>
                </a:lnTo>
                <a:lnTo>
                  <a:pt x="3179076" y="7267321"/>
                </a:lnTo>
                <a:lnTo>
                  <a:pt x="3205264" y="7265302"/>
                </a:lnTo>
                <a:lnTo>
                  <a:pt x="3225914" y="7259968"/>
                </a:lnTo>
                <a:lnTo>
                  <a:pt x="3242780" y="7252500"/>
                </a:lnTo>
                <a:lnTo>
                  <a:pt x="3271824" y="7235926"/>
                </a:lnTo>
                <a:lnTo>
                  <a:pt x="3287458" y="7228992"/>
                </a:lnTo>
                <a:lnTo>
                  <a:pt x="3306368" y="7224154"/>
                </a:lnTo>
                <a:lnTo>
                  <a:pt x="3330397" y="7222325"/>
                </a:lnTo>
                <a:lnTo>
                  <a:pt x="3354425" y="7224154"/>
                </a:lnTo>
                <a:lnTo>
                  <a:pt x="3373336" y="7228992"/>
                </a:lnTo>
                <a:lnTo>
                  <a:pt x="3388957" y="7235926"/>
                </a:lnTo>
                <a:lnTo>
                  <a:pt x="3418001" y="7252500"/>
                </a:lnTo>
                <a:lnTo>
                  <a:pt x="3434880" y="7259968"/>
                </a:lnTo>
                <a:lnTo>
                  <a:pt x="3455543" y="7265302"/>
                </a:lnTo>
                <a:lnTo>
                  <a:pt x="3481730" y="7267321"/>
                </a:lnTo>
                <a:lnTo>
                  <a:pt x="3507917" y="7265302"/>
                </a:lnTo>
                <a:lnTo>
                  <a:pt x="3528580" y="7259968"/>
                </a:lnTo>
                <a:lnTo>
                  <a:pt x="3545446" y="7252500"/>
                </a:lnTo>
                <a:lnTo>
                  <a:pt x="3574491" y="7235926"/>
                </a:lnTo>
                <a:lnTo>
                  <a:pt x="3590125" y="7228992"/>
                </a:lnTo>
                <a:lnTo>
                  <a:pt x="3609035" y="7224154"/>
                </a:lnTo>
                <a:lnTo>
                  <a:pt x="3633063" y="7222325"/>
                </a:lnTo>
                <a:lnTo>
                  <a:pt x="3657079" y="7224154"/>
                </a:lnTo>
                <a:lnTo>
                  <a:pt x="3675989" y="7228992"/>
                </a:lnTo>
                <a:lnTo>
                  <a:pt x="3691610" y="7235926"/>
                </a:lnTo>
                <a:lnTo>
                  <a:pt x="3720655" y="7252500"/>
                </a:lnTo>
                <a:lnTo>
                  <a:pt x="3737533" y="7259968"/>
                </a:lnTo>
                <a:lnTo>
                  <a:pt x="3758196" y="7265302"/>
                </a:lnTo>
                <a:lnTo>
                  <a:pt x="3784384" y="7267321"/>
                </a:lnTo>
                <a:lnTo>
                  <a:pt x="3810571" y="7265302"/>
                </a:lnTo>
                <a:lnTo>
                  <a:pt x="3831221" y="7259968"/>
                </a:lnTo>
                <a:lnTo>
                  <a:pt x="3848087" y="7252500"/>
                </a:lnTo>
                <a:lnTo>
                  <a:pt x="3877132" y="7235926"/>
                </a:lnTo>
                <a:lnTo>
                  <a:pt x="3892766" y="7228992"/>
                </a:lnTo>
                <a:lnTo>
                  <a:pt x="3911676" y="7224154"/>
                </a:lnTo>
                <a:lnTo>
                  <a:pt x="3935692" y="7222325"/>
                </a:lnTo>
                <a:lnTo>
                  <a:pt x="3959720" y="7224154"/>
                </a:lnTo>
                <a:lnTo>
                  <a:pt x="3978630" y="7228992"/>
                </a:lnTo>
                <a:lnTo>
                  <a:pt x="3994277" y="7235926"/>
                </a:lnTo>
                <a:lnTo>
                  <a:pt x="4023322" y="7252500"/>
                </a:lnTo>
                <a:lnTo>
                  <a:pt x="4040187" y="7259968"/>
                </a:lnTo>
                <a:lnTo>
                  <a:pt x="4060837" y="7265302"/>
                </a:lnTo>
                <a:lnTo>
                  <a:pt x="4087025" y="7267321"/>
                </a:lnTo>
                <a:lnTo>
                  <a:pt x="4113225" y="7265302"/>
                </a:lnTo>
                <a:lnTo>
                  <a:pt x="4133875" y="7259968"/>
                </a:lnTo>
                <a:lnTo>
                  <a:pt x="4150753" y="7252500"/>
                </a:lnTo>
                <a:lnTo>
                  <a:pt x="4179798" y="7235926"/>
                </a:lnTo>
                <a:lnTo>
                  <a:pt x="4195419" y="7228992"/>
                </a:lnTo>
                <a:lnTo>
                  <a:pt x="4214330" y="7224154"/>
                </a:lnTo>
                <a:lnTo>
                  <a:pt x="4238345" y="7222325"/>
                </a:lnTo>
                <a:lnTo>
                  <a:pt x="4262361" y="7224154"/>
                </a:lnTo>
                <a:lnTo>
                  <a:pt x="4281271" y="7228992"/>
                </a:lnTo>
                <a:lnTo>
                  <a:pt x="4296880" y="7235926"/>
                </a:lnTo>
                <a:lnTo>
                  <a:pt x="4325912" y="7252500"/>
                </a:lnTo>
                <a:lnTo>
                  <a:pt x="4342790" y="7259968"/>
                </a:lnTo>
                <a:lnTo>
                  <a:pt x="4363440" y="7265302"/>
                </a:lnTo>
                <a:lnTo>
                  <a:pt x="4389615" y="7267321"/>
                </a:lnTo>
                <a:lnTo>
                  <a:pt x="4415815" y="7265302"/>
                </a:lnTo>
                <a:lnTo>
                  <a:pt x="4436465" y="7259968"/>
                </a:lnTo>
                <a:lnTo>
                  <a:pt x="4453344" y="7252500"/>
                </a:lnTo>
                <a:lnTo>
                  <a:pt x="4482389" y="7235926"/>
                </a:lnTo>
                <a:lnTo>
                  <a:pt x="4498010" y="7228992"/>
                </a:lnTo>
                <a:lnTo>
                  <a:pt x="4516920" y="7224154"/>
                </a:lnTo>
                <a:lnTo>
                  <a:pt x="4540936" y="7222325"/>
                </a:lnTo>
                <a:lnTo>
                  <a:pt x="4564964" y="7224154"/>
                </a:lnTo>
                <a:lnTo>
                  <a:pt x="4583887" y="7228992"/>
                </a:lnTo>
                <a:lnTo>
                  <a:pt x="4599508" y="7235926"/>
                </a:lnTo>
                <a:lnTo>
                  <a:pt x="4628553" y="7252500"/>
                </a:lnTo>
                <a:lnTo>
                  <a:pt x="4645431" y="7259968"/>
                </a:lnTo>
                <a:lnTo>
                  <a:pt x="4666081" y="7265302"/>
                </a:lnTo>
                <a:lnTo>
                  <a:pt x="4692269" y="7267321"/>
                </a:lnTo>
                <a:lnTo>
                  <a:pt x="4718469" y="7265302"/>
                </a:lnTo>
                <a:lnTo>
                  <a:pt x="4739119" y="7259968"/>
                </a:lnTo>
                <a:lnTo>
                  <a:pt x="4755997" y="7252500"/>
                </a:lnTo>
                <a:lnTo>
                  <a:pt x="4785042" y="7235926"/>
                </a:lnTo>
                <a:lnTo>
                  <a:pt x="4800663" y="7228992"/>
                </a:lnTo>
                <a:lnTo>
                  <a:pt x="4819574" y="7224154"/>
                </a:lnTo>
                <a:lnTo>
                  <a:pt x="4843589" y="7222325"/>
                </a:lnTo>
                <a:lnTo>
                  <a:pt x="4867618" y="7224154"/>
                </a:lnTo>
                <a:lnTo>
                  <a:pt x="4886515" y="7228992"/>
                </a:lnTo>
                <a:lnTo>
                  <a:pt x="4902149" y="7235926"/>
                </a:lnTo>
                <a:lnTo>
                  <a:pt x="4931194" y="7252500"/>
                </a:lnTo>
                <a:lnTo>
                  <a:pt x="4948072" y="7259968"/>
                </a:lnTo>
                <a:lnTo>
                  <a:pt x="4968722" y="7265302"/>
                </a:lnTo>
                <a:lnTo>
                  <a:pt x="4994897" y="7267321"/>
                </a:lnTo>
                <a:lnTo>
                  <a:pt x="5021097" y="7265302"/>
                </a:lnTo>
                <a:lnTo>
                  <a:pt x="5041747" y="7259968"/>
                </a:lnTo>
                <a:lnTo>
                  <a:pt x="5058626" y="7252500"/>
                </a:lnTo>
                <a:lnTo>
                  <a:pt x="5087683" y="7235926"/>
                </a:lnTo>
                <a:lnTo>
                  <a:pt x="5103304" y="7228992"/>
                </a:lnTo>
                <a:lnTo>
                  <a:pt x="5122227" y="7224154"/>
                </a:lnTo>
                <a:lnTo>
                  <a:pt x="5146243" y="7222325"/>
                </a:lnTo>
                <a:lnTo>
                  <a:pt x="5170284" y="7224154"/>
                </a:lnTo>
                <a:lnTo>
                  <a:pt x="5189194" y="7228992"/>
                </a:lnTo>
                <a:lnTo>
                  <a:pt x="5204828" y="7235926"/>
                </a:lnTo>
                <a:lnTo>
                  <a:pt x="5233886" y="7252500"/>
                </a:lnTo>
                <a:lnTo>
                  <a:pt x="5250764" y="7259968"/>
                </a:lnTo>
                <a:lnTo>
                  <a:pt x="5271427" y="7265302"/>
                </a:lnTo>
                <a:lnTo>
                  <a:pt x="5297614" y="7267321"/>
                </a:lnTo>
                <a:lnTo>
                  <a:pt x="5323814" y="7265302"/>
                </a:lnTo>
                <a:lnTo>
                  <a:pt x="5344465" y="7259968"/>
                </a:lnTo>
                <a:lnTo>
                  <a:pt x="5361343" y="7252500"/>
                </a:lnTo>
                <a:lnTo>
                  <a:pt x="5390388" y="7235926"/>
                </a:lnTo>
                <a:lnTo>
                  <a:pt x="5406009" y="7228992"/>
                </a:lnTo>
                <a:lnTo>
                  <a:pt x="5424919" y="7224154"/>
                </a:lnTo>
                <a:lnTo>
                  <a:pt x="5448935" y="7222325"/>
                </a:lnTo>
                <a:lnTo>
                  <a:pt x="5472976" y="7224154"/>
                </a:lnTo>
                <a:lnTo>
                  <a:pt x="5491886" y="7228992"/>
                </a:lnTo>
                <a:lnTo>
                  <a:pt x="5507520" y="7235926"/>
                </a:lnTo>
                <a:lnTo>
                  <a:pt x="5536577" y="7252500"/>
                </a:lnTo>
                <a:lnTo>
                  <a:pt x="5553456" y="7259968"/>
                </a:lnTo>
                <a:lnTo>
                  <a:pt x="5574119" y="7265302"/>
                </a:lnTo>
                <a:lnTo>
                  <a:pt x="5600306" y="7267321"/>
                </a:lnTo>
                <a:lnTo>
                  <a:pt x="5626506" y="7265302"/>
                </a:lnTo>
                <a:lnTo>
                  <a:pt x="5647156" y="7259968"/>
                </a:lnTo>
                <a:lnTo>
                  <a:pt x="5664035" y="7252500"/>
                </a:lnTo>
                <a:lnTo>
                  <a:pt x="5693092" y="7235926"/>
                </a:lnTo>
                <a:lnTo>
                  <a:pt x="5708713" y="7228992"/>
                </a:lnTo>
                <a:lnTo>
                  <a:pt x="5727636" y="7224154"/>
                </a:lnTo>
                <a:lnTo>
                  <a:pt x="5751652" y="7222325"/>
                </a:lnTo>
                <a:lnTo>
                  <a:pt x="5775668" y="7224154"/>
                </a:lnTo>
                <a:lnTo>
                  <a:pt x="5794578" y="7228992"/>
                </a:lnTo>
                <a:lnTo>
                  <a:pt x="5810212" y="7235926"/>
                </a:lnTo>
                <a:lnTo>
                  <a:pt x="5839244" y="7252500"/>
                </a:lnTo>
                <a:lnTo>
                  <a:pt x="5856122" y="7259968"/>
                </a:lnTo>
                <a:lnTo>
                  <a:pt x="5876772" y="7265302"/>
                </a:lnTo>
                <a:lnTo>
                  <a:pt x="5902960" y="7267321"/>
                </a:lnTo>
                <a:lnTo>
                  <a:pt x="5929160" y="7265302"/>
                </a:lnTo>
                <a:lnTo>
                  <a:pt x="5949810" y="7259968"/>
                </a:lnTo>
                <a:lnTo>
                  <a:pt x="5966688" y="7252500"/>
                </a:lnTo>
                <a:lnTo>
                  <a:pt x="5995746" y="7235926"/>
                </a:lnTo>
                <a:lnTo>
                  <a:pt x="6011367" y="7228992"/>
                </a:lnTo>
                <a:lnTo>
                  <a:pt x="6030290" y="7224154"/>
                </a:lnTo>
                <a:lnTo>
                  <a:pt x="6054306" y="7222325"/>
                </a:lnTo>
                <a:lnTo>
                  <a:pt x="6078347" y="7224154"/>
                </a:lnTo>
                <a:lnTo>
                  <a:pt x="6097270" y="7228992"/>
                </a:lnTo>
                <a:lnTo>
                  <a:pt x="6112903" y="7235926"/>
                </a:lnTo>
                <a:lnTo>
                  <a:pt x="6141961" y="7252500"/>
                </a:lnTo>
                <a:lnTo>
                  <a:pt x="6158839" y="7259968"/>
                </a:lnTo>
                <a:lnTo>
                  <a:pt x="6179502" y="7265302"/>
                </a:lnTo>
                <a:lnTo>
                  <a:pt x="6205702" y="7267321"/>
                </a:lnTo>
                <a:lnTo>
                  <a:pt x="6231915" y="7265302"/>
                </a:lnTo>
                <a:lnTo>
                  <a:pt x="6252565" y="7259968"/>
                </a:lnTo>
                <a:lnTo>
                  <a:pt x="6269444" y="7252500"/>
                </a:lnTo>
                <a:lnTo>
                  <a:pt x="6298489" y="7235926"/>
                </a:lnTo>
                <a:lnTo>
                  <a:pt x="6314122" y="7228992"/>
                </a:lnTo>
                <a:lnTo>
                  <a:pt x="6333033" y="7224154"/>
                </a:lnTo>
                <a:lnTo>
                  <a:pt x="6357048" y="7222325"/>
                </a:lnTo>
                <a:lnTo>
                  <a:pt x="6381102" y="7224154"/>
                </a:lnTo>
                <a:lnTo>
                  <a:pt x="6400038" y="7228992"/>
                </a:lnTo>
                <a:lnTo>
                  <a:pt x="6415672" y="7235926"/>
                </a:lnTo>
                <a:lnTo>
                  <a:pt x="6444755" y="7252500"/>
                </a:lnTo>
                <a:lnTo>
                  <a:pt x="6461646" y="7259968"/>
                </a:lnTo>
                <a:lnTo>
                  <a:pt x="6482308" y="7265302"/>
                </a:lnTo>
                <a:lnTo>
                  <a:pt x="6508509" y="7267321"/>
                </a:lnTo>
                <a:lnTo>
                  <a:pt x="6534721" y="7265302"/>
                </a:lnTo>
                <a:lnTo>
                  <a:pt x="6555397" y="7259968"/>
                </a:lnTo>
                <a:lnTo>
                  <a:pt x="6572288" y="7252500"/>
                </a:lnTo>
                <a:lnTo>
                  <a:pt x="6601358" y="7235926"/>
                </a:lnTo>
                <a:lnTo>
                  <a:pt x="6617005" y="7228992"/>
                </a:lnTo>
                <a:lnTo>
                  <a:pt x="6635928" y="7224154"/>
                </a:lnTo>
                <a:lnTo>
                  <a:pt x="6659969" y="7222325"/>
                </a:lnTo>
                <a:lnTo>
                  <a:pt x="6659969" y="7211073"/>
                </a:lnTo>
                <a:close/>
              </a:path>
              <a:path w="6660515" h="7380605">
                <a:moveTo>
                  <a:pt x="6659994" y="7323747"/>
                </a:moveTo>
                <a:lnTo>
                  <a:pt x="6633781" y="7325779"/>
                </a:lnTo>
                <a:lnTo>
                  <a:pt x="6613118" y="7331113"/>
                </a:lnTo>
                <a:lnTo>
                  <a:pt x="6596227" y="7338581"/>
                </a:lnTo>
                <a:lnTo>
                  <a:pt x="6567157" y="7355154"/>
                </a:lnTo>
                <a:lnTo>
                  <a:pt x="6551511" y="7362088"/>
                </a:lnTo>
                <a:lnTo>
                  <a:pt x="6532588" y="7366927"/>
                </a:lnTo>
                <a:lnTo>
                  <a:pt x="6508534" y="7368743"/>
                </a:lnTo>
                <a:lnTo>
                  <a:pt x="6484493" y="7366927"/>
                </a:lnTo>
                <a:lnTo>
                  <a:pt x="6465570" y="7362088"/>
                </a:lnTo>
                <a:lnTo>
                  <a:pt x="6449923" y="7355154"/>
                </a:lnTo>
                <a:lnTo>
                  <a:pt x="6420853" y="7338581"/>
                </a:lnTo>
                <a:lnTo>
                  <a:pt x="6403962" y="7331113"/>
                </a:lnTo>
                <a:lnTo>
                  <a:pt x="6383287" y="7325779"/>
                </a:lnTo>
                <a:lnTo>
                  <a:pt x="6357074" y="7323747"/>
                </a:lnTo>
                <a:lnTo>
                  <a:pt x="6330874" y="7325779"/>
                </a:lnTo>
                <a:lnTo>
                  <a:pt x="6310223" y="7331113"/>
                </a:lnTo>
                <a:lnTo>
                  <a:pt x="6293345" y="7338581"/>
                </a:lnTo>
                <a:lnTo>
                  <a:pt x="6264300" y="7355154"/>
                </a:lnTo>
                <a:lnTo>
                  <a:pt x="6248666" y="7362088"/>
                </a:lnTo>
                <a:lnTo>
                  <a:pt x="6229756" y="7366927"/>
                </a:lnTo>
                <a:lnTo>
                  <a:pt x="6205728" y="7368743"/>
                </a:lnTo>
                <a:lnTo>
                  <a:pt x="6181699" y="7366927"/>
                </a:lnTo>
                <a:lnTo>
                  <a:pt x="6162776" y="7362088"/>
                </a:lnTo>
                <a:lnTo>
                  <a:pt x="6147143" y="7355154"/>
                </a:lnTo>
                <a:lnTo>
                  <a:pt x="6118085" y="7338581"/>
                </a:lnTo>
                <a:lnTo>
                  <a:pt x="6101194" y="7331113"/>
                </a:lnTo>
                <a:lnTo>
                  <a:pt x="6080544" y="7325779"/>
                </a:lnTo>
                <a:lnTo>
                  <a:pt x="6054331" y="7323747"/>
                </a:lnTo>
                <a:lnTo>
                  <a:pt x="6028131" y="7325779"/>
                </a:lnTo>
                <a:lnTo>
                  <a:pt x="6007481" y="7331113"/>
                </a:lnTo>
                <a:lnTo>
                  <a:pt x="5990602" y="7338581"/>
                </a:lnTo>
                <a:lnTo>
                  <a:pt x="5961558" y="7355154"/>
                </a:lnTo>
                <a:lnTo>
                  <a:pt x="5945924" y="7362088"/>
                </a:lnTo>
                <a:lnTo>
                  <a:pt x="5927014" y="7366927"/>
                </a:lnTo>
                <a:lnTo>
                  <a:pt x="5902985" y="7368743"/>
                </a:lnTo>
                <a:lnTo>
                  <a:pt x="5878969" y="7366927"/>
                </a:lnTo>
                <a:lnTo>
                  <a:pt x="5860059" y="7362088"/>
                </a:lnTo>
                <a:lnTo>
                  <a:pt x="5844438" y="7355154"/>
                </a:lnTo>
                <a:lnTo>
                  <a:pt x="5815393" y="7338581"/>
                </a:lnTo>
                <a:lnTo>
                  <a:pt x="5798515" y="7331113"/>
                </a:lnTo>
                <a:lnTo>
                  <a:pt x="5777877" y="7325779"/>
                </a:lnTo>
                <a:lnTo>
                  <a:pt x="5751677" y="7323747"/>
                </a:lnTo>
                <a:lnTo>
                  <a:pt x="5725477" y="7325779"/>
                </a:lnTo>
                <a:lnTo>
                  <a:pt x="5704827" y="7331113"/>
                </a:lnTo>
                <a:lnTo>
                  <a:pt x="5687949" y="7338581"/>
                </a:lnTo>
                <a:lnTo>
                  <a:pt x="5658904" y="7355154"/>
                </a:lnTo>
                <a:lnTo>
                  <a:pt x="5643270" y="7362088"/>
                </a:lnTo>
                <a:lnTo>
                  <a:pt x="5624360" y="7366927"/>
                </a:lnTo>
                <a:lnTo>
                  <a:pt x="5600319" y="7368743"/>
                </a:lnTo>
                <a:lnTo>
                  <a:pt x="5576290" y="7366927"/>
                </a:lnTo>
                <a:lnTo>
                  <a:pt x="5557380" y="7362088"/>
                </a:lnTo>
                <a:lnTo>
                  <a:pt x="5541746" y="7355154"/>
                </a:lnTo>
                <a:lnTo>
                  <a:pt x="5512701" y="7338581"/>
                </a:lnTo>
                <a:lnTo>
                  <a:pt x="5495823" y="7331113"/>
                </a:lnTo>
                <a:lnTo>
                  <a:pt x="5475160" y="7325779"/>
                </a:lnTo>
                <a:lnTo>
                  <a:pt x="5448960" y="7323747"/>
                </a:lnTo>
                <a:lnTo>
                  <a:pt x="5422773" y="7325779"/>
                </a:lnTo>
                <a:lnTo>
                  <a:pt x="5402123" y="7331113"/>
                </a:lnTo>
                <a:lnTo>
                  <a:pt x="5385257" y="7338581"/>
                </a:lnTo>
                <a:lnTo>
                  <a:pt x="5356212" y="7355154"/>
                </a:lnTo>
                <a:lnTo>
                  <a:pt x="5340578" y="7362088"/>
                </a:lnTo>
                <a:lnTo>
                  <a:pt x="5321668" y="7366927"/>
                </a:lnTo>
                <a:lnTo>
                  <a:pt x="5297640" y="7368743"/>
                </a:lnTo>
                <a:lnTo>
                  <a:pt x="5273611" y="7366927"/>
                </a:lnTo>
                <a:lnTo>
                  <a:pt x="5254688" y="7362088"/>
                </a:lnTo>
                <a:lnTo>
                  <a:pt x="5239055" y="7355154"/>
                </a:lnTo>
                <a:lnTo>
                  <a:pt x="5210010" y="7338581"/>
                </a:lnTo>
                <a:lnTo>
                  <a:pt x="5193119" y="7331113"/>
                </a:lnTo>
                <a:lnTo>
                  <a:pt x="5172468" y="7325779"/>
                </a:lnTo>
                <a:lnTo>
                  <a:pt x="5146268" y="7323747"/>
                </a:lnTo>
                <a:lnTo>
                  <a:pt x="5120068" y="7325779"/>
                </a:lnTo>
                <a:lnTo>
                  <a:pt x="5099418" y="7331113"/>
                </a:lnTo>
                <a:lnTo>
                  <a:pt x="5082540" y="7338581"/>
                </a:lnTo>
                <a:lnTo>
                  <a:pt x="5053495" y="7355154"/>
                </a:lnTo>
                <a:lnTo>
                  <a:pt x="5037861" y="7362088"/>
                </a:lnTo>
                <a:lnTo>
                  <a:pt x="5018951" y="7366927"/>
                </a:lnTo>
                <a:lnTo>
                  <a:pt x="4994922" y="7368743"/>
                </a:lnTo>
                <a:lnTo>
                  <a:pt x="4970907" y="7366927"/>
                </a:lnTo>
                <a:lnTo>
                  <a:pt x="4951996" y="7362088"/>
                </a:lnTo>
                <a:lnTo>
                  <a:pt x="4936363" y="7355154"/>
                </a:lnTo>
                <a:lnTo>
                  <a:pt x="4907318" y="7338581"/>
                </a:lnTo>
                <a:lnTo>
                  <a:pt x="4890452" y="7331113"/>
                </a:lnTo>
                <a:lnTo>
                  <a:pt x="4869802" y="7325779"/>
                </a:lnTo>
                <a:lnTo>
                  <a:pt x="4843615" y="7323747"/>
                </a:lnTo>
                <a:lnTo>
                  <a:pt x="4817427" y="7325779"/>
                </a:lnTo>
                <a:lnTo>
                  <a:pt x="4796777" y="7331113"/>
                </a:lnTo>
                <a:lnTo>
                  <a:pt x="4779911" y="7338581"/>
                </a:lnTo>
                <a:lnTo>
                  <a:pt x="4750867" y="7355154"/>
                </a:lnTo>
                <a:lnTo>
                  <a:pt x="4735233" y="7362088"/>
                </a:lnTo>
                <a:lnTo>
                  <a:pt x="4716323" y="7366927"/>
                </a:lnTo>
                <a:lnTo>
                  <a:pt x="4692294" y="7368743"/>
                </a:lnTo>
                <a:lnTo>
                  <a:pt x="4668278" y="7366927"/>
                </a:lnTo>
                <a:lnTo>
                  <a:pt x="4649368" y="7362088"/>
                </a:lnTo>
                <a:lnTo>
                  <a:pt x="4633734" y="7355154"/>
                </a:lnTo>
                <a:lnTo>
                  <a:pt x="4604690" y="7338581"/>
                </a:lnTo>
                <a:lnTo>
                  <a:pt x="4587811" y="7331113"/>
                </a:lnTo>
                <a:lnTo>
                  <a:pt x="4567161" y="7325779"/>
                </a:lnTo>
                <a:lnTo>
                  <a:pt x="4540961" y="7323747"/>
                </a:lnTo>
                <a:lnTo>
                  <a:pt x="4514774" y="7325779"/>
                </a:lnTo>
                <a:lnTo>
                  <a:pt x="4494123" y="7331113"/>
                </a:lnTo>
                <a:lnTo>
                  <a:pt x="4477258" y="7338581"/>
                </a:lnTo>
                <a:lnTo>
                  <a:pt x="4448213" y="7355154"/>
                </a:lnTo>
                <a:lnTo>
                  <a:pt x="4432579" y="7362088"/>
                </a:lnTo>
                <a:lnTo>
                  <a:pt x="4413669" y="7366927"/>
                </a:lnTo>
                <a:lnTo>
                  <a:pt x="4389640" y="7368743"/>
                </a:lnTo>
                <a:lnTo>
                  <a:pt x="4365625" y="7366927"/>
                </a:lnTo>
                <a:lnTo>
                  <a:pt x="4346714" y="7362088"/>
                </a:lnTo>
                <a:lnTo>
                  <a:pt x="4331093" y="7355154"/>
                </a:lnTo>
                <a:lnTo>
                  <a:pt x="4302061" y="7338581"/>
                </a:lnTo>
                <a:lnTo>
                  <a:pt x="4285196" y="7331113"/>
                </a:lnTo>
                <a:lnTo>
                  <a:pt x="4264558" y="7325779"/>
                </a:lnTo>
                <a:lnTo>
                  <a:pt x="4238371" y="7323747"/>
                </a:lnTo>
                <a:lnTo>
                  <a:pt x="4212183" y="7325779"/>
                </a:lnTo>
                <a:lnTo>
                  <a:pt x="4191533" y="7331113"/>
                </a:lnTo>
                <a:lnTo>
                  <a:pt x="4174667" y="7338581"/>
                </a:lnTo>
                <a:lnTo>
                  <a:pt x="4145623" y="7355154"/>
                </a:lnTo>
                <a:lnTo>
                  <a:pt x="4129989" y="7362088"/>
                </a:lnTo>
                <a:lnTo>
                  <a:pt x="4111079" y="7366927"/>
                </a:lnTo>
                <a:lnTo>
                  <a:pt x="4087050" y="7368743"/>
                </a:lnTo>
                <a:lnTo>
                  <a:pt x="4063034" y="7366927"/>
                </a:lnTo>
                <a:lnTo>
                  <a:pt x="4044124" y="7362088"/>
                </a:lnTo>
                <a:lnTo>
                  <a:pt x="4028490" y="7355154"/>
                </a:lnTo>
                <a:lnTo>
                  <a:pt x="3999446" y="7338581"/>
                </a:lnTo>
                <a:lnTo>
                  <a:pt x="3982580" y="7331113"/>
                </a:lnTo>
                <a:lnTo>
                  <a:pt x="3961930" y="7325779"/>
                </a:lnTo>
                <a:lnTo>
                  <a:pt x="3935730" y="7323747"/>
                </a:lnTo>
                <a:lnTo>
                  <a:pt x="3909542" y="7325779"/>
                </a:lnTo>
                <a:lnTo>
                  <a:pt x="3888879" y="7331113"/>
                </a:lnTo>
                <a:lnTo>
                  <a:pt x="3872014" y="7338581"/>
                </a:lnTo>
                <a:lnTo>
                  <a:pt x="3842969" y="7355154"/>
                </a:lnTo>
                <a:lnTo>
                  <a:pt x="3827335" y="7362088"/>
                </a:lnTo>
                <a:lnTo>
                  <a:pt x="3808425" y="7366927"/>
                </a:lnTo>
                <a:lnTo>
                  <a:pt x="3784409" y="7368743"/>
                </a:lnTo>
                <a:lnTo>
                  <a:pt x="3760381" y="7366927"/>
                </a:lnTo>
                <a:lnTo>
                  <a:pt x="3741470" y="7362088"/>
                </a:lnTo>
                <a:lnTo>
                  <a:pt x="3725849" y="7355154"/>
                </a:lnTo>
                <a:lnTo>
                  <a:pt x="3696805" y="7338581"/>
                </a:lnTo>
                <a:lnTo>
                  <a:pt x="3679926" y="7331113"/>
                </a:lnTo>
                <a:lnTo>
                  <a:pt x="3659276" y="7325779"/>
                </a:lnTo>
                <a:lnTo>
                  <a:pt x="3633089" y="7323747"/>
                </a:lnTo>
                <a:lnTo>
                  <a:pt x="3606901" y="7325779"/>
                </a:lnTo>
                <a:lnTo>
                  <a:pt x="3586238" y="7331113"/>
                </a:lnTo>
                <a:lnTo>
                  <a:pt x="3569373" y="7338581"/>
                </a:lnTo>
                <a:lnTo>
                  <a:pt x="3540315" y="7355154"/>
                </a:lnTo>
                <a:lnTo>
                  <a:pt x="3524694" y="7362088"/>
                </a:lnTo>
                <a:lnTo>
                  <a:pt x="3505784" y="7366927"/>
                </a:lnTo>
                <a:lnTo>
                  <a:pt x="3481755" y="7368743"/>
                </a:lnTo>
                <a:lnTo>
                  <a:pt x="3457727" y="7366927"/>
                </a:lnTo>
                <a:lnTo>
                  <a:pt x="3438817" y="7362088"/>
                </a:lnTo>
                <a:lnTo>
                  <a:pt x="3423183" y="7355154"/>
                </a:lnTo>
                <a:lnTo>
                  <a:pt x="3394138" y="7338581"/>
                </a:lnTo>
                <a:lnTo>
                  <a:pt x="3377260" y="7331113"/>
                </a:lnTo>
                <a:lnTo>
                  <a:pt x="3356610" y="7325779"/>
                </a:lnTo>
                <a:lnTo>
                  <a:pt x="3330422" y="7323747"/>
                </a:lnTo>
                <a:lnTo>
                  <a:pt x="3304235" y="7325779"/>
                </a:lnTo>
                <a:lnTo>
                  <a:pt x="3283572" y="7331113"/>
                </a:lnTo>
                <a:lnTo>
                  <a:pt x="3266706" y="7338581"/>
                </a:lnTo>
                <a:lnTo>
                  <a:pt x="3237661" y="7355154"/>
                </a:lnTo>
                <a:lnTo>
                  <a:pt x="3222028" y="7362088"/>
                </a:lnTo>
                <a:lnTo>
                  <a:pt x="3203117" y="7366927"/>
                </a:lnTo>
                <a:lnTo>
                  <a:pt x="3179102" y="7368743"/>
                </a:lnTo>
                <a:lnTo>
                  <a:pt x="3155086" y="7366927"/>
                </a:lnTo>
                <a:lnTo>
                  <a:pt x="3136176" y="7362088"/>
                </a:lnTo>
                <a:lnTo>
                  <a:pt x="3120542" y="7355154"/>
                </a:lnTo>
                <a:lnTo>
                  <a:pt x="3091497" y="7338581"/>
                </a:lnTo>
                <a:lnTo>
                  <a:pt x="3074619" y="7331113"/>
                </a:lnTo>
                <a:lnTo>
                  <a:pt x="3053969" y="7325779"/>
                </a:lnTo>
                <a:lnTo>
                  <a:pt x="3027781" y="7323747"/>
                </a:lnTo>
                <a:lnTo>
                  <a:pt x="3001594" y="7325779"/>
                </a:lnTo>
                <a:lnTo>
                  <a:pt x="2980944" y="7331113"/>
                </a:lnTo>
                <a:lnTo>
                  <a:pt x="2964065" y="7338581"/>
                </a:lnTo>
                <a:lnTo>
                  <a:pt x="2935020" y="7355154"/>
                </a:lnTo>
                <a:lnTo>
                  <a:pt x="2919399" y="7362088"/>
                </a:lnTo>
                <a:lnTo>
                  <a:pt x="2900489" y="7366927"/>
                </a:lnTo>
                <a:lnTo>
                  <a:pt x="2876473" y="7368743"/>
                </a:lnTo>
                <a:lnTo>
                  <a:pt x="2852445" y="7366927"/>
                </a:lnTo>
                <a:lnTo>
                  <a:pt x="2833535" y="7362088"/>
                </a:lnTo>
                <a:lnTo>
                  <a:pt x="2817901" y="7355154"/>
                </a:lnTo>
                <a:lnTo>
                  <a:pt x="2788856" y="7338581"/>
                </a:lnTo>
                <a:lnTo>
                  <a:pt x="2771978" y="7331113"/>
                </a:lnTo>
                <a:lnTo>
                  <a:pt x="2751328" y="7325779"/>
                </a:lnTo>
                <a:lnTo>
                  <a:pt x="2725140" y="7323747"/>
                </a:lnTo>
                <a:lnTo>
                  <a:pt x="2698953" y="7325779"/>
                </a:lnTo>
                <a:lnTo>
                  <a:pt x="2678303" y="7331113"/>
                </a:lnTo>
                <a:lnTo>
                  <a:pt x="2661437" y="7338581"/>
                </a:lnTo>
                <a:lnTo>
                  <a:pt x="2632392" y="7355154"/>
                </a:lnTo>
                <a:lnTo>
                  <a:pt x="2616771" y="7362088"/>
                </a:lnTo>
                <a:lnTo>
                  <a:pt x="2597861" y="7366927"/>
                </a:lnTo>
                <a:lnTo>
                  <a:pt x="2573845" y="7368743"/>
                </a:lnTo>
                <a:lnTo>
                  <a:pt x="2549817" y="7366927"/>
                </a:lnTo>
                <a:lnTo>
                  <a:pt x="2530906" y="7362088"/>
                </a:lnTo>
                <a:lnTo>
                  <a:pt x="2515285" y="7355154"/>
                </a:lnTo>
                <a:lnTo>
                  <a:pt x="2486241" y="7338581"/>
                </a:lnTo>
                <a:lnTo>
                  <a:pt x="2469362" y="7331113"/>
                </a:lnTo>
                <a:lnTo>
                  <a:pt x="2448712" y="7325779"/>
                </a:lnTo>
                <a:lnTo>
                  <a:pt x="2422512" y="7323747"/>
                </a:lnTo>
                <a:lnTo>
                  <a:pt x="2396325" y="7325779"/>
                </a:lnTo>
                <a:lnTo>
                  <a:pt x="2375674" y="7331113"/>
                </a:lnTo>
                <a:lnTo>
                  <a:pt x="2358809" y="7338581"/>
                </a:lnTo>
                <a:lnTo>
                  <a:pt x="2329764" y="7355154"/>
                </a:lnTo>
                <a:lnTo>
                  <a:pt x="2314143" y="7362088"/>
                </a:lnTo>
                <a:lnTo>
                  <a:pt x="2295233" y="7366927"/>
                </a:lnTo>
                <a:lnTo>
                  <a:pt x="2271217" y="7368743"/>
                </a:lnTo>
                <a:lnTo>
                  <a:pt x="2247188" y="7366927"/>
                </a:lnTo>
                <a:lnTo>
                  <a:pt x="2228278" y="7362088"/>
                </a:lnTo>
                <a:lnTo>
                  <a:pt x="2212657" y="7355154"/>
                </a:lnTo>
                <a:lnTo>
                  <a:pt x="2183600" y="7338581"/>
                </a:lnTo>
                <a:lnTo>
                  <a:pt x="2166734" y="7331113"/>
                </a:lnTo>
                <a:lnTo>
                  <a:pt x="2146084" y="7325779"/>
                </a:lnTo>
                <a:lnTo>
                  <a:pt x="2119896" y="7323747"/>
                </a:lnTo>
                <a:lnTo>
                  <a:pt x="2093709" y="7325779"/>
                </a:lnTo>
                <a:lnTo>
                  <a:pt x="2073059" y="7331113"/>
                </a:lnTo>
                <a:lnTo>
                  <a:pt x="2056193" y="7338581"/>
                </a:lnTo>
                <a:lnTo>
                  <a:pt x="2027148" y="7355154"/>
                </a:lnTo>
                <a:lnTo>
                  <a:pt x="2011527" y="7362088"/>
                </a:lnTo>
                <a:lnTo>
                  <a:pt x="1992617" y="7366927"/>
                </a:lnTo>
                <a:lnTo>
                  <a:pt x="1968588" y="7368743"/>
                </a:lnTo>
                <a:lnTo>
                  <a:pt x="1944560" y="7366927"/>
                </a:lnTo>
                <a:lnTo>
                  <a:pt x="1925650" y="7362088"/>
                </a:lnTo>
                <a:lnTo>
                  <a:pt x="1910029" y="7355154"/>
                </a:lnTo>
                <a:lnTo>
                  <a:pt x="1880984" y="7338581"/>
                </a:lnTo>
                <a:lnTo>
                  <a:pt x="1864106" y="7331113"/>
                </a:lnTo>
                <a:lnTo>
                  <a:pt x="1843455" y="7325779"/>
                </a:lnTo>
                <a:lnTo>
                  <a:pt x="1817255" y="7323747"/>
                </a:lnTo>
                <a:lnTo>
                  <a:pt x="1791068" y="7325779"/>
                </a:lnTo>
                <a:lnTo>
                  <a:pt x="1770418" y="7331113"/>
                </a:lnTo>
                <a:lnTo>
                  <a:pt x="1753552" y="7338581"/>
                </a:lnTo>
                <a:lnTo>
                  <a:pt x="1724520" y="7355154"/>
                </a:lnTo>
                <a:lnTo>
                  <a:pt x="1708886" y="7362088"/>
                </a:lnTo>
                <a:lnTo>
                  <a:pt x="1689989" y="7366927"/>
                </a:lnTo>
                <a:lnTo>
                  <a:pt x="1665960" y="7368743"/>
                </a:lnTo>
                <a:lnTo>
                  <a:pt x="1641944" y="7366927"/>
                </a:lnTo>
                <a:lnTo>
                  <a:pt x="1623047" y="7362088"/>
                </a:lnTo>
                <a:lnTo>
                  <a:pt x="1607426" y="7355154"/>
                </a:lnTo>
                <a:lnTo>
                  <a:pt x="1578381" y="7338581"/>
                </a:lnTo>
                <a:lnTo>
                  <a:pt x="1561515" y="7331113"/>
                </a:lnTo>
                <a:lnTo>
                  <a:pt x="1540865" y="7325779"/>
                </a:lnTo>
                <a:lnTo>
                  <a:pt x="1514678" y="7323747"/>
                </a:lnTo>
                <a:lnTo>
                  <a:pt x="1488490" y="7325779"/>
                </a:lnTo>
                <a:lnTo>
                  <a:pt x="1467840" y="7331113"/>
                </a:lnTo>
                <a:lnTo>
                  <a:pt x="1450975" y="7338581"/>
                </a:lnTo>
                <a:lnTo>
                  <a:pt x="1421930" y="7355154"/>
                </a:lnTo>
                <a:lnTo>
                  <a:pt x="1406309" y="7362088"/>
                </a:lnTo>
                <a:lnTo>
                  <a:pt x="1387398" y="7366927"/>
                </a:lnTo>
                <a:lnTo>
                  <a:pt x="1363370" y="7368743"/>
                </a:lnTo>
                <a:lnTo>
                  <a:pt x="1339354" y="7366927"/>
                </a:lnTo>
                <a:lnTo>
                  <a:pt x="1320444" y="7362088"/>
                </a:lnTo>
                <a:lnTo>
                  <a:pt x="1304823" y="7355154"/>
                </a:lnTo>
                <a:lnTo>
                  <a:pt x="1275791" y="7338581"/>
                </a:lnTo>
                <a:lnTo>
                  <a:pt x="1258925" y="7331113"/>
                </a:lnTo>
                <a:lnTo>
                  <a:pt x="1238288" y="7325779"/>
                </a:lnTo>
                <a:lnTo>
                  <a:pt x="1212100" y="7323747"/>
                </a:lnTo>
                <a:lnTo>
                  <a:pt x="1185913" y="7325779"/>
                </a:lnTo>
                <a:lnTo>
                  <a:pt x="1165250" y="7331113"/>
                </a:lnTo>
                <a:lnTo>
                  <a:pt x="1148384" y="7338581"/>
                </a:lnTo>
                <a:lnTo>
                  <a:pt x="1119339" y="7355154"/>
                </a:lnTo>
                <a:lnTo>
                  <a:pt x="1103706" y="7362088"/>
                </a:lnTo>
                <a:lnTo>
                  <a:pt x="1084795" y="7366927"/>
                </a:lnTo>
                <a:lnTo>
                  <a:pt x="1060780" y="7368743"/>
                </a:lnTo>
                <a:lnTo>
                  <a:pt x="1036764" y="7366927"/>
                </a:lnTo>
                <a:lnTo>
                  <a:pt x="1017854" y="7362088"/>
                </a:lnTo>
                <a:lnTo>
                  <a:pt x="1002233" y="7355154"/>
                </a:lnTo>
                <a:lnTo>
                  <a:pt x="973188" y="7338581"/>
                </a:lnTo>
                <a:lnTo>
                  <a:pt x="956322" y="7331113"/>
                </a:lnTo>
                <a:lnTo>
                  <a:pt x="935672" y="7325779"/>
                </a:lnTo>
                <a:lnTo>
                  <a:pt x="909485" y="7323747"/>
                </a:lnTo>
                <a:lnTo>
                  <a:pt x="883310" y="7325779"/>
                </a:lnTo>
                <a:lnTo>
                  <a:pt x="862660" y="7331113"/>
                </a:lnTo>
                <a:lnTo>
                  <a:pt x="845794" y="7338581"/>
                </a:lnTo>
                <a:lnTo>
                  <a:pt x="816762" y="7355154"/>
                </a:lnTo>
                <a:lnTo>
                  <a:pt x="801141" y="7362088"/>
                </a:lnTo>
                <a:lnTo>
                  <a:pt x="782231" y="7366927"/>
                </a:lnTo>
                <a:lnTo>
                  <a:pt x="758215" y="7368743"/>
                </a:lnTo>
                <a:lnTo>
                  <a:pt x="734199" y="7366927"/>
                </a:lnTo>
                <a:lnTo>
                  <a:pt x="715289" y="7362088"/>
                </a:lnTo>
                <a:lnTo>
                  <a:pt x="699668" y="7355154"/>
                </a:lnTo>
                <a:lnTo>
                  <a:pt x="670623" y="7338581"/>
                </a:lnTo>
                <a:lnTo>
                  <a:pt x="653757" y="7331113"/>
                </a:lnTo>
                <a:lnTo>
                  <a:pt x="633107" y="7325779"/>
                </a:lnTo>
                <a:lnTo>
                  <a:pt x="606920" y="7323747"/>
                </a:lnTo>
                <a:lnTo>
                  <a:pt x="580732" y="7325779"/>
                </a:lnTo>
                <a:lnTo>
                  <a:pt x="560082" y="7331113"/>
                </a:lnTo>
                <a:lnTo>
                  <a:pt x="543204" y="7338581"/>
                </a:lnTo>
                <a:lnTo>
                  <a:pt x="514172" y="7355154"/>
                </a:lnTo>
                <a:lnTo>
                  <a:pt x="498551" y="7362088"/>
                </a:lnTo>
                <a:lnTo>
                  <a:pt x="479640" y="7366927"/>
                </a:lnTo>
                <a:lnTo>
                  <a:pt x="455625" y="7368743"/>
                </a:lnTo>
                <a:lnTo>
                  <a:pt x="431609" y="7366927"/>
                </a:lnTo>
                <a:lnTo>
                  <a:pt x="412711" y="7362088"/>
                </a:lnTo>
                <a:lnTo>
                  <a:pt x="397090" y="7355154"/>
                </a:lnTo>
                <a:lnTo>
                  <a:pt x="368046" y="7338581"/>
                </a:lnTo>
                <a:lnTo>
                  <a:pt x="351180" y="7331113"/>
                </a:lnTo>
                <a:lnTo>
                  <a:pt x="330542" y="7325779"/>
                </a:lnTo>
                <a:lnTo>
                  <a:pt x="304355" y="7323747"/>
                </a:lnTo>
                <a:lnTo>
                  <a:pt x="278168" y="7325779"/>
                </a:lnTo>
                <a:lnTo>
                  <a:pt x="257517" y="7331113"/>
                </a:lnTo>
                <a:lnTo>
                  <a:pt x="240652" y="7338581"/>
                </a:lnTo>
                <a:lnTo>
                  <a:pt x="211620" y="7355154"/>
                </a:lnTo>
                <a:lnTo>
                  <a:pt x="195999" y="7362088"/>
                </a:lnTo>
                <a:lnTo>
                  <a:pt x="177088" y="7366927"/>
                </a:lnTo>
                <a:lnTo>
                  <a:pt x="153073" y="7368743"/>
                </a:lnTo>
                <a:lnTo>
                  <a:pt x="129057" y="7366927"/>
                </a:lnTo>
                <a:lnTo>
                  <a:pt x="110147" y="7362088"/>
                </a:lnTo>
                <a:lnTo>
                  <a:pt x="94526" y="7355154"/>
                </a:lnTo>
                <a:lnTo>
                  <a:pt x="65481" y="7338581"/>
                </a:lnTo>
                <a:lnTo>
                  <a:pt x="48602" y="7331113"/>
                </a:lnTo>
                <a:lnTo>
                  <a:pt x="27952" y="7325779"/>
                </a:lnTo>
                <a:lnTo>
                  <a:pt x="1765" y="7323747"/>
                </a:lnTo>
                <a:lnTo>
                  <a:pt x="1765" y="7334999"/>
                </a:lnTo>
                <a:lnTo>
                  <a:pt x="25793" y="7336828"/>
                </a:lnTo>
                <a:lnTo>
                  <a:pt x="44691" y="7341667"/>
                </a:lnTo>
                <a:lnTo>
                  <a:pt x="60325" y="7348601"/>
                </a:lnTo>
                <a:lnTo>
                  <a:pt x="89369" y="7365174"/>
                </a:lnTo>
                <a:lnTo>
                  <a:pt x="106235" y="7372642"/>
                </a:lnTo>
                <a:lnTo>
                  <a:pt x="126885" y="7377976"/>
                </a:lnTo>
                <a:lnTo>
                  <a:pt x="153073" y="7379995"/>
                </a:lnTo>
                <a:lnTo>
                  <a:pt x="179260" y="7377976"/>
                </a:lnTo>
                <a:lnTo>
                  <a:pt x="199910" y="7372642"/>
                </a:lnTo>
                <a:lnTo>
                  <a:pt x="216776" y="7365174"/>
                </a:lnTo>
                <a:lnTo>
                  <a:pt x="245821" y="7348601"/>
                </a:lnTo>
                <a:lnTo>
                  <a:pt x="261442" y="7341667"/>
                </a:lnTo>
                <a:lnTo>
                  <a:pt x="280339" y="7336828"/>
                </a:lnTo>
                <a:lnTo>
                  <a:pt x="304355" y="7334999"/>
                </a:lnTo>
                <a:lnTo>
                  <a:pt x="328371" y="7336828"/>
                </a:lnTo>
                <a:lnTo>
                  <a:pt x="347268" y="7341667"/>
                </a:lnTo>
                <a:lnTo>
                  <a:pt x="362889" y="7348601"/>
                </a:lnTo>
                <a:lnTo>
                  <a:pt x="391934" y="7365174"/>
                </a:lnTo>
                <a:lnTo>
                  <a:pt x="408800" y="7372642"/>
                </a:lnTo>
                <a:lnTo>
                  <a:pt x="429437" y="7377976"/>
                </a:lnTo>
                <a:lnTo>
                  <a:pt x="455625" y="7379995"/>
                </a:lnTo>
                <a:lnTo>
                  <a:pt x="481812" y="7377976"/>
                </a:lnTo>
                <a:lnTo>
                  <a:pt x="502462" y="7372642"/>
                </a:lnTo>
                <a:lnTo>
                  <a:pt x="519328" y="7365174"/>
                </a:lnTo>
                <a:lnTo>
                  <a:pt x="548373" y="7348601"/>
                </a:lnTo>
                <a:lnTo>
                  <a:pt x="563994" y="7341667"/>
                </a:lnTo>
                <a:lnTo>
                  <a:pt x="582904" y="7336828"/>
                </a:lnTo>
                <a:lnTo>
                  <a:pt x="606920" y="7334999"/>
                </a:lnTo>
                <a:lnTo>
                  <a:pt x="630936" y="7336828"/>
                </a:lnTo>
                <a:lnTo>
                  <a:pt x="649846" y="7341667"/>
                </a:lnTo>
                <a:lnTo>
                  <a:pt x="665467" y="7348601"/>
                </a:lnTo>
                <a:lnTo>
                  <a:pt x="694512" y="7365174"/>
                </a:lnTo>
                <a:lnTo>
                  <a:pt x="711377" y="7372642"/>
                </a:lnTo>
                <a:lnTo>
                  <a:pt x="732028" y="7377976"/>
                </a:lnTo>
                <a:lnTo>
                  <a:pt x="758215" y="7379995"/>
                </a:lnTo>
                <a:lnTo>
                  <a:pt x="784402" y="7377976"/>
                </a:lnTo>
                <a:lnTo>
                  <a:pt x="805053" y="7372642"/>
                </a:lnTo>
                <a:lnTo>
                  <a:pt x="821918" y="7365174"/>
                </a:lnTo>
                <a:lnTo>
                  <a:pt x="850950" y="7348601"/>
                </a:lnTo>
                <a:lnTo>
                  <a:pt x="866571" y="7341667"/>
                </a:lnTo>
                <a:lnTo>
                  <a:pt x="885469" y="7336828"/>
                </a:lnTo>
                <a:lnTo>
                  <a:pt x="909485" y="7334999"/>
                </a:lnTo>
                <a:lnTo>
                  <a:pt x="933513" y="7336828"/>
                </a:lnTo>
                <a:lnTo>
                  <a:pt x="952411" y="7341667"/>
                </a:lnTo>
                <a:lnTo>
                  <a:pt x="968044" y="7348601"/>
                </a:lnTo>
                <a:lnTo>
                  <a:pt x="997077" y="7365174"/>
                </a:lnTo>
                <a:lnTo>
                  <a:pt x="1013942" y="7372642"/>
                </a:lnTo>
                <a:lnTo>
                  <a:pt x="1034592" y="7377976"/>
                </a:lnTo>
                <a:lnTo>
                  <a:pt x="1060780" y="7379995"/>
                </a:lnTo>
                <a:lnTo>
                  <a:pt x="1086967" y="7377976"/>
                </a:lnTo>
                <a:lnTo>
                  <a:pt x="1107617" y="7372642"/>
                </a:lnTo>
                <a:lnTo>
                  <a:pt x="1124496" y="7365174"/>
                </a:lnTo>
                <a:lnTo>
                  <a:pt x="1153541" y="7348601"/>
                </a:lnTo>
                <a:lnTo>
                  <a:pt x="1169162" y="7341667"/>
                </a:lnTo>
                <a:lnTo>
                  <a:pt x="1188072" y="7336828"/>
                </a:lnTo>
                <a:lnTo>
                  <a:pt x="1212100" y="7334999"/>
                </a:lnTo>
                <a:lnTo>
                  <a:pt x="1236116" y="7336828"/>
                </a:lnTo>
                <a:lnTo>
                  <a:pt x="1255026" y="7341667"/>
                </a:lnTo>
                <a:lnTo>
                  <a:pt x="1270647" y="7348601"/>
                </a:lnTo>
                <a:lnTo>
                  <a:pt x="1299679" y="7365174"/>
                </a:lnTo>
                <a:lnTo>
                  <a:pt x="1316545" y="7372642"/>
                </a:lnTo>
                <a:lnTo>
                  <a:pt x="1337195" y="7377976"/>
                </a:lnTo>
                <a:lnTo>
                  <a:pt x="1363370" y="7379995"/>
                </a:lnTo>
                <a:lnTo>
                  <a:pt x="1389557" y="7377976"/>
                </a:lnTo>
                <a:lnTo>
                  <a:pt x="1410208" y="7372642"/>
                </a:lnTo>
                <a:lnTo>
                  <a:pt x="1427086" y="7365174"/>
                </a:lnTo>
                <a:lnTo>
                  <a:pt x="1456131" y="7348601"/>
                </a:lnTo>
                <a:lnTo>
                  <a:pt x="1471752" y="7341667"/>
                </a:lnTo>
                <a:lnTo>
                  <a:pt x="1490662" y="7336828"/>
                </a:lnTo>
                <a:lnTo>
                  <a:pt x="1514678" y="7334999"/>
                </a:lnTo>
                <a:lnTo>
                  <a:pt x="1538706" y="7336828"/>
                </a:lnTo>
                <a:lnTo>
                  <a:pt x="1557604" y="7341667"/>
                </a:lnTo>
                <a:lnTo>
                  <a:pt x="1573237" y="7348601"/>
                </a:lnTo>
                <a:lnTo>
                  <a:pt x="1602270" y="7365174"/>
                </a:lnTo>
                <a:lnTo>
                  <a:pt x="1619135" y="7372642"/>
                </a:lnTo>
                <a:lnTo>
                  <a:pt x="1639785" y="7377976"/>
                </a:lnTo>
                <a:lnTo>
                  <a:pt x="1665960" y="7379995"/>
                </a:lnTo>
                <a:lnTo>
                  <a:pt x="1692148" y="7377976"/>
                </a:lnTo>
                <a:lnTo>
                  <a:pt x="1712798" y="7372642"/>
                </a:lnTo>
                <a:lnTo>
                  <a:pt x="1729663" y="7365174"/>
                </a:lnTo>
                <a:lnTo>
                  <a:pt x="1758708" y="7348601"/>
                </a:lnTo>
                <a:lnTo>
                  <a:pt x="1774329" y="7341667"/>
                </a:lnTo>
                <a:lnTo>
                  <a:pt x="1793240" y="7336828"/>
                </a:lnTo>
                <a:lnTo>
                  <a:pt x="1817255" y="7334999"/>
                </a:lnTo>
                <a:lnTo>
                  <a:pt x="1841284" y="7336828"/>
                </a:lnTo>
                <a:lnTo>
                  <a:pt x="1860194" y="7341667"/>
                </a:lnTo>
                <a:lnTo>
                  <a:pt x="1875828" y="7348601"/>
                </a:lnTo>
                <a:lnTo>
                  <a:pt x="1904885" y="7365174"/>
                </a:lnTo>
                <a:lnTo>
                  <a:pt x="1921751" y="7372642"/>
                </a:lnTo>
                <a:lnTo>
                  <a:pt x="1942401" y="7377976"/>
                </a:lnTo>
                <a:lnTo>
                  <a:pt x="1968588" y="7379995"/>
                </a:lnTo>
                <a:lnTo>
                  <a:pt x="1994776" y="7377976"/>
                </a:lnTo>
                <a:lnTo>
                  <a:pt x="2015426" y="7372642"/>
                </a:lnTo>
                <a:lnTo>
                  <a:pt x="2032304" y="7365174"/>
                </a:lnTo>
                <a:lnTo>
                  <a:pt x="2061349" y="7348601"/>
                </a:lnTo>
                <a:lnTo>
                  <a:pt x="2076970" y="7341667"/>
                </a:lnTo>
                <a:lnTo>
                  <a:pt x="2095868" y="7336828"/>
                </a:lnTo>
                <a:lnTo>
                  <a:pt x="2119896" y="7334999"/>
                </a:lnTo>
                <a:lnTo>
                  <a:pt x="2143925" y="7336828"/>
                </a:lnTo>
                <a:lnTo>
                  <a:pt x="2162822" y="7341667"/>
                </a:lnTo>
                <a:lnTo>
                  <a:pt x="2178456" y="7348601"/>
                </a:lnTo>
                <a:lnTo>
                  <a:pt x="2207501" y="7365174"/>
                </a:lnTo>
                <a:lnTo>
                  <a:pt x="2224367" y="7372642"/>
                </a:lnTo>
                <a:lnTo>
                  <a:pt x="2245029" y="7377976"/>
                </a:lnTo>
                <a:lnTo>
                  <a:pt x="2271217" y="7379995"/>
                </a:lnTo>
                <a:lnTo>
                  <a:pt x="2297404" y="7377976"/>
                </a:lnTo>
                <a:lnTo>
                  <a:pt x="2318042" y="7372642"/>
                </a:lnTo>
                <a:lnTo>
                  <a:pt x="2334907" y="7365174"/>
                </a:lnTo>
                <a:lnTo>
                  <a:pt x="2363952" y="7348601"/>
                </a:lnTo>
                <a:lnTo>
                  <a:pt x="2379586" y="7341667"/>
                </a:lnTo>
                <a:lnTo>
                  <a:pt x="2398496" y="7336828"/>
                </a:lnTo>
                <a:lnTo>
                  <a:pt x="2422512" y="7334999"/>
                </a:lnTo>
                <a:lnTo>
                  <a:pt x="2446540" y="7336828"/>
                </a:lnTo>
                <a:lnTo>
                  <a:pt x="2465451" y="7341667"/>
                </a:lnTo>
                <a:lnTo>
                  <a:pt x="2481084" y="7348601"/>
                </a:lnTo>
                <a:lnTo>
                  <a:pt x="2510129" y="7365174"/>
                </a:lnTo>
                <a:lnTo>
                  <a:pt x="2527008" y="7372642"/>
                </a:lnTo>
                <a:lnTo>
                  <a:pt x="2547658" y="7377976"/>
                </a:lnTo>
                <a:lnTo>
                  <a:pt x="2573845" y="7379995"/>
                </a:lnTo>
                <a:lnTo>
                  <a:pt x="2600033" y="7377976"/>
                </a:lnTo>
                <a:lnTo>
                  <a:pt x="2620670" y="7372642"/>
                </a:lnTo>
                <a:lnTo>
                  <a:pt x="2637548" y="7365174"/>
                </a:lnTo>
                <a:lnTo>
                  <a:pt x="2666581" y="7348601"/>
                </a:lnTo>
                <a:lnTo>
                  <a:pt x="2682214" y="7341667"/>
                </a:lnTo>
                <a:lnTo>
                  <a:pt x="2701125" y="7336828"/>
                </a:lnTo>
                <a:lnTo>
                  <a:pt x="2725140" y="7334999"/>
                </a:lnTo>
                <a:lnTo>
                  <a:pt x="2749169" y="7336828"/>
                </a:lnTo>
                <a:lnTo>
                  <a:pt x="2768079" y="7341667"/>
                </a:lnTo>
                <a:lnTo>
                  <a:pt x="2783713" y="7348601"/>
                </a:lnTo>
                <a:lnTo>
                  <a:pt x="2812758" y="7365174"/>
                </a:lnTo>
                <a:lnTo>
                  <a:pt x="2829623" y="7372642"/>
                </a:lnTo>
                <a:lnTo>
                  <a:pt x="2850286" y="7377976"/>
                </a:lnTo>
                <a:lnTo>
                  <a:pt x="2876473" y="7379995"/>
                </a:lnTo>
                <a:lnTo>
                  <a:pt x="2902661" y="7377976"/>
                </a:lnTo>
                <a:lnTo>
                  <a:pt x="2923311" y="7372642"/>
                </a:lnTo>
                <a:lnTo>
                  <a:pt x="2940177" y="7365174"/>
                </a:lnTo>
                <a:lnTo>
                  <a:pt x="2969222" y="7348601"/>
                </a:lnTo>
                <a:lnTo>
                  <a:pt x="2984843" y="7341667"/>
                </a:lnTo>
                <a:lnTo>
                  <a:pt x="3003753" y="7336828"/>
                </a:lnTo>
                <a:lnTo>
                  <a:pt x="3027781" y="7334999"/>
                </a:lnTo>
                <a:lnTo>
                  <a:pt x="3051810" y="7336828"/>
                </a:lnTo>
                <a:lnTo>
                  <a:pt x="3070720" y="7341667"/>
                </a:lnTo>
                <a:lnTo>
                  <a:pt x="3086354" y="7348601"/>
                </a:lnTo>
                <a:lnTo>
                  <a:pt x="3115399" y="7365174"/>
                </a:lnTo>
                <a:lnTo>
                  <a:pt x="3132264" y="7372642"/>
                </a:lnTo>
                <a:lnTo>
                  <a:pt x="3152914" y="7377976"/>
                </a:lnTo>
                <a:lnTo>
                  <a:pt x="3179102" y="7379995"/>
                </a:lnTo>
                <a:lnTo>
                  <a:pt x="3205289" y="7377976"/>
                </a:lnTo>
                <a:lnTo>
                  <a:pt x="3225939" y="7372642"/>
                </a:lnTo>
                <a:lnTo>
                  <a:pt x="3242805" y="7365174"/>
                </a:lnTo>
                <a:lnTo>
                  <a:pt x="3271850" y="7348601"/>
                </a:lnTo>
                <a:lnTo>
                  <a:pt x="3287484" y="7341667"/>
                </a:lnTo>
                <a:lnTo>
                  <a:pt x="3306394" y="7336828"/>
                </a:lnTo>
                <a:lnTo>
                  <a:pt x="3330422" y="7334999"/>
                </a:lnTo>
                <a:lnTo>
                  <a:pt x="3354451" y="7336828"/>
                </a:lnTo>
                <a:lnTo>
                  <a:pt x="3373348" y="7341667"/>
                </a:lnTo>
                <a:lnTo>
                  <a:pt x="3388982" y="7348601"/>
                </a:lnTo>
                <a:lnTo>
                  <a:pt x="3418027" y="7365174"/>
                </a:lnTo>
                <a:lnTo>
                  <a:pt x="3434905" y="7372642"/>
                </a:lnTo>
                <a:lnTo>
                  <a:pt x="3455555" y="7377976"/>
                </a:lnTo>
                <a:lnTo>
                  <a:pt x="3481755" y="7379995"/>
                </a:lnTo>
                <a:lnTo>
                  <a:pt x="3507943" y="7377976"/>
                </a:lnTo>
                <a:lnTo>
                  <a:pt x="3528593" y="7372642"/>
                </a:lnTo>
                <a:lnTo>
                  <a:pt x="3545471" y="7365174"/>
                </a:lnTo>
                <a:lnTo>
                  <a:pt x="3574516" y="7348601"/>
                </a:lnTo>
                <a:lnTo>
                  <a:pt x="3590150" y="7341667"/>
                </a:lnTo>
                <a:lnTo>
                  <a:pt x="3609060" y="7336828"/>
                </a:lnTo>
                <a:lnTo>
                  <a:pt x="3633089" y="7334999"/>
                </a:lnTo>
                <a:lnTo>
                  <a:pt x="3657117" y="7336828"/>
                </a:lnTo>
                <a:lnTo>
                  <a:pt x="3676015" y="7341667"/>
                </a:lnTo>
                <a:lnTo>
                  <a:pt x="3691648" y="7348601"/>
                </a:lnTo>
                <a:lnTo>
                  <a:pt x="3720693" y="7365174"/>
                </a:lnTo>
                <a:lnTo>
                  <a:pt x="3737559" y="7372642"/>
                </a:lnTo>
                <a:lnTo>
                  <a:pt x="3758222" y="7377976"/>
                </a:lnTo>
                <a:lnTo>
                  <a:pt x="3784409" y="7379995"/>
                </a:lnTo>
                <a:lnTo>
                  <a:pt x="3810597" y="7377976"/>
                </a:lnTo>
                <a:lnTo>
                  <a:pt x="3831247" y="7372642"/>
                </a:lnTo>
                <a:lnTo>
                  <a:pt x="3848112" y="7365174"/>
                </a:lnTo>
                <a:lnTo>
                  <a:pt x="3877157" y="7348601"/>
                </a:lnTo>
                <a:lnTo>
                  <a:pt x="3892791" y="7341667"/>
                </a:lnTo>
                <a:lnTo>
                  <a:pt x="3911701" y="7336828"/>
                </a:lnTo>
                <a:lnTo>
                  <a:pt x="3935730" y="7334999"/>
                </a:lnTo>
                <a:lnTo>
                  <a:pt x="3959758" y="7336828"/>
                </a:lnTo>
                <a:lnTo>
                  <a:pt x="3978668" y="7341667"/>
                </a:lnTo>
                <a:lnTo>
                  <a:pt x="3994289" y="7348601"/>
                </a:lnTo>
                <a:lnTo>
                  <a:pt x="4023334" y="7365174"/>
                </a:lnTo>
                <a:lnTo>
                  <a:pt x="4040213" y="7372642"/>
                </a:lnTo>
                <a:lnTo>
                  <a:pt x="4060863" y="7377976"/>
                </a:lnTo>
                <a:lnTo>
                  <a:pt x="4087050" y="7379995"/>
                </a:lnTo>
                <a:lnTo>
                  <a:pt x="4113250" y="7377976"/>
                </a:lnTo>
                <a:lnTo>
                  <a:pt x="4133900" y="7372642"/>
                </a:lnTo>
                <a:lnTo>
                  <a:pt x="4150779" y="7365174"/>
                </a:lnTo>
                <a:lnTo>
                  <a:pt x="4179824" y="7348601"/>
                </a:lnTo>
                <a:lnTo>
                  <a:pt x="4195445" y="7341667"/>
                </a:lnTo>
                <a:lnTo>
                  <a:pt x="4214355" y="7336828"/>
                </a:lnTo>
                <a:lnTo>
                  <a:pt x="4238371" y="7334999"/>
                </a:lnTo>
                <a:lnTo>
                  <a:pt x="4262386" y="7336828"/>
                </a:lnTo>
                <a:lnTo>
                  <a:pt x="4281284" y="7341667"/>
                </a:lnTo>
                <a:lnTo>
                  <a:pt x="4296905" y="7348601"/>
                </a:lnTo>
                <a:lnTo>
                  <a:pt x="4325937" y="7365174"/>
                </a:lnTo>
                <a:lnTo>
                  <a:pt x="4342816" y="7372642"/>
                </a:lnTo>
                <a:lnTo>
                  <a:pt x="4363466" y="7377976"/>
                </a:lnTo>
                <a:lnTo>
                  <a:pt x="4389640" y="7379995"/>
                </a:lnTo>
                <a:lnTo>
                  <a:pt x="4415841" y="7377976"/>
                </a:lnTo>
                <a:lnTo>
                  <a:pt x="4436491" y="7372642"/>
                </a:lnTo>
                <a:lnTo>
                  <a:pt x="4453369" y="7365174"/>
                </a:lnTo>
                <a:lnTo>
                  <a:pt x="4482414" y="7348601"/>
                </a:lnTo>
                <a:lnTo>
                  <a:pt x="4498035" y="7341667"/>
                </a:lnTo>
                <a:lnTo>
                  <a:pt x="4516945" y="7336828"/>
                </a:lnTo>
                <a:lnTo>
                  <a:pt x="4540961" y="7334999"/>
                </a:lnTo>
                <a:lnTo>
                  <a:pt x="4564989" y="7336828"/>
                </a:lnTo>
                <a:lnTo>
                  <a:pt x="4583900" y="7341667"/>
                </a:lnTo>
                <a:lnTo>
                  <a:pt x="4599533" y="7348601"/>
                </a:lnTo>
                <a:lnTo>
                  <a:pt x="4628578" y="7365174"/>
                </a:lnTo>
                <a:lnTo>
                  <a:pt x="4645457" y="7372642"/>
                </a:lnTo>
                <a:lnTo>
                  <a:pt x="4666107" y="7377976"/>
                </a:lnTo>
                <a:lnTo>
                  <a:pt x="4692294" y="7379995"/>
                </a:lnTo>
                <a:lnTo>
                  <a:pt x="4718494" y="7377976"/>
                </a:lnTo>
                <a:lnTo>
                  <a:pt x="4739144" y="7372642"/>
                </a:lnTo>
                <a:lnTo>
                  <a:pt x="4756023" y="7365174"/>
                </a:lnTo>
                <a:lnTo>
                  <a:pt x="4785068" y="7348601"/>
                </a:lnTo>
                <a:lnTo>
                  <a:pt x="4800689" y="7341667"/>
                </a:lnTo>
                <a:lnTo>
                  <a:pt x="4819599" y="7336828"/>
                </a:lnTo>
                <a:lnTo>
                  <a:pt x="4843615" y="7334999"/>
                </a:lnTo>
                <a:lnTo>
                  <a:pt x="4867643" y="7336828"/>
                </a:lnTo>
                <a:lnTo>
                  <a:pt x="4886541" y="7341667"/>
                </a:lnTo>
                <a:lnTo>
                  <a:pt x="4902162" y="7348601"/>
                </a:lnTo>
                <a:lnTo>
                  <a:pt x="4931207" y="7365174"/>
                </a:lnTo>
                <a:lnTo>
                  <a:pt x="4948085" y="7372642"/>
                </a:lnTo>
                <a:lnTo>
                  <a:pt x="4968735" y="7377976"/>
                </a:lnTo>
                <a:lnTo>
                  <a:pt x="4994922" y="7379995"/>
                </a:lnTo>
                <a:lnTo>
                  <a:pt x="5021123" y="7377976"/>
                </a:lnTo>
                <a:lnTo>
                  <a:pt x="5041773" y="7372642"/>
                </a:lnTo>
                <a:lnTo>
                  <a:pt x="5058651" y="7365174"/>
                </a:lnTo>
                <a:lnTo>
                  <a:pt x="5087696" y="7348601"/>
                </a:lnTo>
                <a:lnTo>
                  <a:pt x="5103330" y="7341667"/>
                </a:lnTo>
                <a:lnTo>
                  <a:pt x="5122240" y="7336828"/>
                </a:lnTo>
                <a:lnTo>
                  <a:pt x="5146268" y="7334999"/>
                </a:lnTo>
                <a:lnTo>
                  <a:pt x="5170309" y="7336828"/>
                </a:lnTo>
                <a:lnTo>
                  <a:pt x="5189220" y="7341667"/>
                </a:lnTo>
                <a:lnTo>
                  <a:pt x="5204853" y="7348601"/>
                </a:lnTo>
                <a:lnTo>
                  <a:pt x="5233911" y="7365174"/>
                </a:lnTo>
                <a:lnTo>
                  <a:pt x="5250789" y="7372642"/>
                </a:lnTo>
                <a:lnTo>
                  <a:pt x="5271440" y="7377976"/>
                </a:lnTo>
                <a:lnTo>
                  <a:pt x="5297640" y="7379995"/>
                </a:lnTo>
                <a:lnTo>
                  <a:pt x="5323827" y="7377976"/>
                </a:lnTo>
                <a:lnTo>
                  <a:pt x="5344477" y="7372642"/>
                </a:lnTo>
                <a:lnTo>
                  <a:pt x="5361356" y="7365174"/>
                </a:lnTo>
                <a:lnTo>
                  <a:pt x="5390400" y="7348601"/>
                </a:lnTo>
                <a:lnTo>
                  <a:pt x="5406034" y="7341667"/>
                </a:lnTo>
                <a:lnTo>
                  <a:pt x="5424944" y="7336828"/>
                </a:lnTo>
                <a:lnTo>
                  <a:pt x="5448960" y="7334999"/>
                </a:lnTo>
                <a:lnTo>
                  <a:pt x="5473001" y="7336828"/>
                </a:lnTo>
                <a:lnTo>
                  <a:pt x="5491912" y="7341667"/>
                </a:lnTo>
                <a:lnTo>
                  <a:pt x="5507545" y="7348601"/>
                </a:lnTo>
                <a:lnTo>
                  <a:pt x="5536590" y="7365174"/>
                </a:lnTo>
                <a:lnTo>
                  <a:pt x="5553468" y="7372642"/>
                </a:lnTo>
                <a:lnTo>
                  <a:pt x="5574131" y="7377976"/>
                </a:lnTo>
                <a:lnTo>
                  <a:pt x="5600319" y="7379995"/>
                </a:lnTo>
                <a:lnTo>
                  <a:pt x="5626519" y="7377976"/>
                </a:lnTo>
                <a:lnTo>
                  <a:pt x="5647182" y="7372642"/>
                </a:lnTo>
                <a:lnTo>
                  <a:pt x="5664060" y="7365174"/>
                </a:lnTo>
                <a:lnTo>
                  <a:pt x="5693105" y="7348601"/>
                </a:lnTo>
                <a:lnTo>
                  <a:pt x="5708739" y="7341667"/>
                </a:lnTo>
                <a:lnTo>
                  <a:pt x="5727649" y="7336828"/>
                </a:lnTo>
                <a:lnTo>
                  <a:pt x="5751677" y="7334999"/>
                </a:lnTo>
                <a:lnTo>
                  <a:pt x="5775706" y="7336828"/>
                </a:lnTo>
                <a:lnTo>
                  <a:pt x="5794603" y="7341667"/>
                </a:lnTo>
                <a:lnTo>
                  <a:pt x="5810237" y="7348601"/>
                </a:lnTo>
                <a:lnTo>
                  <a:pt x="5839282" y="7365174"/>
                </a:lnTo>
                <a:lnTo>
                  <a:pt x="5856148" y="7372642"/>
                </a:lnTo>
                <a:lnTo>
                  <a:pt x="5876798" y="7377976"/>
                </a:lnTo>
                <a:lnTo>
                  <a:pt x="5902985" y="7379995"/>
                </a:lnTo>
                <a:lnTo>
                  <a:pt x="5929185" y="7377976"/>
                </a:lnTo>
                <a:lnTo>
                  <a:pt x="5949835" y="7372642"/>
                </a:lnTo>
                <a:lnTo>
                  <a:pt x="5966714" y="7365174"/>
                </a:lnTo>
                <a:lnTo>
                  <a:pt x="5995759" y="7348601"/>
                </a:lnTo>
                <a:lnTo>
                  <a:pt x="6011392" y="7341667"/>
                </a:lnTo>
                <a:lnTo>
                  <a:pt x="6030303" y="7336828"/>
                </a:lnTo>
                <a:lnTo>
                  <a:pt x="6054331" y="7334999"/>
                </a:lnTo>
                <a:lnTo>
                  <a:pt x="6078372" y="7336828"/>
                </a:lnTo>
                <a:lnTo>
                  <a:pt x="6097295" y="7341667"/>
                </a:lnTo>
                <a:lnTo>
                  <a:pt x="6112929" y="7348601"/>
                </a:lnTo>
                <a:lnTo>
                  <a:pt x="6141986" y="7365174"/>
                </a:lnTo>
                <a:lnTo>
                  <a:pt x="6158865" y="7372642"/>
                </a:lnTo>
                <a:lnTo>
                  <a:pt x="6179528" y="7377976"/>
                </a:lnTo>
                <a:lnTo>
                  <a:pt x="6205728" y="7379995"/>
                </a:lnTo>
                <a:lnTo>
                  <a:pt x="6231928" y="7377976"/>
                </a:lnTo>
                <a:lnTo>
                  <a:pt x="6252578" y="7372642"/>
                </a:lnTo>
                <a:lnTo>
                  <a:pt x="6269456" y="7365174"/>
                </a:lnTo>
                <a:lnTo>
                  <a:pt x="6298501" y="7348601"/>
                </a:lnTo>
                <a:lnTo>
                  <a:pt x="6314135" y="7341667"/>
                </a:lnTo>
                <a:lnTo>
                  <a:pt x="6333045" y="7336828"/>
                </a:lnTo>
                <a:lnTo>
                  <a:pt x="6357074" y="7334999"/>
                </a:lnTo>
                <a:lnTo>
                  <a:pt x="6381128" y="7336828"/>
                </a:lnTo>
                <a:lnTo>
                  <a:pt x="6400063" y="7341667"/>
                </a:lnTo>
                <a:lnTo>
                  <a:pt x="6415697" y="7348601"/>
                </a:lnTo>
                <a:lnTo>
                  <a:pt x="6444780" y="7365174"/>
                </a:lnTo>
                <a:lnTo>
                  <a:pt x="6461658" y="7372642"/>
                </a:lnTo>
                <a:lnTo>
                  <a:pt x="6482334" y="7377976"/>
                </a:lnTo>
                <a:lnTo>
                  <a:pt x="6508534" y="7379995"/>
                </a:lnTo>
                <a:lnTo>
                  <a:pt x="6534747" y="7377976"/>
                </a:lnTo>
                <a:lnTo>
                  <a:pt x="6555422" y="7372642"/>
                </a:lnTo>
                <a:lnTo>
                  <a:pt x="6572301" y="7365174"/>
                </a:lnTo>
                <a:lnTo>
                  <a:pt x="6601384" y="7348601"/>
                </a:lnTo>
                <a:lnTo>
                  <a:pt x="6617017" y="7341667"/>
                </a:lnTo>
                <a:lnTo>
                  <a:pt x="6635953" y="7336828"/>
                </a:lnTo>
                <a:lnTo>
                  <a:pt x="6659994" y="7334999"/>
                </a:lnTo>
                <a:lnTo>
                  <a:pt x="6659994" y="7323747"/>
                </a:lnTo>
                <a:close/>
              </a:path>
            </a:pathLst>
          </a:custGeom>
          <a:solidFill>
            <a:srgbClr val="CAE8DF"/>
          </a:solidFill>
        </p:spPr>
        <p:txBody>
          <a:bodyPr wrap="square" lIns="0" tIns="0" rIns="0" bIns="0" rtlCol="0"/>
          <a:lstStyle/>
          <a:p>
            <a:endParaRPr sz="1632"/>
          </a:p>
        </p:txBody>
      </p:sp>
      <p:grpSp>
        <p:nvGrpSpPr>
          <p:cNvPr id="276" name="Group 275">
            <a:extLst>
              <a:ext uri="{FF2B5EF4-FFF2-40B4-BE49-F238E27FC236}">
                <a16:creationId xmlns:a16="http://schemas.microsoft.com/office/drawing/2014/main" id="{FA826B85-1409-654A-A89D-493461DAA503}"/>
              </a:ext>
            </a:extLst>
          </p:cNvPr>
          <p:cNvGrpSpPr/>
          <p:nvPr/>
        </p:nvGrpSpPr>
        <p:grpSpPr>
          <a:xfrm>
            <a:off x="4626224" y="279928"/>
            <a:ext cx="7012321" cy="6274982"/>
            <a:chOff x="4675916" y="279928"/>
            <a:chExt cx="7430227" cy="6274982"/>
          </a:xfrm>
        </p:grpSpPr>
        <p:pic>
          <p:nvPicPr>
            <p:cNvPr id="142" name="bg object 18">
              <a:extLst>
                <a:ext uri="{FF2B5EF4-FFF2-40B4-BE49-F238E27FC236}">
                  <a16:creationId xmlns:a16="http://schemas.microsoft.com/office/drawing/2014/main" id="{D7B83031-8BEF-684E-AF7C-EE13AEEBEFB2}"/>
                </a:ext>
              </a:extLst>
            </p:cNvPr>
            <p:cNvPicPr/>
            <p:nvPr/>
          </p:nvPicPr>
          <p:blipFill>
            <a:blip r:embed="rId3" cstate="screen">
              <a:extLst>
                <a:ext uri="{28A0092B-C50C-407E-A947-70E740481C1C}">
                  <a14:useLocalDpi xmlns:a14="http://schemas.microsoft.com/office/drawing/2010/main"/>
                </a:ext>
              </a:extLst>
            </a:blip>
            <a:stretch>
              <a:fillRect/>
            </a:stretch>
          </p:blipFill>
          <p:spPr>
            <a:xfrm>
              <a:off x="4675916" y="4029969"/>
              <a:ext cx="1288680" cy="778899"/>
            </a:xfrm>
            <a:prstGeom prst="rect">
              <a:avLst/>
            </a:prstGeom>
          </p:spPr>
        </p:pic>
        <p:pic>
          <p:nvPicPr>
            <p:cNvPr id="143" name="bg object 19">
              <a:extLst>
                <a:ext uri="{FF2B5EF4-FFF2-40B4-BE49-F238E27FC236}">
                  <a16:creationId xmlns:a16="http://schemas.microsoft.com/office/drawing/2014/main" id="{2E680714-0B3A-E44B-88C2-01A6BB507A8A}"/>
                </a:ext>
              </a:extLst>
            </p:cNvPr>
            <p:cNvPicPr/>
            <p:nvPr/>
          </p:nvPicPr>
          <p:blipFill>
            <a:blip r:embed="rId4" cstate="screen">
              <a:extLst>
                <a:ext uri="{28A0092B-C50C-407E-A947-70E740481C1C}">
                  <a14:useLocalDpi xmlns:a14="http://schemas.microsoft.com/office/drawing/2010/main"/>
                </a:ext>
              </a:extLst>
            </a:blip>
            <a:stretch>
              <a:fillRect/>
            </a:stretch>
          </p:blipFill>
          <p:spPr>
            <a:xfrm>
              <a:off x="8274119" y="5964826"/>
              <a:ext cx="1304411" cy="588692"/>
            </a:xfrm>
            <a:prstGeom prst="rect">
              <a:avLst/>
            </a:prstGeom>
          </p:spPr>
        </p:pic>
        <p:pic>
          <p:nvPicPr>
            <p:cNvPr id="144" name="bg object 20">
              <a:extLst>
                <a:ext uri="{FF2B5EF4-FFF2-40B4-BE49-F238E27FC236}">
                  <a16:creationId xmlns:a16="http://schemas.microsoft.com/office/drawing/2014/main" id="{3D098E7F-C967-7C4B-8DB3-7FC7BD67723E}"/>
                </a:ext>
              </a:extLst>
            </p:cNvPr>
            <p:cNvPicPr/>
            <p:nvPr/>
          </p:nvPicPr>
          <p:blipFill>
            <a:blip r:embed="rId5" cstate="screen">
              <a:extLst>
                <a:ext uri="{28A0092B-C50C-407E-A947-70E740481C1C}">
                  <a14:useLocalDpi xmlns:a14="http://schemas.microsoft.com/office/drawing/2010/main"/>
                </a:ext>
              </a:extLst>
            </a:blip>
            <a:stretch>
              <a:fillRect/>
            </a:stretch>
          </p:blipFill>
          <p:spPr>
            <a:xfrm>
              <a:off x="5868482" y="3682786"/>
              <a:ext cx="212941" cy="69858"/>
            </a:xfrm>
            <a:prstGeom prst="rect">
              <a:avLst/>
            </a:prstGeom>
          </p:spPr>
        </p:pic>
        <p:pic>
          <p:nvPicPr>
            <p:cNvPr id="145" name="bg object 21">
              <a:extLst>
                <a:ext uri="{FF2B5EF4-FFF2-40B4-BE49-F238E27FC236}">
                  <a16:creationId xmlns:a16="http://schemas.microsoft.com/office/drawing/2014/main" id="{EC8C4016-0AB3-2D46-9495-F772BC03F751}"/>
                </a:ext>
              </a:extLst>
            </p:cNvPr>
            <p:cNvPicPr/>
            <p:nvPr/>
          </p:nvPicPr>
          <p:blipFill>
            <a:blip r:embed="rId6" cstate="print"/>
            <a:stretch>
              <a:fillRect/>
            </a:stretch>
          </p:blipFill>
          <p:spPr>
            <a:xfrm>
              <a:off x="6047825" y="3946050"/>
              <a:ext cx="1085" cy="1174"/>
            </a:xfrm>
            <a:prstGeom prst="rect">
              <a:avLst/>
            </a:prstGeom>
          </p:spPr>
        </p:pic>
        <p:pic>
          <p:nvPicPr>
            <p:cNvPr id="146" name="bg object 22">
              <a:extLst>
                <a:ext uri="{FF2B5EF4-FFF2-40B4-BE49-F238E27FC236}">
                  <a16:creationId xmlns:a16="http://schemas.microsoft.com/office/drawing/2014/main" id="{07CF4B1F-1CF8-8B4E-B156-7841C059248C}"/>
                </a:ext>
              </a:extLst>
            </p:cNvPr>
            <p:cNvPicPr/>
            <p:nvPr/>
          </p:nvPicPr>
          <p:blipFill>
            <a:blip r:embed="rId7" cstate="screen">
              <a:extLst>
                <a:ext uri="{28A0092B-C50C-407E-A947-70E740481C1C}">
                  <a14:useLocalDpi xmlns:a14="http://schemas.microsoft.com/office/drawing/2010/main"/>
                </a:ext>
              </a:extLst>
            </a:blip>
            <a:stretch>
              <a:fillRect/>
            </a:stretch>
          </p:blipFill>
          <p:spPr>
            <a:xfrm>
              <a:off x="5964281" y="3867739"/>
              <a:ext cx="245212" cy="85440"/>
            </a:xfrm>
            <a:prstGeom prst="rect">
              <a:avLst/>
            </a:prstGeom>
          </p:spPr>
        </p:pic>
        <p:pic>
          <p:nvPicPr>
            <p:cNvPr id="147" name="bg object 23">
              <a:extLst>
                <a:ext uri="{FF2B5EF4-FFF2-40B4-BE49-F238E27FC236}">
                  <a16:creationId xmlns:a16="http://schemas.microsoft.com/office/drawing/2014/main" id="{37136177-21B9-2040-A5FA-03B363F2AB81}"/>
                </a:ext>
              </a:extLst>
            </p:cNvPr>
            <p:cNvPicPr/>
            <p:nvPr/>
          </p:nvPicPr>
          <p:blipFill>
            <a:blip r:embed="rId8" cstate="screen">
              <a:extLst>
                <a:ext uri="{28A0092B-C50C-407E-A947-70E740481C1C}">
                  <a14:useLocalDpi xmlns:a14="http://schemas.microsoft.com/office/drawing/2010/main"/>
                </a:ext>
              </a:extLst>
            </a:blip>
            <a:stretch>
              <a:fillRect/>
            </a:stretch>
          </p:blipFill>
          <p:spPr>
            <a:xfrm>
              <a:off x="5765115" y="3747093"/>
              <a:ext cx="667684" cy="206085"/>
            </a:xfrm>
            <a:prstGeom prst="rect">
              <a:avLst/>
            </a:prstGeom>
          </p:spPr>
        </p:pic>
        <p:pic>
          <p:nvPicPr>
            <p:cNvPr id="148" name="bg object 24">
              <a:extLst>
                <a:ext uri="{FF2B5EF4-FFF2-40B4-BE49-F238E27FC236}">
                  <a16:creationId xmlns:a16="http://schemas.microsoft.com/office/drawing/2014/main" id="{4BC196C8-733C-D243-8342-9B54B702DC17}"/>
                </a:ext>
              </a:extLst>
            </p:cNvPr>
            <p:cNvPicPr/>
            <p:nvPr/>
          </p:nvPicPr>
          <p:blipFill>
            <a:blip r:embed="rId9" cstate="screen">
              <a:extLst>
                <a:ext uri="{28A0092B-C50C-407E-A947-70E740481C1C}">
                  <a14:useLocalDpi xmlns:a14="http://schemas.microsoft.com/office/drawing/2010/main"/>
                </a:ext>
              </a:extLst>
            </a:blip>
            <a:stretch>
              <a:fillRect/>
            </a:stretch>
          </p:blipFill>
          <p:spPr>
            <a:xfrm>
              <a:off x="11145385" y="5292729"/>
              <a:ext cx="212971" cy="69858"/>
            </a:xfrm>
            <a:prstGeom prst="rect">
              <a:avLst/>
            </a:prstGeom>
          </p:spPr>
        </p:pic>
        <p:pic>
          <p:nvPicPr>
            <p:cNvPr id="149" name="bg object 25">
              <a:extLst>
                <a:ext uri="{FF2B5EF4-FFF2-40B4-BE49-F238E27FC236}">
                  <a16:creationId xmlns:a16="http://schemas.microsoft.com/office/drawing/2014/main" id="{A61DCF04-31DB-3440-8497-6B0D9D9585F8}"/>
                </a:ext>
              </a:extLst>
            </p:cNvPr>
            <p:cNvPicPr/>
            <p:nvPr/>
          </p:nvPicPr>
          <p:blipFill>
            <a:blip r:embed="rId10" cstate="print"/>
            <a:stretch>
              <a:fillRect/>
            </a:stretch>
          </p:blipFill>
          <p:spPr>
            <a:xfrm>
              <a:off x="11324745" y="5555982"/>
              <a:ext cx="1070" cy="1186"/>
            </a:xfrm>
            <a:prstGeom prst="rect">
              <a:avLst/>
            </a:prstGeom>
          </p:spPr>
        </p:pic>
        <p:pic>
          <p:nvPicPr>
            <p:cNvPr id="150" name="bg object 26">
              <a:extLst>
                <a:ext uri="{FF2B5EF4-FFF2-40B4-BE49-F238E27FC236}">
                  <a16:creationId xmlns:a16="http://schemas.microsoft.com/office/drawing/2014/main" id="{0F4ED5A2-0DBE-0D4A-BDF3-E549387C86F1}"/>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1241213" y="5477682"/>
              <a:ext cx="245213" cy="85440"/>
            </a:xfrm>
            <a:prstGeom prst="rect">
              <a:avLst/>
            </a:prstGeom>
          </p:spPr>
        </p:pic>
        <p:pic>
          <p:nvPicPr>
            <p:cNvPr id="151" name="bg object 27">
              <a:extLst>
                <a:ext uri="{FF2B5EF4-FFF2-40B4-BE49-F238E27FC236}">
                  <a16:creationId xmlns:a16="http://schemas.microsoft.com/office/drawing/2014/main" id="{FA6CFA32-6ABC-B146-B7CE-357175EE604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1042037" y="5357025"/>
              <a:ext cx="667681" cy="206097"/>
            </a:xfrm>
            <a:prstGeom prst="rect">
              <a:avLst/>
            </a:prstGeom>
          </p:spPr>
        </p:pic>
        <p:pic>
          <p:nvPicPr>
            <p:cNvPr id="152" name="bg object 28">
              <a:extLst>
                <a:ext uri="{FF2B5EF4-FFF2-40B4-BE49-F238E27FC236}">
                  <a16:creationId xmlns:a16="http://schemas.microsoft.com/office/drawing/2014/main" id="{742BE85F-EEC6-5F48-BFC7-26AEE151E3A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1176697" y="2596573"/>
              <a:ext cx="212955" cy="69858"/>
            </a:xfrm>
            <a:prstGeom prst="rect">
              <a:avLst/>
            </a:prstGeom>
          </p:spPr>
        </p:pic>
        <p:pic>
          <p:nvPicPr>
            <p:cNvPr id="153" name="bg object 29">
              <a:extLst>
                <a:ext uri="{FF2B5EF4-FFF2-40B4-BE49-F238E27FC236}">
                  <a16:creationId xmlns:a16="http://schemas.microsoft.com/office/drawing/2014/main" id="{AB83754E-B45F-4F44-BCC9-00153FE1AF92}"/>
                </a:ext>
              </a:extLst>
            </p:cNvPr>
            <p:cNvPicPr/>
            <p:nvPr/>
          </p:nvPicPr>
          <p:blipFill>
            <a:blip r:embed="rId6" cstate="print"/>
            <a:stretch>
              <a:fillRect/>
            </a:stretch>
          </p:blipFill>
          <p:spPr>
            <a:xfrm>
              <a:off x="11356026" y="2859826"/>
              <a:ext cx="1100" cy="1186"/>
            </a:xfrm>
            <a:prstGeom prst="rect">
              <a:avLst/>
            </a:prstGeom>
          </p:spPr>
        </p:pic>
        <p:pic>
          <p:nvPicPr>
            <p:cNvPr id="154" name="bg object 30">
              <a:extLst>
                <a:ext uri="{FF2B5EF4-FFF2-40B4-BE49-F238E27FC236}">
                  <a16:creationId xmlns:a16="http://schemas.microsoft.com/office/drawing/2014/main" id="{02975C01-8555-2341-AB77-08D351ACBAA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1272539" y="2781526"/>
              <a:ext cx="245151" cy="85428"/>
            </a:xfrm>
            <a:prstGeom prst="rect">
              <a:avLst/>
            </a:prstGeom>
          </p:spPr>
        </p:pic>
        <p:pic>
          <p:nvPicPr>
            <p:cNvPr id="155" name="bg object 31">
              <a:extLst>
                <a:ext uri="{FF2B5EF4-FFF2-40B4-BE49-F238E27FC236}">
                  <a16:creationId xmlns:a16="http://schemas.microsoft.com/office/drawing/2014/main" id="{05D59022-3818-D44A-AD03-EF0F405A85DC}"/>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1073330" y="2660869"/>
              <a:ext cx="667684" cy="206085"/>
            </a:xfrm>
            <a:prstGeom prst="rect">
              <a:avLst/>
            </a:prstGeom>
          </p:spPr>
        </p:pic>
        <p:pic>
          <p:nvPicPr>
            <p:cNvPr id="156" name="bg object 32">
              <a:extLst>
                <a:ext uri="{FF2B5EF4-FFF2-40B4-BE49-F238E27FC236}">
                  <a16:creationId xmlns:a16="http://schemas.microsoft.com/office/drawing/2014/main" id="{FAFF5BBC-187C-FA49-AC42-9F593C785926}"/>
                </a:ext>
              </a:extLst>
            </p:cNvPr>
            <p:cNvPicPr/>
            <p:nvPr/>
          </p:nvPicPr>
          <p:blipFill>
            <a:blip r:embed="rId15" cstate="screen">
              <a:extLst>
                <a:ext uri="{28A0092B-C50C-407E-A947-70E740481C1C}">
                  <a14:useLocalDpi xmlns:a14="http://schemas.microsoft.com/office/drawing/2010/main"/>
                </a:ext>
              </a:extLst>
            </a:blip>
            <a:stretch>
              <a:fillRect/>
            </a:stretch>
          </p:blipFill>
          <p:spPr>
            <a:xfrm>
              <a:off x="5190076" y="2070885"/>
              <a:ext cx="212955" cy="69869"/>
            </a:xfrm>
            <a:prstGeom prst="rect">
              <a:avLst/>
            </a:prstGeom>
          </p:spPr>
        </p:pic>
        <p:pic>
          <p:nvPicPr>
            <p:cNvPr id="157" name="bg object 33">
              <a:extLst>
                <a:ext uri="{FF2B5EF4-FFF2-40B4-BE49-F238E27FC236}">
                  <a16:creationId xmlns:a16="http://schemas.microsoft.com/office/drawing/2014/main" id="{3186EA10-AE5F-F541-8F34-4AF1D7A694B4}"/>
                </a:ext>
              </a:extLst>
            </p:cNvPr>
            <p:cNvPicPr/>
            <p:nvPr/>
          </p:nvPicPr>
          <p:blipFill>
            <a:blip r:embed="rId10" cstate="print"/>
            <a:stretch>
              <a:fillRect/>
            </a:stretch>
          </p:blipFill>
          <p:spPr>
            <a:xfrm>
              <a:off x="5369420" y="2334162"/>
              <a:ext cx="1085" cy="1174"/>
            </a:xfrm>
            <a:prstGeom prst="rect">
              <a:avLst/>
            </a:prstGeom>
          </p:spPr>
        </p:pic>
        <p:pic>
          <p:nvPicPr>
            <p:cNvPr id="158" name="bg object 34">
              <a:extLst>
                <a:ext uri="{FF2B5EF4-FFF2-40B4-BE49-F238E27FC236}">
                  <a16:creationId xmlns:a16="http://schemas.microsoft.com/office/drawing/2014/main" id="{858AA541-6A3D-B145-8277-F539AF3E6378}"/>
                </a:ext>
              </a:extLst>
            </p:cNvPr>
            <p:cNvPicPr/>
            <p:nvPr/>
          </p:nvPicPr>
          <p:blipFill>
            <a:blip r:embed="rId16" cstate="screen">
              <a:extLst>
                <a:ext uri="{28A0092B-C50C-407E-A947-70E740481C1C}">
                  <a14:useLocalDpi xmlns:a14="http://schemas.microsoft.com/office/drawing/2010/main"/>
                </a:ext>
              </a:extLst>
            </a:blip>
            <a:stretch>
              <a:fillRect/>
            </a:stretch>
          </p:blipFill>
          <p:spPr>
            <a:xfrm>
              <a:off x="5285886" y="2255850"/>
              <a:ext cx="245215" cy="85440"/>
            </a:xfrm>
            <a:prstGeom prst="rect">
              <a:avLst/>
            </a:prstGeom>
          </p:spPr>
        </p:pic>
        <p:pic>
          <p:nvPicPr>
            <p:cNvPr id="159" name="bg object 35">
              <a:extLst>
                <a:ext uri="{FF2B5EF4-FFF2-40B4-BE49-F238E27FC236}">
                  <a16:creationId xmlns:a16="http://schemas.microsoft.com/office/drawing/2014/main" id="{38C32FA0-C6A2-4448-A649-0D65A6263B7F}"/>
                </a:ext>
              </a:extLst>
            </p:cNvPr>
            <p:cNvPicPr/>
            <p:nvPr/>
          </p:nvPicPr>
          <p:blipFill>
            <a:blip r:embed="rId17" cstate="screen">
              <a:extLst>
                <a:ext uri="{28A0092B-C50C-407E-A947-70E740481C1C}">
                  <a14:useLocalDpi xmlns:a14="http://schemas.microsoft.com/office/drawing/2010/main"/>
                </a:ext>
              </a:extLst>
            </a:blip>
            <a:stretch>
              <a:fillRect/>
            </a:stretch>
          </p:blipFill>
          <p:spPr>
            <a:xfrm>
              <a:off x="5086722" y="2135193"/>
              <a:ext cx="667686" cy="206097"/>
            </a:xfrm>
            <a:prstGeom prst="rect">
              <a:avLst/>
            </a:prstGeom>
          </p:spPr>
        </p:pic>
        <p:sp>
          <p:nvSpPr>
            <p:cNvPr id="160" name="bg object 36">
              <a:extLst>
                <a:ext uri="{FF2B5EF4-FFF2-40B4-BE49-F238E27FC236}">
                  <a16:creationId xmlns:a16="http://schemas.microsoft.com/office/drawing/2014/main" id="{EE335BB1-3DCC-9745-B601-4A544EAFF918}"/>
                </a:ext>
              </a:extLst>
            </p:cNvPr>
            <p:cNvSpPr/>
            <p:nvPr/>
          </p:nvSpPr>
          <p:spPr>
            <a:xfrm>
              <a:off x="5015198" y="4261816"/>
              <a:ext cx="360452" cy="62188"/>
            </a:xfrm>
            <a:custGeom>
              <a:avLst/>
              <a:gdLst/>
              <a:ahLst/>
              <a:cxnLst/>
              <a:rect l="l" t="t" r="r" b="b"/>
              <a:pathLst>
                <a:path w="316229" h="68579">
                  <a:moveTo>
                    <a:pt x="315620" y="0"/>
                  </a:moveTo>
                  <a:lnTo>
                    <a:pt x="0" y="0"/>
                  </a:lnTo>
                  <a:lnTo>
                    <a:pt x="7300" y="21381"/>
                  </a:lnTo>
                  <a:lnTo>
                    <a:pt x="18316" y="41863"/>
                  </a:lnTo>
                  <a:lnTo>
                    <a:pt x="33547" y="58534"/>
                  </a:lnTo>
                  <a:lnTo>
                    <a:pt x="53492" y="68478"/>
                  </a:lnTo>
                  <a:lnTo>
                    <a:pt x="269608" y="68478"/>
                  </a:lnTo>
                  <a:lnTo>
                    <a:pt x="287331" y="58834"/>
                  </a:lnTo>
                  <a:lnTo>
                    <a:pt x="301444" y="41863"/>
                  </a:lnTo>
                  <a:lnTo>
                    <a:pt x="311142" y="21081"/>
                  </a:lnTo>
                  <a:lnTo>
                    <a:pt x="315620" y="0"/>
                  </a:lnTo>
                  <a:close/>
                </a:path>
              </a:pathLst>
            </a:custGeom>
            <a:solidFill>
              <a:srgbClr val="DF907A"/>
            </a:solidFill>
          </p:spPr>
          <p:txBody>
            <a:bodyPr wrap="square" lIns="0" tIns="0" rIns="0" bIns="0" rtlCol="0"/>
            <a:lstStyle/>
            <a:p>
              <a:endParaRPr sz="1632"/>
            </a:p>
          </p:txBody>
        </p:sp>
        <p:pic>
          <p:nvPicPr>
            <p:cNvPr id="161" name="bg object 37">
              <a:extLst>
                <a:ext uri="{FF2B5EF4-FFF2-40B4-BE49-F238E27FC236}">
                  <a16:creationId xmlns:a16="http://schemas.microsoft.com/office/drawing/2014/main" id="{9BC937A6-F2E3-9246-904A-6EA1CECBDC93}"/>
                </a:ext>
              </a:extLst>
            </p:cNvPr>
            <p:cNvPicPr/>
            <p:nvPr/>
          </p:nvPicPr>
          <p:blipFill>
            <a:blip r:embed="rId18" cstate="screen">
              <a:extLst>
                <a:ext uri="{28A0092B-C50C-407E-A947-70E740481C1C}">
                  <a14:useLocalDpi xmlns:a14="http://schemas.microsoft.com/office/drawing/2010/main"/>
                </a:ext>
              </a:extLst>
            </a:blip>
            <a:stretch>
              <a:fillRect/>
            </a:stretch>
          </p:blipFill>
          <p:spPr>
            <a:xfrm>
              <a:off x="5184211" y="4035651"/>
              <a:ext cx="138275" cy="214089"/>
            </a:xfrm>
            <a:prstGeom prst="rect">
              <a:avLst/>
            </a:prstGeom>
          </p:spPr>
        </p:pic>
        <p:sp>
          <p:nvSpPr>
            <p:cNvPr id="162" name="bg object 38">
              <a:extLst>
                <a:ext uri="{FF2B5EF4-FFF2-40B4-BE49-F238E27FC236}">
                  <a16:creationId xmlns:a16="http://schemas.microsoft.com/office/drawing/2014/main" id="{F6420FAD-A102-6B44-9D8B-3A0C347FDB14}"/>
                </a:ext>
              </a:extLst>
            </p:cNvPr>
            <p:cNvSpPr/>
            <p:nvPr/>
          </p:nvSpPr>
          <p:spPr>
            <a:xfrm>
              <a:off x="4996326" y="4002136"/>
              <a:ext cx="172265" cy="249905"/>
            </a:xfrm>
            <a:custGeom>
              <a:avLst/>
              <a:gdLst/>
              <a:ahLst/>
              <a:cxnLst/>
              <a:rect l="l" t="t" r="r" b="b"/>
              <a:pathLst>
                <a:path w="151129" h="275589">
                  <a:moveTo>
                    <a:pt x="150583" y="0"/>
                  </a:moveTo>
                  <a:lnTo>
                    <a:pt x="68492" y="65625"/>
                  </a:lnTo>
                  <a:lnTo>
                    <a:pt x="25442" y="116192"/>
                  </a:lnTo>
                  <a:lnTo>
                    <a:pt x="7317" y="177522"/>
                  </a:lnTo>
                  <a:lnTo>
                    <a:pt x="0" y="275437"/>
                  </a:lnTo>
                  <a:lnTo>
                    <a:pt x="150583" y="275437"/>
                  </a:lnTo>
                  <a:lnTo>
                    <a:pt x="150583" y="0"/>
                  </a:lnTo>
                  <a:close/>
                </a:path>
              </a:pathLst>
            </a:custGeom>
            <a:solidFill>
              <a:srgbClr val="FFFFFF"/>
            </a:solidFill>
          </p:spPr>
          <p:txBody>
            <a:bodyPr wrap="square" lIns="0" tIns="0" rIns="0" bIns="0" rtlCol="0"/>
            <a:lstStyle/>
            <a:p>
              <a:endParaRPr sz="1632"/>
            </a:p>
          </p:txBody>
        </p:sp>
        <p:sp>
          <p:nvSpPr>
            <p:cNvPr id="163" name="bg object 39">
              <a:extLst>
                <a:ext uri="{FF2B5EF4-FFF2-40B4-BE49-F238E27FC236}">
                  <a16:creationId xmlns:a16="http://schemas.microsoft.com/office/drawing/2014/main" id="{49B5A70A-FDDD-8849-9AF5-1B27F4E07885}"/>
                </a:ext>
              </a:extLst>
            </p:cNvPr>
            <p:cNvSpPr/>
            <p:nvPr/>
          </p:nvSpPr>
          <p:spPr>
            <a:xfrm>
              <a:off x="5080160" y="4002136"/>
              <a:ext cx="88304" cy="249905"/>
            </a:xfrm>
            <a:custGeom>
              <a:avLst/>
              <a:gdLst/>
              <a:ahLst/>
              <a:cxnLst/>
              <a:rect l="l" t="t" r="r" b="b"/>
              <a:pathLst>
                <a:path w="77470" h="275589">
                  <a:moveTo>
                    <a:pt x="77035" y="0"/>
                  </a:moveTo>
                  <a:lnTo>
                    <a:pt x="28571" y="77141"/>
                  </a:lnTo>
                  <a:lnTo>
                    <a:pt x="4407" y="131546"/>
                  </a:lnTo>
                  <a:lnTo>
                    <a:pt x="0" y="167381"/>
                  </a:lnTo>
                  <a:lnTo>
                    <a:pt x="0" y="270837"/>
                  </a:lnTo>
                  <a:lnTo>
                    <a:pt x="149" y="275436"/>
                  </a:lnTo>
                  <a:lnTo>
                    <a:pt x="77035" y="275436"/>
                  </a:lnTo>
                  <a:lnTo>
                    <a:pt x="77035" y="0"/>
                  </a:lnTo>
                  <a:close/>
                </a:path>
              </a:pathLst>
            </a:custGeom>
            <a:solidFill>
              <a:srgbClr val="F0E6E2"/>
            </a:solidFill>
          </p:spPr>
          <p:txBody>
            <a:bodyPr wrap="square" lIns="0" tIns="0" rIns="0" bIns="0" rtlCol="0"/>
            <a:lstStyle/>
            <a:p>
              <a:endParaRPr sz="1632"/>
            </a:p>
          </p:txBody>
        </p:sp>
        <p:sp>
          <p:nvSpPr>
            <p:cNvPr id="164" name="bg object 40">
              <a:extLst>
                <a:ext uri="{FF2B5EF4-FFF2-40B4-BE49-F238E27FC236}">
                  <a16:creationId xmlns:a16="http://schemas.microsoft.com/office/drawing/2014/main" id="{60CAA564-13AE-D84B-92E2-3597153DA851}"/>
                </a:ext>
              </a:extLst>
            </p:cNvPr>
            <p:cNvSpPr/>
            <p:nvPr/>
          </p:nvSpPr>
          <p:spPr>
            <a:xfrm>
              <a:off x="5551620" y="4476861"/>
              <a:ext cx="309063" cy="52399"/>
            </a:xfrm>
            <a:custGeom>
              <a:avLst/>
              <a:gdLst/>
              <a:ahLst/>
              <a:cxnLst/>
              <a:rect l="l" t="t" r="r" b="b"/>
              <a:pathLst>
                <a:path w="271145" h="57785">
                  <a:moveTo>
                    <a:pt x="271132" y="0"/>
                  </a:moveTo>
                  <a:lnTo>
                    <a:pt x="0" y="0"/>
                  </a:lnTo>
                  <a:lnTo>
                    <a:pt x="3852" y="17683"/>
                  </a:lnTo>
                  <a:lnTo>
                    <a:pt x="12185" y="35109"/>
                  </a:lnTo>
                  <a:lnTo>
                    <a:pt x="24310" y="49334"/>
                  </a:lnTo>
                  <a:lnTo>
                    <a:pt x="39535" y="57416"/>
                  </a:lnTo>
                  <a:lnTo>
                    <a:pt x="225183" y="57416"/>
                  </a:lnTo>
                  <a:lnTo>
                    <a:pt x="242312" y="49079"/>
                  </a:lnTo>
                  <a:lnTo>
                    <a:pt x="255392" y="35104"/>
                  </a:lnTo>
                  <a:lnTo>
                    <a:pt x="264854" y="17931"/>
                  </a:lnTo>
                  <a:lnTo>
                    <a:pt x="271132" y="0"/>
                  </a:lnTo>
                  <a:close/>
                </a:path>
              </a:pathLst>
            </a:custGeom>
            <a:solidFill>
              <a:srgbClr val="BAB3B1"/>
            </a:solidFill>
          </p:spPr>
          <p:txBody>
            <a:bodyPr wrap="square" lIns="0" tIns="0" rIns="0" bIns="0" rtlCol="0"/>
            <a:lstStyle/>
            <a:p>
              <a:endParaRPr sz="1632"/>
            </a:p>
          </p:txBody>
        </p:sp>
        <p:pic>
          <p:nvPicPr>
            <p:cNvPr id="165" name="bg object 41">
              <a:extLst>
                <a:ext uri="{FF2B5EF4-FFF2-40B4-BE49-F238E27FC236}">
                  <a16:creationId xmlns:a16="http://schemas.microsoft.com/office/drawing/2014/main" id="{7BFFD78A-C7B8-754B-B396-E3B85EC0C3A9}"/>
                </a:ext>
              </a:extLst>
            </p:cNvPr>
            <p:cNvPicPr/>
            <p:nvPr/>
          </p:nvPicPr>
          <p:blipFill>
            <a:blip r:embed="rId19" cstate="screen">
              <a:extLst>
                <a:ext uri="{28A0092B-C50C-407E-A947-70E740481C1C}">
                  <a14:useLocalDpi xmlns:a14="http://schemas.microsoft.com/office/drawing/2010/main"/>
                </a:ext>
              </a:extLst>
            </a:blip>
            <a:stretch>
              <a:fillRect/>
            </a:stretch>
          </p:blipFill>
          <p:spPr>
            <a:xfrm>
              <a:off x="5596708" y="4237933"/>
              <a:ext cx="280174" cy="230610"/>
            </a:xfrm>
            <a:prstGeom prst="rect">
              <a:avLst/>
            </a:prstGeom>
          </p:spPr>
        </p:pic>
        <p:sp>
          <p:nvSpPr>
            <p:cNvPr id="166" name="bg object 42">
              <a:extLst>
                <a:ext uri="{FF2B5EF4-FFF2-40B4-BE49-F238E27FC236}">
                  <a16:creationId xmlns:a16="http://schemas.microsoft.com/office/drawing/2014/main" id="{B9686E4A-FC2D-3045-89BB-B7DCE4349FD7}"/>
                </a:ext>
              </a:extLst>
            </p:cNvPr>
            <p:cNvSpPr/>
            <p:nvPr/>
          </p:nvSpPr>
          <p:spPr>
            <a:xfrm>
              <a:off x="8554060" y="6058280"/>
              <a:ext cx="738278" cy="180231"/>
            </a:xfrm>
            <a:custGeom>
              <a:avLst/>
              <a:gdLst/>
              <a:ahLst/>
              <a:cxnLst/>
              <a:rect l="l" t="t" r="r" b="b"/>
              <a:pathLst>
                <a:path w="647700" h="198754">
                  <a:moveTo>
                    <a:pt x="647293" y="198196"/>
                  </a:moveTo>
                  <a:lnTo>
                    <a:pt x="625678" y="117576"/>
                  </a:lnTo>
                  <a:lnTo>
                    <a:pt x="570115" y="117576"/>
                  </a:lnTo>
                  <a:lnTo>
                    <a:pt x="570115" y="47015"/>
                  </a:lnTo>
                  <a:lnTo>
                    <a:pt x="492493" y="47028"/>
                  </a:lnTo>
                  <a:lnTo>
                    <a:pt x="492493" y="0"/>
                  </a:lnTo>
                  <a:lnTo>
                    <a:pt x="299516" y="0"/>
                  </a:lnTo>
                  <a:lnTo>
                    <a:pt x="299516" y="47028"/>
                  </a:lnTo>
                  <a:lnTo>
                    <a:pt x="253187" y="47028"/>
                  </a:lnTo>
                  <a:lnTo>
                    <a:pt x="185051" y="117576"/>
                  </a:lnTo>
                  <a:lnTo>
                    <a:pt x="0" y="117576"/>
                  </a:lnTo>
                  <a:lnTo>
                    <a:pt x="56997" y="198196"/>
                  </a:lnTo>
                  <a:lnTo>
                    <a:pt x="647293" y="198196"/>
                  </a:lnTo>
                  <a:close/>
                </a:path>
              </a:pathLst>
            </a:custGeom>
            <a:solidFill>
              <a:srgbClr val="F0E6E2"/>
            </a:solidFill>
          </p:spPr>
          <p:txBody>
            <a:bodyPr wrap="square" lIns="0" tIns="0" rIns="0" bIns="0" rtlCol="0"/>
            <a:lstStyle/>
            <a:p>
              <a:endParaRPr sz="1632"/>
            </a:p>
          </p:txBody>
        </p:sp>
        <p:sp>
          <p:nvSpPr>
            <p:cNvPr id="167" name="bg object 43">
              <a:extLst>
                <a:ext uri="{FF2B5EF4-FFF2-40B4-BE49-F238E27FC236}">
                  <a16:creationId xmlns:a16="http://schemas.microsoft.com/office/drawing/2014/main" id="{0279E2AD-D763-0043-B159-2ED934DC1129}"/>
                </a:ext>
              </a:extLst>
            </p:cNvPr>
            <p:cNvSpPr/>
            <p:nvPr/>
          </p:nvSpPr>
          <p:spPr>
            <a:xfrm>
              <a:off x="8633825" y="6190599"/>
              <a:ext cx="26781" cy="21305"/>
            </a:xfrm>
            <a:custGeom>
              <a:avLst/>
              <a:gdLst/>
              <a:ahLst/>
              <a:cxnLst/>
              <a:rect l="l" t="t" r="r" b="b"/>
              <a:pathLst>
                <a:path w="23495" h="23495">
                  <a:moveTo>
                    <a:pt x="17932" y="0"/>
                  </a:moveTo>
                  <a:lnTo>
                    <a:pt x="5168" y="0"/>
                  </a:lnTo>
                  <a:lnTo>
                    <a:pt x="0" y="5156"/>
                  </a:lnTo>
                  <a:lnTo>
                    <a:pt x="0" y="17919"/>
                  </a:lnTo>
                  <a:lnTo>
                    <a:pt x="5168" y="23075"/>
                  </a:lnTo>
                  <a:lnTo>
                    <a:pt x="17932" y="23075"/>
                  </a:lnTo>
                  <a:lnTo>
                    <a:pt x="23088" y="17919"/>
                  </a:lnTo>
                  <a:lnTo>
                    <a:pt x="23088" y="11531"/>
                  </a:lnTo>
                  <a:lnTo>
                    <a:pt x="23088" y="5156"/>
                  </a:lnTo>
                  <a:lnTo>
                    <a:pt x="17932" y="0"/>
                  </a:lnTo>
                  <a:close/>
                </a:path>
              </a:pathLst>
            </a:custGeom>
            <a:solidFill>
              <a:srgbClr val="BAB3B1"/>
            </a:solidFill>
          </p:spPr>
          <p:txBody>
            <a:bodyPr wrap="square" lIns="0" tIns="0" rIns="0" bIns="0" rtlCol="0"/>
            <a:lstStyle/>
            <a:p>
              <a:endParaRPr sz="1632"/>
            </a:p>
          </p:txBody>
        </p:sp>
        <p:sp>
          <p:nvSpPr>
            <p:cNvPr id="168" name="bg object 44">
              <a:extLst>
                <a:ext uri="{FF2B5EF4-FFF2-40B4-BE49-F238E27FC236}">
                  <a16:creationId xmlns:a16="http://schemas.microsoft.com/office/drawing/2014/main" id="{7E1805B8-0D13-2345-8151-03A03274582B}"/>
                </a:ext>
              </a:extLst>
            </p:cNvPr>
            <p:cNvSpPr/>
            <p:nvPr/>
          </p:nvSpPr>
          <p:spPr>
            <a:xfrm>
              <a:off x="9224199" y="6083754"/>
              <a:ext cx="63694" cy="33397"/>
            </a:xfrm>
            <a:custGeom>
              <a:avLst/>
              <a:gdLst/>
              <a:ahLst/>
              <a:cxnLst/>
              <a:rect l="l" t="t" r="r" b="b"/>
              <a:pathLst>
                <a:path w="55879" h="36829">
                  <a:moveTo>
                    <a:pt x="55689" y="0"/>
                  </a:moveTo>
                  <a:lnTo>
                    <a:pt x="0" y="0"/>
                  </a:lnTo>
                  <a:lnTo>
                    <a:pt x="0" y="36791"/>
                  </a:lnTo>
                  <a:lnTo>
                    <a:pt x="55689" y="36791"/>
                  </a:lnTo>
                  <a:lnTo>
                    <a:pt x="55689" y="0"/>
                  </a:lnTo>
                  <a:close/>
                </a:path>
              </a:pathLst>
            </a:custGeom>
            <a:solidFill>
              <a:srgbClr val="DF907A"/>
            </a:solidFill>
          </p:spPr>
          <p:txBody>
            <a:bodyPr wrap="square" lIns="0" tIns="0" rIns="0" bIns="0" rtlCol="0"/>
            <a:lstStyle/>
            <a:p>
              <a:endParaRPr sz="1632"/>
            </a:p>
          </p:txBody>
        </p:sp>
        <p:sp>
          <p:nvSpPr>
            <p:cNvPr id="169" name="bg object 45">
              <a:extLst>
                <a:ext uri="{FF2B5EF4-FFF2-40B4-BE49-F238E27FC236}">
                  <a16:creationId xmlns:a16="http://schemas.microsoft.com/office/drawing/2014/main" id="{B2F1E407-710A-0A47-B372-B5FA569A26BF}"/>
                </a:ext>
              </a:extLst>
            </p:cNvPr>
            <p:cNvSpPr/>
            <p:nvPr/>
          </p:nvSpPr>
          <p:spPr>
            <a:xfrm>
              <a:off x="9220537" y="6083754"/>
              <a:ext cx="7962" cy="97889"/>
            </a:xfrm>
            <a:custGeom>
              <a:avLst/>
              <a:gdLst/>
              <a:ahLst/>
              <a:cxnLst/>
              <a:rect l="l" t="t" r="r" b="b"/>
              <a:pathLst>
                <a:path w="6984" h="107950">
                  <a:moveTo>
                    <a:pt x="6451" y="0"/>
                  </a:moveTo>
                  <a:lnTo>
                    <a:pt x="0" y="0"/>
                  </a:lnTo>
                  <a:lnTo>
                    <a:pt x="0" y="107454"/>
                  </a:lnTo>
                  <a:lnTo>
                    <a:pt x="6451" y="107454"/>
                  </a:lnTo>
                  <a:lnTo>
                    <a:pt x="6451" y="0"/>
                  </a:lnTo>
                  <a:close/>
                </a:path>
              </a:pathLst>
            </a:custGeom>
            <a:solidFill>
              <a:srgbClr val="F0E6E2"/>
            </a:solidFill>
          </p:spPr>
          <p:txBody>
            <a:bodyPr wrap="square" lIns="0" tIns="0" rIns="0" bIns="0" rtlCol="0"/>
            <a:lstStyle/>
            <a:p>
              <a:endParaRPr sz="1632"/>
            </a:p>
          </p:txBody>
        </p:sp>
        <p:sp>
          <p:nvSpPr>
            <p:cNvPr id="170" name="bg object 46">
              <a:extLst>
                <a:ext uri="{FF2B5EF4-FFF2-40B4-BE49-F238E27FC236}">
                  <a16:creationId xmlns:a16="http://schemas.microsoft.com/office/drawing/2014/main" id="{2D8D428A-11EB-6541-9255-E171A1019929}"/>
                </a:ext>
              </a:extLst>
            </p:cNvPr>
            <p:cNvSpPr/>
            <p:nvPr/>
          </p:nvSpPr>
          <p:spPr>
            <a:xfrm>
              <a:off x="8840381" y="6138261"/>
              <a:ext cx="338015" cy="29366"/>
            </a:xfrm>
            <a:custGeom>
              <a:avLst/>
              <a:gdLst/>
              <a:ahLst/>
              <a:cxnLst/>
              <a:rect l="l" t="t" r="r" b="b"/>
              <a:pathLst>
                <a:path w="296545" h="32384">
                  <a:moveTo>
                    <a:pt x="296329" y="0"/>
                  </a:moveTo>
                  <a:lnTo>
                    <a:pt x="0" y="0"/>
                  </a:lnTo>
                  <a:lnTo>
                    <a:pt x="0" y="32004"/>
                  </a:lnTo>
                  <a:lnTo>
                    <a:pt x="296329" y="32004"/>
                  </a:lnTo>
                  <a:lnTo>
                    <a:pt x="296329" y="0"/>
                  </a:lnTo>
                  <a:close/>
                </a:path>
              </a:pathLst>
            </a:custGeom>
            <a:solidFill>
              <a:srgbClr val="BAB3B1"/>
            </a:solidFill>
          </p:spPr>
          <p:txBody>
            <a:bodyPr wrap="square" lIns="0" tIns="0" rIns="0" bIns="0" rtlCol="0"/>
            <a:lstStyle/>
            <a:p>
              <a:endParaRPr sz="1632"/>
            </a:p>
          </p:txBody>
        </p:sp>
        <p:sp>
          <p:nvSpPr>
            <p:cNvPr id="171" name="bg object 47">
              <a:extLst>
                <a:ext uri="{FF2B5EF4-FFF2-40B4-BE49-F238E27FC236}">
                  <a16:creationId xmlns:a16="http://schemas.microsoft.com/office/drawing/2014/main" id="{E5647888-B9F3-E44D-965F-6E163FD3687D}"/>
                </a:ext>
              </a:extLst>
            </p:cNvPr>
            <p:cNvSpPr/>
            <p:nvPr/>
          </p:nvSpPr>
          <p:spPr>
            <a:xfrm>
              <a:off x="8895462" y="6072076"/>
              <a:ext cx="220036" cy="14971"/>
            </a:xfrm>
            <a:custGeom>
              <a:avLst/>
              <a:gdLst/>
              <a:ahLst/>
              <a:cxnLst/>
              <a:rect l="l" t="t" r="r" b="b"/>
              <a:pathLst>
                <a:path w="193040" h="16509">
                  <a:moveTo>
                    <a:pt x="192976" y="0"/>
                  </a:moveTo>
                  <a:lnTo>
                    <a:pt x="0" y="0"/>
                  </a:lnTo>
                  <a:lnTo>
                    <a:pt x="0" y="16001"/>
                  </a:lnTo>
                  <a:lnTo>
                    <a:pt x="192976" y="16001"/>
                  </a:lnTo>
                  <a:lnTo>
                    <a:pt x="192976" y="0"/>
                  </a:lnTo>
                  <a:close/>
                </a:path>
              </a:pathLst>
            </a:custGeom>
            <a:solidFill>
              <a:srgbClr val="DF907A"/>
            </a:solidFill>
          </p:spPr>
          <p:txBody>
            <a:bodyPr wrap="square" lIns="0" tIns="0" rIns="0" bIns="0" rtlCol="0"/>
            <a:lstStyle/>
            <a:p>
              <a:endParaRPr sz="1632"/>
            </a:p>
          </p:txBody>
        </p:sp>
        <p:pic>
          <p:nvPicPr>
            <p:cNvPr id="173" name="bg object 51">
              <a:extLst>
                <a:ext uri="{FF2B5EF4-FFF2-40B4-BE49-F238E27FC236}">
                  <a16:creationId xmlns:a16="http://schemas.microsoft.com/office/drawing/2014/main" id="{995E9973-139C-A142-8DB7-9DD1B81A9DF8}"/>
                </a:ext>
              </a:extLst>
            </p:cNvPr>
            <p:cNvPicPr/>
            <p:nvPr/>
          </p:nvPicPr>
          <p:blipFill>
            <a:blip r:embed="rId20" cstate="screen">
              <a:extLst>
                <a:ext uri="{28A0092B-C50C-407E-A947-70E740481C1C}">
                  <a14:useLocalDpi xmlns:a14="http://schemas.microsoft.com/office/drawing/2010/main"/>
                </a:ext>
              </a:extLst>
            </a:blip>
            <a:stretch>
              <a:fillRect/>
            </a:stretch>
          </p:blipFill>
          <p:spPr>
            <a:xfrm>
              <a:off x="5301110" y="6413776"/>
              <a:ext cx="642593" cy="141134"/>
            </a:xfrm>
            <a:prstGeom prst="rect">
              <a:avLst/>
            </a:prstGeom>
          </p:spPr>
        </p:pic>
        <p:pic>
          <p:nvPicPr>
            <p:cNvPr id="174" name="bg object 52">
              <a:extLst>
                <a:ext uri="{FF2B5EF4-FFF2-40B4-BE49-F238E27FC236}">
                  <a16:creationId xmlns:a16="http://schemas.microsoft.com/office/drawing/2014/main" id="{A583208F-CD36-9345-A145-793AF144B921}"/>
                </a:ext>
              </a:extLst>
            </p:cNvPr>
            <p:cNvPicPr/>
            <p:nvPr/>
          </p:nvPicPr>
          <p:blipFill>
            <a:blip r:embed="rId21" cstate="screen">
              <a:extLst>
                <a:ext uri="{28A0092B-C50C-407E-A947-70E740481C1C}">
                  <a14:useLocalDpi xmlns:a14="http://schemas.microsoft.com/office/drawing/2010/main"/>
                </a:ext>
              </a:extLst>
            </a:blip>
            <a:stretch>
              <a:fillRect/>
            </a:stretch>
          </p:blipFill>
          <p:spPr>
            <a:xfrm>
              <a:off x="7146757" y="279928"/>
              <a:ext cx="879488" cy="172492"/>
            </a:xfrm>
            <a:prstGeom prst="rect">
              <a:avLst/>
            </a:prstGeom>
          </p:spPr>
        </p:pic>
        <p:pic>
          <p:nvPicPr>
            <p:cNvPr id="175" name="bg object 53">
              <a:extLst>
                <a:ext uri="{FF2B5EF4-FFF2-40B4-BE49-F238E27FC236}">
                  <a16:creationId xmlns:a16="http://schemas.microsoft.com/office/drawing/2014/main" id="{58CED43F-D5D4-0C4F-99F8-2327C0774091}"/>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0971078" y="3279633"/>
              <a:ext cx="756993" cy="166250"/>
            </a:xfrm>
            <a:prstGeom prst="rect">
              <a:avLst/>
            </a:prstGeom>
          </p:spPr>
        </p:pic>
        <p:pic>
          <p:nvPicPr>
            <p:cNvPr id="176" name="bg object 54">
              <a:extLst>
                <a:ext uri="{FF2B5EF4-FFF2-40B4-BE49-F238E27FC236}">
                  <a16:creationId xmlns:a16="http://schemas.microsoft.com/office/drawing/2014/main" id="{E33EF468-3DD3-584F-BBAF-ACE801BF7EAA}"/>
                </a:ext>
              </a:extLst>
            </p:cNvPr>
            <p:cNvPicPr/>
            <p:nvPr/>
          </p:nvPicPr>
          <p:blipFill>
            <a:blip r:embed="rId23" cstate="screen">
              <a:extLst>
                <a:ext uri="{28A0092B-C50C-407E-A947-70E740481C1C}">
                  <a14:useLocalDpi xmlns:a14="http://schemas.microsoft.com/office/drawing/2010/main"/>
                </a:ext>
              </a:extLst>
            </a:blip>
            <a:stretch>
              <a:fillRect/>
            </a:stretch>
          </p:blipFill>
          <p:spPr>
            <a:xfrm>
              <a:off x="11349149" y="3406106"/>
              <a:ext cx="756994" cy="166261"/>
            </a:xfrm>
            <a:prstGeom prst="rect">
              <a:avLst/>
            </a:prstGeom>
          </p:spPr>
        </p:pic>
        <p:pic>
          <p:nvPicPr>
            <p:cNvPr id="177" name="bg object 55">
              <a:extLst>
                <a:ext uri="{FF2B5EF4-FFF2-40B4-BE49-F238E27FC236}">
                  <a16:creationId xmlns:a16="http://schemas.microsoft.com/office/drawing/2014/main" id="{DF922D92-4E6C-BD48-A72D-ABDB0B38816F}"/>
                </a:ext>
              </a:extLst>
            </p:cNvPr>
            <p:cNvPicPr/>
            <p:nvPr/>
          </p:nvPicPr>
          <p:blipFill>
            <a:blip r:embed="rId24" cstate="screen">
              <a:extLst>
                <a:ext uri="{28A0092B-C50C-407E-A947-70E740481C1C}">
                  <a14:useLocalDpi xmlns:a14="http://schemas.microsoft.com/office/drawing/2010/main"/>
                </a:ext>
              </a:extLst>
            </a:blip>
            <a:stretch>
              <a:fillRect/>
            </a:stretch>
          </p:blipFill>
          <p:spPr>
            <a:xfrm>
              <a:off x="11105083" y="527714"/>
              <a:ext cx="950466" cy="329736"/>
            </a:xfrm>
            <a:prstGeom prst="rect">
              <a:avLst/>
            </a:prstGeom>
          </p:spPr>
        </p:pic>
        <p:sp>
          <p:nvSpPr>
            <p:cNvPr id="178" name="bg object 56">
              <a:extLst>
                <a:ext uri="{FF2B5EF4-FFF2-40B4-BE49-F238E27FC236}">
                  <a16:creationId xmlns:a16="http://schemas.microsoft.com/office/drawing/2014/main" id="{21299ACB-4C64-B54F-A62C-EF29BC3D27B3}"/>
                </a:ext>
              </a:extLst>
            </p:cNvPr>
            <p:cNvSpPr/>
            <p:nvPr/>
          </p:nvSpPr>
          <p:spPr>
            <a:xfrm>
              <a:off x="5562109" y="417169"/>
              <a:ext cx="5872201" cy="6067401"/>
            </a:xfrm>
            <a:custGeom>
              <a:avLst/>
              <a:gdLst/>
              <a:ahLst/>
              <a:cxnLst/>
              <a:rect l="l" t="t" r="r" b="b"/>
              <a:pathLst>
                <a:path w="5151755" h="6690995">
                  <a:moveTo>
                    <a:pt x="5151552" y="1505572"/>
                  </a:moveTo>
                  <a:lnTo>
                    <a:pt x="4938039" y="1123505"/>
                  </a:lnTo>
                  <a:lnTo>
                    <a:pt x="4724920" y="1176794"/>
                  </a:lnTo>
                  <a:lnTo>
                    <a:pt x="4870666" y="966266"/>
                  </a:lnTo>
                  <a:lnTo>
                    <a:pt x="4522368" y="494372"/>
                  </a:lnTo>
                  <a:lnTo>
                    <a:pt x="4522368" y="292125"/>
                  </a:lnTo>
                  <a:lnTo>
                    <a:pt x="4477385" y="235889"/>
                  </a:lnTo>
                  <a:lnTo>
                    <a:pt x="4050423" y="157251"/>
                  </a:lnTo>
                  <a:lnTo>
                    <a:pt x="3668407" y="280835"/>
                  </a:lnTo>
                  <a:lnTo>
                    <a:pt x="3590518" y="369862"/>
                  </a:lnTo>
                  <a:lnTo>
                    <a:pt x="3612235" y="277101"/>
                  </a:lnTo>
                  <a:lnTo>
                    <a:pt x="3589769" y="190957"/>
                  </a:lnTo>
                  <a:lnTo>
                    <a:pt x="3207804" y="0"/>
                  </a:lnTo>
                  <a:lnTo>
                    <a:pt x="3072981" y="202247"/>
                  </a:lnTo>
                  <a:lnTo>
                    <a:pt x="2960624" y="202247"/>
                  </a:lnTo>
                  <a:lnTo>
                    <a:pt x="2657259" y="292125"/>
                  </a:lnTo>
                  <a:lnTo>
                    <a:pt x="2342667" y="415721"/>
                  </a:lnTo>
                  <a:lnTo>
                    <a:pt x="2106676" y="629145"/>
                  </a:lnTo>
                  <a:lnTo>
                    <a:pt x="2187194" y="868845"/>
                  </a:lnTo>
                  <a:lnTo>
                    <a:pt x="1780832" y="1101039"/>
                  </a:lnTo>
                  <a:lnTo>
                    <a:pt x="1788325" y="1168463"/>
                  </a:lnTo>
                  <a:lnTo>
                    <a:pt x="2050542" y="1258392"/>
                  </a:lnTo>
                  <a:lnTo>
                    <a:pt x="2455011" y="1258392"/>
                  </a:lnTo>
                  <a:lnTo>
                    <a:pt x="2320188" y="1550517"/>
                  </a:lnTo>
                  <a:lnTo>
                    <a:pt x="2185365" y="1550517"/>
                  </a:lnTo>
                  <a:lnTo>
                    <a:pt x="1960664" y="1763991"/>
                  </a:lnTo>
                  <a:lnTo>
                    <a:pt x="2028063" y="1932520"/>
                  </a:lnTo>
                  <a:lnTo>
                    <a:pt x="1926945" y="1865109"/>
                  </a:lnTo>
                  <a:lnTo>
                    <a:pt x="1578635" y="1820164"/>
                  </a:lnTo>
                  <a:lnTo>
                    <a:pt x="1488757" y="1988693"/>
                  </a:lnTo>
                  <a:lnTo>
                    <a:pt x="1308989" y="1763991"/>
                  </a:lnTo>
                  <a:lnTo>
                    <a:pt x="853948" y="1763991"/>
                  </a:lnTo>
                  <a:lnTo>
                    <a:pt x="589864" y="2114105"/>
                  </a:lnTo>
                  <a:lnTo>
                    <a:pt x="387629" y="2325713"/>
                  </a:lnTo>
                  <a:lnTo>
                    <a:pt x="402615" y="2404364"/>
                  </a:lnTo>
                  <a:lnTo>
                    <a:pt x="646049" y="2578506"/>
                  </a:lnTo>
                  <a:lnTo>
                    <a:pt x="853948" y="2494305"/>
                  </a:lnTo>
                  <a:lnTo>
                    <a:pt x="1016863" y="2550477"/>
                  </a:lnTo>
                  <a:lnTo>
                    <a:pt x="983157" y="2707779"/>
                  </a:lnTo>
                  <a:lnTo>
                    <a:pt x="713498" y="2707779"/>
                  </a:lnTo>
                  <a:lnTo>
                    <a:pt x="691032" y="2943720"/>
                  </a:lnTo>
                  <a:lnTo>
                    <a:pt x="401942" y="3082429"/>
                  </a:lnTo>
                  <a:lnTo>
                    <a:pt x="525526" y="3352076"/>
                  </a:lnTo>
                  <a:lnTo>
                    <a:pt x="853948" y="3629101"/>
                  </a:lnTo>
                  <a:lnTo>
                    <a:pt x="1646059" y="3629101"/>
                  </a:lnTo>
                  <a:lnTo>
                    <a:pt x="1567408" y="3775164"/>
                  </a:lnTo>
                  <a:lnTo>
                    <a:pt x="1320228" y="3775164"/>
                  </a:lnTo>
                  <a:lnTo>
                    <a:pt x="1117981" y="4100995"/>
                  </a:lnTo>
                  <a:lnTo>
                    <a:pt x="1101128" y="4381881"/>
                  </a:lnTo>
                  <a:lnTo>
                    <a:pt x="573011" y="4713275"/>
                  </a:lnTo>
                  <a:lnTo>
                    <a:pt x="578624" y="4773193"/>
                  </a:lnTo>
                  <a:lnTo>
                    <a:pt x="913485" y="4760620"/>
                  </a:lnTo>
                  <a:lnTo>
                    <a:pt x="835152" y="4842484"/>
                  </a:lnTo>
                  <a:lnTo>
                    <a:pt x="529945" y="5005413"/>
                  </a:lnTo>
                  <a:lnTo>
                    <a:pt x="657326" y="5064074"/>
                  </a:lnTo>
                  <a:lnTo>
                    <a:pt x="599236" y="5231981"/>
                  </a:lnTo>
                  <a:lnTo>
                    <a:pt x="825855" y="5316334"/>
                  </a:lnTo>
                  <a:lnTo>
                    <a:pt x="376440" y="5316334"/>
                  </a:lnTo>
                  <a:lnTo>
                    <a:pt x="310667" y="5172684"/>
                  </a:lnTo>
                  <a:lnTo>
                    <a:pt x="0" y="5471668"/>
                  </a:lnTo>
                  <a:lnTo>
                    <a:pt x="0" y="5524106"/>
                  </a:lnTo>
                  <a:lnTo>
                    <a:pt x="771601" y="5482958"/>
                  </a:lnTo>
                  <a:lnTo>
                    <a:pt x="98767" y="5989752"/>
                  </a:lnTo>
                  <a:lnTo>
                    <a:pt x="104876" y="6054064"/>
                  </a:lnTo>
                  <a:lnTo>
                    <a:pt x="286550" y="5982944"/>
                  </a:lnTo>
                  <a:lnTo>
                    <a:pt x="340817" y="6130836"/>
                  </a:lnTo>
                  <a:lnTo>
                    <a:pt x="938212" y="5928677"/>
                  </a:lnTo>
                  <a:lnTo>
                    <a:pt x="252793" y="6342431"/>
                  </a:lnTo>
                  <a:lnTo>
                    <a:pt x="256540" y="6402362"/>
                  </a:lnTo>
                  <a:lnTo>
                    <a:pt x="589915" y="6376187"/>
                  </a:lnTo>
                  <a:lnTo>
                    <a:pt x="1000010" y="6196431"/>
                  </a:lnTo>
                  <a:lnTo>
                    <a:pt x="1073048" y="6258217"/>
                  </a:lnTo>
                  <a:lnTo>
                    <a:pt x="634809" y="6415468"/>
                  </a:lnTo>
                  <a:lnTo>
                    <a:pt x="983157" y="6393040"/>
                  </a:lnTo>
                  <a:lnTo>
                    <a:pt x="623570" y="6606464"/>
                  </a:lnTo>
                  <a:lnTo>
                    <a:pt x="621715" y="6690754"/>
                  </a:lnTo>
                  <a:lnTo>
                    <a:pt x="853948" y="6584048"/>
                  </a:lnTo>
                  <a:lnTo>
                    <a:pt x="1112367" y="6511010"/>
                  </a:lnTo>
                  <a:lnTo>
                    <a:pt x="1014958" y="6672008"/>
                  </a:lnTo>
                  <a:lnTo>
                    <a:pt x="1623593" y="6516637"/>
                  </a:lnTo>
                  <a:lnTo>
                    <a:pt x="1672247" y="6423050"/>
                  </a:lnTo>
                  <a:lnTo>
                    <a:pt x="2028063" y="6355626"/>
                  </a:lnTo>
                  <a:lnTo>
                    <a:pt x="2103005" y="6291923"/>
                  </a:lnTo>
                  <a:lnTo>
                    <a:pt x="2305240" y="6108446"/>
                  </a:lnTo>
                  <a:lnTo>
                    <a:pt x="2267724" y="6018568"/>
                  </a:lnTo>
                  <a:lnTo>
                    <a:pt x="2315260" y="6014605"/>
                  </a:lnTo>
                  <a:lnTo>
                    <a:pt x="2357602" y="6078448"/>
                  </a:lnTo>
                  <a:lnTo>
                    <a:pt x="2758376" y="5947334"/>
                  </a:lnTo>
                  <a:lnTo>
                    <a:pt x="2713393" y="5891098"/>
                  </a:lnTo>
                  <a:lnTo>
                    <a:pt x="2881960" y="5850026"/>
                  </a:lnTo>
                  <a:lnTo>
                    <a:pt x="3065449" y="5659018"/>
                  </a:lnTo>
                  <a:lnTo>
                    <a:pt x="3020466" y="5602795"/>
                  </a:lnTo>
                  <a:lnTo>
                    <a:pt x="3387572" y="5512955"/>
                  </a:lnTo>
                  <a:lnTo>
                    <a:pt x="3649700" y="5497906"/>
                  </a:lnTo>
                  <a:lnTo>
                    <a:pt x="3679698" y="5299494"/>
                  </a:lnTo>
                  <a:lnTo>
                    <a:pt x="3722738" y="5539105"/>
                  </a:lnTo>
                  <a:lnTo>
                    <a:pt x="3889464" y="5351843"/>
                  </a:lnTo>
                  <a:lnTo>
                    <a:pt x="4084180" y="5430494"/>
                  </a:lnTo>
                  <a:lnTo>
                    <a:pt x="4320121" y="5419268"/>
                  </a:lnTo>
                  <a:lnTo>
                    <a:pt x="4337469" y="5354129"/>
                  </a:lnTo>
                  <a:lnTo>
                    <a:pt x="4346372" y="5319547"/>
                  </a:lnTo>
                  <a:lnTo>
                    <a:pt x="4349648" y="5303926"/>
                  </a:lnTo>
                  <a:lnTo>
                    <a:pt x="4350118" y="5295671"/>
                  </a:lnTo>
                  <a:lnTo>
                    <a:pt x="4330814" y="5265598"/>
                  </a:lnTo>
                  <a:lnTo>
                    <a:pt x="4245851" y="5153507"/>
                  </a:lnTo>
                  <a:lnTo>
                    <a:pt x="4226534" y="5123434"/>
                  </a:lnTo>
                  <a:lnTo>
                    <a:pt x="4241736" y="5116360"/>
                  </a:lnTo>
                  <a:lnTo>
                    <a:pt x="4275188" y="5111750"/>
                  </a:lnTo>
                  <a:lnTo>
                    <a:pt x="4308640" y="5109235"/>
                  </a:lnTo>
                  <a:lnTo>
                    <a:pt x="4323842" y="5108486"/>
                  </a:lnTo>
                  <a:lnTo>
                    <a:pt x="4473702" y="4782655"/>
                  </a:lnTo>
                  <a:lnTo>
                    <a:pt x="4447425" y="4651527"/>
                  </a:lnTo>
                  <a:lnTo>
                    <a:pt x="4533595" y="4475467"/>
                  </a:lnTo>
                  <a:lnTo>
                    <a:pt x="4668431" y="4067276"/>
                  </a:lnTo>
                  <a:lnTo>
                    <a:pt x="4601019" y="3973690"/>
                  </a:lnTo>
                  <a:lnTo>
                    <a:pt x="4533595" y="3647859"/>
                  </a:lnTo>
                  <a:lnTo>
                    <a:pt x="4544834" y="3542919"/>
                  </a:lnTo>
                  <a:lnTo>
                    <a:pt x="4488459" y="3510216"/>
                  </a:lnTo>
                  <a:lnTo>
                    <a:pt x="4459135" y="3491903"/>
                  </a:lnTo>
                  <a:lnTo>
                    <a:pt x="4447387" y="3481324"/>
                  </a:lnTo>
                  <a:lnTo>
                    <a:pt x="4443717" y="3471799"/>
                  </a:lnTo>
                  <a:lnTo>
                    <a:pt x="4465561" y="3447935"/>
                  </a:lnTo>
                  <a:lnTo>
                    <a:pt x="4517212" y="3410013"/>
                  </a:lnTo>
                  <a:lnTo>
                    <a:pt x="4569561" y="3374898"/>
                  </a:lnTo>
                  <a:lnTo>
                    <a:pt x="4593488" y="3359442"/>
                  </a:lnTo>
                  <a:lnTo>
                    <a:pt x="4537303" y="3067316"/>
                  </a:lnTo>
                  <a:lnTo>
                    <a:pt x="4391241" y="2880017"/>
                  </a:lnTo>
                  <a:lnTo>
                    <a:pt x="4363148" y="2537320"/>
                  </a:lnTo>
                  <a:lnTo>
                    <a:pt x="4241470" y="2471826"/>
                  </a:lnTo>
                  <a:lnTo>
                    <a:pt x="4275188" y="2303297"/>
                  </a:lnTo>
                  <a:lnTo>
                    <a:pt x="4421251" y="2381948"/>
                  </a:lnTo>
                  <a:lnTo>
                    <a:pt x="4578540" y="2247125"/>
                  </a:lnTo>
                  <a:lnTo>
                    <a:pt x="4724603" y="2056117"/>
                  </a:lnTo>
                  <a:lnTo>
                    <a:pt x="4735842" y="1876348"/>
                  </a:lnTo>
                  <a:lnTo>
                    <a:pt x="4960544" y="1898815"/>
                  </a:lnTo>
                  <a:lnTo>
                    <a:pt x="5151552" y="1505572"/>
                  </a:lnTo>
                  <a:close/>
                </a:path>
              </a:pathLst>
            </a:custGeom>
            <a:solidFill>
              <a:srgbClr val="F0E6E2"/>
            </a:solidFill>
          </p:spPr>
          <p:txBody>
            <a:bodyPr wrap="square" lIns="0" tIns="0" rIns="0" bIns="0" rtlCol="0"/>
            <a:lstStyle/>
            <a:p>
              <a:endParaRPr sz="1632"/>
            </a:p>
          </p:txBody>
        </p:sp>
        <p:sp>
          <p:nvSpPr>
            <p:cNvPr id="179" name="bg object 57">
              <a:extLst>
                <a:ext uri="{FF2B5EF4-FFF2-40B4-BE49-F238E27FC236}">
                  <a16:creationId xmlns:a16="http://schemas.microsoft.com/office/drawing/2014/main" id="{D79C8FE7-F537-2741-A372-9D6ED500464C}"/>
                </a:ext>
              </a:extLst>
            </p:cNvPr>
            <p:cNvSpPr/>
            <p:nvPr/>
          </p:nvSpPr>
          <p:spPr>
            <a:xfrm>
              <a:off x="5562121" y="3789483"/>
              <a:ext cx="3861480" cy="2618823"/>
            </a:xfrm>
            <a:custGeom>
              <a:avLst/>
              <a:gdLst/>
              <a:ahLst/>
              <a:cxnLst/>
              <a:rect l="l" t="t" r="r" b="b"/>
              <a:pathLst>
                <a:path w="3387725" h="2887979">
                  <a:moveTo>
                    <a:pt x="2458681" y="0"/>
                  </a:moveTo>
                  <a:lnTo>
                    <a:pt x="2249017" y="303364"/>
                  </a:lnTo>
                  <a:lnTo>
                    <a:pt x="2009267" y="213487"/>
                  </a:lnTo>
                  <a:lnTo>
                    <a:pt x="1792071" y="303364"/>
                  </a:lnTo>
                  <a:lnTo>
                    <a:pt x="1672196" y="183489"/>
                  </a:lnTo>
                  <a:lnTo>
                    <a:pt x="1522425" y="0"/>
                  </a:lnTo>
                  <a:lnTo>
                    <a:pt x="1275245" y="0"/>
                  </a:lnTo>
                  <a:lnTo>
                    <a:pt x="1072997" y="325843"/>
                  </a:lnTo>
                  <a:lnTo>
                    <a:pt x="1056144" y="606729"/>
                  </a:lnTo>
                  <a:lnTo>
                    <a:pt x="870750" y="777176"/>
                  </a:lnTo>
                  <a:lnTo>
                    <a:pt x="573011" y="994346"/>
                  </a:lnTo>
                  <a:lnTo>
                    <a:pt x="868502" y="985481"/>
                  </a:lnTo>
                  <a:lnTo>
                    <a:pt x="835139" y="1123556"/>
                  </a:lnTo>
                  <a:lnTo>
                    <a:pt x="544931" y="1252766"/>
                  </a:lnTo>
                  <a:lnTo>
                    <a:pt x="670318" y="1307033"/>
                  </a:lnTo>
                  <a:lnTo>
                    <a:pt x="617956" y="1460627"/>
                  </a:lnTo>
                  <a:lnTo>
                    <a:pt x="780872" y="1541183"/>
                  </a:lnTo>
                  <a:lnTo>
                    <a:pt x="331444" y="1541183"/>
                  </a:lnTo>
                  <a:lnTo>
                    <a:pt x="310667" y="1453769"/>
                  </a:lnTo>
                  <a:lnTo>
                    <a:pt x="0" y="1634782"/>
                  </a:lnTo>
                  <a:lnTo>
                    <a:pt x="0" y="1752752"/>
                  </a:lnTo>
                  <a:lnTo>
                    <a:pt x="726592" y="1707807"/>
                  </a:lnTo>
                  <a:lnTo>
                    <a:pt x="70561" y="2088476"/>
                  </a:lnTo>
                  <a:lnTo>
                    <a:pt x="98755" y="2270836"/>
                  </a:lnTo>
                  <a:lnTo>
                    <a:pt x="241566" y="2207793"/>
                  </a:lnTo>
                  <a:lnTo>
                    <a:pt x="320205" y="2359482"/>
                  </a:lnTo>
                  <a:lnTo>
                    <a:pt x="893229" y="2153526"/>
                  </a:lnTo>
                  <a:lnTo>
                    <a:pt x="483133" y="2415654"/>
                  </a:lnTo>
                  <a:lnTo>
                    <a:pt x="252793" y="2623515"/>
                  </a:lnTo>
                  <a:lnTo>
                    <a:pt x="544931" y="2601036"/>
                  </a:lnTo>
                  <a:lnTo>
                    <a:pt x="955027" y="2421267"/>
                  </a:lnTo>
                  <a:lnTo>
                    <a:pt x="1028052" y="2483065"/>
                  </a:lnTo>
                  <a:lnTo>
                    <a:pt x="634809" y="2696552"/>
                  </a:lnTo>
                  <a:lnTo>
                    <a:pt x="938174" y="2617889"/>
                  </a:lnTo>
                  <a:lnTo>
                    <a:pt x="701662" y="2743733"/>
                  </a:lnTo>
                  <a:lnTo>
                    <a:pt x="623570" y="2887548"/>
                  </a:lnTo>
                  <a:lnTo>
                    <a:pt x="808964" y="2808897"/>
                  </a:lnTo>
                  <a:lnTo>
                    <a:pt x="1067371" y="2735859"/>
                  </a:lnTo>
                  <a:lnTo>
                    <a:pt x="1050518" y="2887548"/>
                  </a:lnTo>
                  <a:lnTo>
                    <a:pt x="1578597" y="2741485"/>
                  </a:lnTo>
                  <a:lnTo>
                    <a:pt x="1627238" y="2647899"/>
                  </a:lnTo>
                  <a:lnTo>
                    <a:pt x="1983079" y="2580474"/>
                  </a:lnTo>
                  <a:lnTo>
                    <a:pt x="2058009" y="2516771"/>
                  </a:lnTo>
                  <a:lnTo>
                    <a:pt x="2260257" y="2333294"/>
                  </a:lnTo>
                  <a:lnTo>
                    <a:pt x="2222728" y="2243416"/>
                  </a:lnTo>
                  <a:lnTo>
                    <a:pt x="2342616" y="2217127"/>
                  </a:lnTo>
                  <a:lnTo>
                    <a:pt x="2312619" y="2303297"/>
                  </a:lnTo>
                  <a:lnTo>
                    <a:pt x="2713393" y="2172182"/>
                  </a:lnTo>
                  <a:lnTo>
                    <a:pt x="2657208" y="2123528"/>
                  </a:lnTo>
                  <a:lnTo>
                    <a:pt x="2836976" y="2074875"/>
                  </a:lnTo>
                  <a:lnTo>
                    <a:pt x="3020466" y="1883867"/>
                  </a:lnTo>
                  <a:lnTo>
                    <a:pt x="2960573" y="1842630"/>
                  </a:lnTo>
                  <a:lnTo>
                    <a:pt x="2999625" y="1619491"/>
                  </a:lnTo>
                  <a:lnTo>
                    <a:pt x="3387521" y="1554213"/>
                  </a:lnTo>
                  <a:lnTo>
                    <a:pt x="3222688" y="1344574"/>
                  </a:lnTo>
                  <a:lnTo>
                    <a:pt x="3102927" y="835139"/>
                  </a:lnTo>
                  <a:lnTo>
                    <a:pt x="2983039" y="782789"/>
                  </a:lnTo>
                  <a:lnTo>
                    <a:pt x="2885630" y="550545"/>
                  </a:lnTo>
                  <a:lnTo>
                    <a:pt x="2885630" y="355828"/>
                  </a:lnTo>
                  <a:lnTo>
                    <a:pt x="2795739" y="340779"/>
                  </a:lnTo>
                  <a:lnTo>
                    <a:pt x="2638450" y="513130"/>
                  </a:lnTo>
                  <a:lnTo>
                    <a:pt x="2561717" y="400773"/>
                  </a:lnTo>
                  <a:lnTo>
                    <a:pt x="2638450" y="93599"/>
                  </a:lnTo>
                  <a:lnTo>
                    <a:pt x="2458681" y="0"/>
                  </a:lnTo>
                  <a:close/>
                </a:path>
              </a:pathLst>
            </a:custGeom>
            <a:solidFill>
              <a:srgbClr val="008752"/>
            </a:solidFill>
          </p:spPr>
          <p:txBody>
            <a:bodyPr wrap="square" lIns="0" tIns="0" rIns="0" bIns="0" rtlCol="0"/>
            <a:lstStyle/>
            <a:p>
              <a:endParaRPr sz="1632"/>
            </a:p>
          </p:txBody>
        </p:sp>
        <p:sp>
          <p:nvSpPr>
            <p:cNvPr id="180" name="bg object 58">
              <a:extLst>
                <a:ext uri="{FF2B5EF4-FFF2-40B4-BE49-F238E27FC236}">
                  <a16:creationId xmlns:a16="http://schemas.microsoft.com/office/drawing/2014/main" id="{D4252272-9AB9-8F40-9B20-FA2789D71698}"/>
                </a:ext>
              </a:extLst>
            </p:cNvPr>
            <p:cNvSpPr/>
            <p:nvPr/>
          </p:nvSpPr>
          <p:spPr>
            <a:xfrm>
              <a:off x="5991137" y="1772173"/>
              <a:ext cx="4711224" cy="2292910"/>
            </a:xfrm>
            <a:custGeom>
              <a:avLst/>
              <a:gdLst/>
              <a:ahLst/>
              <a:cxnLst/>
              <a:rect l="l" t="t" r="r" b="b"/>
              <a:pathLst>
                <a:path w="4133215" h="2528570">
                  <a:moveTo>
                    <a:pt x="4133126" y="717296"/>
                  </a:moveTo>
                  <a:lnTo>
                    <a:pt x="3835044" y="625500"/>
                  </a:lnTo>
                  <a:lnTo>
                    <a:pt x="3572916" y="707859"/>
                  </a:lnTo>
                  <a:lnTo>
                    <a:pt x="3557968" y="483146"/>
                  </a:lnTo>
                  <a:lnTo>
                    <a:pt x="3474720" y="445731"/>
                  </a:lnTo>
                  <a:lnTo>
                    <a:pt x="3333267" y="348310"/>
                  </a:lnTo>
                  <a:lnTo>
                    <a:pt x="3258324" y="205968"/>
                  </a:lnTo>
                  <a:lnTo>
                    <a:pt x="3134728" y="93611"/>
                  </a:lnTo>
                  <a:lnTo>
                    <a:pt x="3111550" y="117259"/>
                  </a:lnTo>
                  <a:lnTo>
                    <a:pt x="3058884" y="170408"/>
                  </a:lnTo>
                  <a:lnTo>
                    <a:pt x="3002013" y="226364"/>
                  </a:lnTo>
                  <a:lnTo>
                    <a:pt x="2954731" y="268592"/>
                  </a:lnTo>
                  <a:lnTo>
                    <a:pt x="2958719" y="283679"/>
                  </a:lnTo>
                  <a:lnTo>
                    <a:pt x="2985173" y="314236"/>
                  </a:lnTo>
                  <a:lnTo>
                    <a:pt x="3041142" y="370789"/>
                  </a:lnTo>
                  <a:lnTo>
                    <a:pt x="2876308" y="580771"/>
                  </a:lnTo>
                  <a:lnTo>
                    <a:pt x="2763951" y="535609"/>
                  </a:lnTo>
                  <a:lnTo>
                    <a:pt x="2719959" y="555256"/>
                  </a:lnTo>
                  <a:lnTo>
                    <a:pt x="2684983" y="570357"/>
                  </a:lnTo>
                  <a:lnTo>
                    <a:pt x="2659138" y="580555"/>
                  </a:lnTo>
                  <a:lnTo>
                    <a:pt x="2633967" y="570877"/>
                  </a:lnTo>
                  <a:lnTo>
                    <a:pt x="2592616" y="541070"/>
                  </a:lnTo>
                  <a:lnTo>
                    <a:pt x="2504529" y="470001"/>
                  </a:lnTo>
                  <a:lnTo>
                    <a:pt x="2479357" y="453148"/>
                  </a:lnTo>
                  <a:lnTo>
                    <a:pt x="2399754" y="428853"/>
                  </a:lnTo>
                  <a:lnTo>
                    <a:pt x="2356078" y="411048"/>
                  </a:lnTo>
                  <a:lnTo>
                    <a:pt x="2336533" y="378510"/>
                  </a:lnTo>
                  <a:lnTo>
                    <a:pt x="2333256" y="359549"/>
                  </a:lnTo>
                  <a:lnTo>
                    <a:pt x="2324341" y="323735"/>
                  </a:lnTo>
                  <a:lnTo>
                    <a:pt x="2307005" y="258432"/>
                  </a:lnTo>
                  <a:lnTo>
                    <a:pt x="2202180" y="258432"/>
                  </a:lnTo>
                  <a:lnTo>
                    <a:pt x="2134768" y="340791"/>
                  </a:lnTo>
                  <a:lnTo>
                    <a:pt x="2142286" y="430669"/>
                  </a:lnTo>
                  <a:lnTo>
                    <a:pt x="2134755" y="340779"/>
                  </a:lnTo>
                  <a:lnTo>
                    <a:pt x="2202180" y="258432"/>
                  </a:lnTo>
                  <a:lnTo>
                    <a:pt x="2082292" y="0"/>
                  </a:lnTo>
                  <a:lnTo>
                    <a:pt x="1763991" y="0"/>
                  </a:lnTo>
                  <a:lnTo>
                    <a:pt x="1539265" y="213474"/>
                  </a:lnTo>
                  <a:lnTo>
                    <a:pt x="1606689" y="382016"/>
                  </a:lnTo>
                  <a:lnTo>
                    <a:pt x="1505572" y="314604"/>
                  </a:lnTo>
                  <a:lnTo>
                    <a:pt x="1157262" y="269659"/>
                  </a:lnTo>
                  <a:lnTo>
                    <a:pt x="1067384" y="438188"/>
                  </a:lnTo>
                  <a:lnTo>
                    <a:pt x="887615" y="213474"/>
                  </a:lnTo>
                  <a:lnTo>
                    <a:pt x="432574" y="213474"/>
                  </a:lnTo>
                  <a:lnTo>
                    <a:pt x="168541" y="303364"/>
                  </a:lnTo>
                  <a:lnTo>
                    <a:pt x="168541" y="651662"/>
                  </a:lnTo>
                  <a:lnTo>
                    <a:pt x="11239" y="831443"/>
                  </a:lnTo>
                  <a:lnTo>
                    <a:pt x="258419" y="999972"/>
                  </a:lnTo>
                  <a:lnTo>
                    <a:pt x="432574" y="943787"/>
                  </a:lnTo>
                  <a:lnTo>
                    <a:pt x="595490" y="999972"/>
                  </a:lnTo>
                  <a:lnTo>
                    <a:pt x="561784" y="1157262"/>
                  </a:lnTo>
                  <a:lnTo>
                    <a:pt x="292125" y="1157262"/>
                  </a:lnTo>
                  <a:lnTo>
                    <a:pt x="269659" y="1393215"/>
                  </a:lnTo>
                  <a:lnTo>
                    <a:pt x="0" y="1539278"/>
                  </a:lnTo>
                  <a:lnTo>
                    <a:pt x="123596" y="1808937"/>
                  </a:lnTo>
                  <a:lnTo>
                    <a:pt x="432574" y="2078583"/>
                  </a:lnTo>
                  <a:lnTo>
                    <a:pt x="1224673" y="2078583"/>
                  </a:lnTo>
                  <a:lnTo>
                    <a:pt x="1146035" y="2224646"/>
                  </a:lnTo>
                  <a:lnTo>
                    <a:pt x="1295793" y="2408136"/>
                  </a:lnTo>
                  <a:lnTo>
                    <a:pt x="1415681" y="2528011"/>
                  </a:lnTo>
                  <a:lnTo>
                    <a:pt x="1632877" y="2438133"/>
                  </a:lnTo>
                  <a:lnTo>
                    <a:pt x="1872627" y="2528011"/>
                  </a:lnTo>
                  <a:lnTo>
                    <a:pt x="2082292" y="2224646"/>
                  </a:lnTo>
                  <a:lnTo>
                    <a:pt x="2142286" y="1981174"/>
                  </a:lnTo>
                  <a:lnTo>
                    <a:pt x="2262060" y="1876348"/>
                  </a:lnTo>
                  <a:lnTo>
                    <a:pt x="2172170" y="1441869"/>
                  </a:lnTo>
                  <a:lnTo>
                    <a:pt x="2262060" y="1157262"/>
                  </a:lnTo>
                  <a:lnTo>
                    <a:pt x="2262060" y="1089850"/>
                  </a:lnTo>
                  <a:lnTo>
                    <a:pt x="2569235" y="910094"/>
                  </a:lnTo>
                  <a:lnTo>
                    <a:pt x="2816428" y="1149756"/>
                  </a:lnTo>
                  <a:lnTo>
                    <a:pt x="3078556" y="1179753"/>
                  </a:lnTo>
                  <a:lnTo>
                    <a:pt x="3258324" y="1164805"/>
                  </a:lnTo>
                  <a:lnTo>
                    <a:pt x="3258324" y="1022451"/>
                  </a:lnTo>
                  <a:lnTo>
                    <a:pt x="3535502" y="865149"/>
                  </a:lnTo>
                  <a:lnTo>
                    <a:pt x="3853815" y="752792"/>
                  </a:lnTo>
                  <a:lnTo>
                    <a:pt x="3999877" y="831443"/>
                  </a:lnTo>
                  <a:lnTo>
                    <a:pt x="4133126" y="717296"/>
                  </a:lnTo>
                  <a:close/>
                </a:path>
              </a:pathLst>
            </a:custGeom>
            <a:solidFill>
              <a:srgbClr val="E6BE8C"/>
            </a:solidFill>
          </p:spPr>
          <p:txBody>
            <a:bodyPr wrap="square" lIns="0" tIns="0" rIns="0" bIns="0" rtlCol="0"/>
            <a:lstStyle/>
            <a:p>
              <a:endParaRPr sz="1632"/>
            </a:p>
          </p:txBody>
        </p:sp>
        <p:sp>
          <p:nvSpPr>
            <p:cNvPr id="181" name="bg object 59">
              <a:extLst>
                <a:ext uri="{FF2B5EF4-FFF2-40B4-BE49-F238E27FC236}">
                  <a16:creationId xmlns:a16="http://schemas.microsoft.com/office/drawing/2014/main" id="{16332E6A-6B58-F944-8664-4A412A14A118}"/>
                </a:ext>
              </a:extLst>
            </p:cNvPr>
            <p:cNvSpPr/>
            <p:nvPr/>
          </p:nvSpPr>
          <p:spPr>
            <a:xfrm>
              <a:off x="9195946" y="2456253"/>
              <a:ext cx="1631449" cy="2044156"/>
            </a:xfrm>
            <a:custGeom>
              <a:avLst/>
              <a:gdLst/>
              <a:ahLst/>
              <a:cxnLst/>
              <a:rect l="l" t="t" r="r" b="b"/>
              <a:pathLst>
                <a:path w="1431290" h="2254250">
                  <a:moveTo>
                    <a:pt x="1037653" y="0"/>
                  </a:moveTo>
                  <a:lnTo>
                    <a:pt x="723887" y="110756"/>
                  </a:lnTo>
                  <a:lnTo>
                    <a:pt x="446709" y="268046"/>
                  </a:lnTo>
                  <a:lnTo>
                    <a:pt x="446709" y="410400"/>
                  </a:lnTo>
                  <a:lnTo>
                    <a:pt x="266941" y="425348"/>
                  </a:lnTo>
                  <a:lnTo>
                    <a:pt x="265163" y="425145"/>
                  </a:lnTo>
                  <a:lnTo>
                    <a:pt x="262724" y="425348"/>
                  </a:lnTo>
                  <a:lnTo>
                    <a:pt x="4914" y="395846"/>
                  </a:lnTo>
                  <a:lnTo>
                    <a:pt x="34150" y="533057"/>
                  </a:lnTo>
                  <a:lnTo>
                    <a:pt x="221894" y="610615"/>
                  </a:lnTo>
                  <a:lnTo>
                    <a:pt x="108546" y="866063"/>
                  </a:lnTo>
                  <a:lnTo>
                    <a:pt x="0" y="928979"/>
                  </a:lnTo>
                  <a:lnTo>
                    <a:pt x="152552" y="1046391"/>
                  </a:lnTo>
                  <a:lnTo>
                    <a:pt x="234695" y="1133716"/>
                  </a:lnTo>
                  <a:lnTo>
                    <a:pt x="158419" y="1335658"/>
                  </a:lnTo>
                  <a:lnTo>
                    <a:pt x="86944" y="1393266"/>
                  </a:lnTo>
                  <a:lnTo>
                    <a:pt x="192557" y="1467434"/>
                  </a:lnTo>
                  <a:lnTo>
                    <a:pt x="210159" y="1608251"/>
                  </a:lnTo>
                  <a:lnTo>
                    <a:pt x="166154" y="1719719"/>
                  </a:lnTo>
                  <a:lnTo>
                    <a:pt x="304037" y="1784261"/>
                  </a:lnTo>
                  <a:lnTo>
                    <a:pt x="362711" y="1936813"/>
                  </a:lnTo>
                  <a:lnTo>
                    <a:pt x="462445" y="1936813"/>
                  </a:lnTo>
                  <a:lnTo>
                    <a:pt x="573925" y="1849335"/>
                  </a:lnTo>
                  <a:lnTo>
                    <a:pt x="767549" y="1936813"/>
                  </a:lnTo>
                  <a:lnTo>
                    <a:pt x="744067" y="2018957"/>
                  </a:lnTo>
                  <a:lnTo>
                    <a:pt x="609130" y="2018957"/>
                  </a:lnTo>
                  <a:lnTo>
                    <a:pt x="685406" y="2218435"/>
                  </a:lnTo>
                  <a:lnTo>
                    <a:pt x="767549" y="2253627"/>
                  </a:lnTo>
                  <a:lnTo>
                    <a:pt x="984630" y="2065883"/>
                  </a:lnTo>
                  <a:lnTo>
                    <a:pt x="1267180" y="2230272"/>
                  </a:lnTo>
                  <a:lnTo>
                    <a:pt x="1296390" y="2170569"/>
                  </a:lnTo>
                  <a:lnTo>
                    <a:pt x="1431226" y="1762391"/>
                  </a:lnTo>
                  <a:lnTo>
                    <a:pt x="1363814" y="1668792"/>
                  </a:lnTo>
                  <a:lnTo>
                    <a:pt x="1296390" y="1342961"/>
                  </a:lnTo>
                  <a:lnTo>
                    <a:pt x="1307630" y="1238021"/>
                  </a:lnTo>
                  <a:lnTo>
                    <a:pt x="1269010" y="1220952"/>
                  </a:lnTo>
                  <a:lnTo>
                    <a:pt x="1248803" y="1210673"/>
                  </a:lnTo>
                  <a:lnTo>
                    <a:pt x="1240407" y="1203054"/>
                  </a:lnTo>
                  <a:lnTo>
                    <a:pt x="1237221" y="1193965"/>
                  </a:lnTo>
                  <a:lnTo>
                    <a:pt x="1254260" y="1165874"/>
                  </a:lnTo>
                  <a:lnTo>
                    <a:pt x="1295361" y="1118649"/>
                  </a:lnTo>
                  <a:lnTo>
                    <a:pt x="1337158" y="1074226"/>
                  </a:lnTo>
                  <a:lnTo>
                    <a:pt x="1356283" y="1054544"/>
                  </a:lnTo>
                  <a:lnTo>
                    <a:pt x="1300098" y="762419"/>
                  </a:lnTo>
                  <a:lnTo>
                    <a:pt x="1154036" y="575119"/>
                  </a:lnTo>
                  <a:lnTo>
                    <a:pt x="1127861" y="268046"/>
                  </a:lnTo>
                  <a:lnTo>
                    <a:pt x="1004265" y="166941"/>
                  </a:lnTo>
                  <a:lnTo>
                    <a:pt x="1037653" y="0"/>
                  </a:lnTo>
                  <a:close/>
                </a:path>
              </a:pathLst>
            </a:custGeom>
            <a:solidFill>
              <a:srgbClr val="00B495"/>
            </a:solidFill>
          </p:spPr>
          <p:txBody>
            <a:bodyPr wrap="square" lIns="0" tIns="0" rIns="0" bIns="0" rtlCol="0"/>
            <a:lstStyle/>
            <a:p>
              <a:endParaRPr sz="1632"/>
            </a:p>
          </p:txBody>
        </p:sp>
        <p:sp>
          <p:nvSpPr>
            <p:cNvPr id="182" name="bg object 60">
              <a:extLst>
                <a:ext uri="{FF2B5EF4-FFF2-40B4-BE49-F238E27FC236}">
                  <a16:creationId xmlns:a16="http://schemas.microsoft.com/office/drawing/2014/main" id="{6F74BD96-8DAE-BC4B-9009-391775F5E391}"/>
                </a:ext>
              </a:extLst>
            </p:cNvPr>
            <p:cNvSpPr/>
            <p:nvPr/>
          </p:nvSpPr>
          <p:spPr>
            <a:xfrm>
              <a:off x="7591989" y="366178"/>
              <a:ext cx="2062109" cy="1406149"/>
            </a:xfrm>
            <a:custGeom>
              <a:avLst/>
              <a:gdLst/>
              <a:ahLst/>
              <a:cxnLst/>
              <a:rect l="l" t="t" r="r" b="b"/>
              <a:pathLst>
                <a:path w="1809115" h="1550670">
                  <a:moveTo>
                    <a:pt x="1381988" y="0"/>
                  </a:moveTo>
                  <a:lnTo>
                    <a:pt x="1247165" y="202234"/>
                  </a:lnTo>
                  <a:lnTo>
                    <a:pt x="1134808" y="202234"/>
                  </a:lnTo>
                  <a:lnTo>
                    <a:pt x="831443" y="292125"/>
                  </a:lnTo>
                  <a:lnTo>
                    <a:pt x="516851" y="415721"/>
                  </a:lnTo>
                  <a:lnTo>
                    <a:pt x="325843" y="685368"/>
                  </a:lnTo>
                  <a:lnTo>
                    <a:pt x="438188" y="842670"/>
                  </a:lnTo>
                  <a:lnTo>
                    <a:pt x="179781" y="1011199"/>
                  </a:lnTo>
                  <a:lnTo>
                    <a:pt x="0" y="1157262"/>
                  </a:lnTo>
                  <a:lnTo>
                    <a:pt x="224726" y="1258379"/>
                  </a:lnTo>
                  <a:lnTo>
                    <a:pt x="629196" y="1258379"/>
                  </a:lnTo>
                  <a:lnTo>
                    <a:pt x="494372" y="1550504"/>
                  </a:lnTo>
                  <a:lnTo>
                    <a:pt x="677849" y="1550504"/>
                  </a:lnTo>
                  <a:lnTo>
                    <a:pt x="797737" y="1426921"/>
                  </a:lnTo>
                  <a:lnTo>
                    <a:pt x="932561" y="1426921"/>
                  </a:lnTo>
                  <a:lnTo>
                    <a:pt x="1059865" y="1284566"/>
                  </a:lnTo>
                  <a:lnTo>
                    <a:pt x="872667" y="1194676"/>
                  </a:lnTo>
                  <a:lnTo>
                    <a:pt x="947508" y="1089850"/>
                  </a:lnTo>
                  <a:lnTo>
                    <a:pt x="1007503" y="1142314"/>
                  </a:lnTo>
                  <a:lnTo>
                    <a:pt x="1127277" y="1074902"/>
                  </a:lnTo>
                  <a:lnTo>
                    <a:pt x="1239634" y="1037374"/>
                  </a:lnTo>
                  <a:lnTo>
                    <a:pt x="1314564" y="827722"/>
                  </a:lnTo>
                  <a:lnTo>
                    <a:pt x="1411986" y="558063"/>
                  </a:lnTo>
                  <a:lnTo>
                    <a:pt x="1696580" y="558063"/>
                  </a:lnTo>
                  <a:lnTo>
                    <a:pt x="1730286" y="516826"/>
                  </a:lnTo>
                  <a:lnTo>
                    <a:pt x="1808937" y="247180"/>
                  </a:lnTo>
                  <a:lnTo>
                    <a:pt x="1595450" y="89877"/>
                  </a:lnTo>
                  <a:lnTo>
                    <a:pt x="1381988" y="0"/>
                  </a:lnTo>
                  <a:close/>
                </a:path>
              </a:pathLst>
            </a:custGeom>
            <a:solidFill>
              <a:srgbClr val="E6BE8C"/>
            </a:solidFill>
          </p:spPr>
          <p:txBody>
            <a:bodyPr wrap="square" lIns="0" tIns="0" rIns="0" bIns="0" rtlCol="0"/>
            <a:lstStyle/>
            <a:p>
              <a:endParaRPr sz="1632"/>
            </a:p>
          </p:txBody>
        </p:sp>
        <p:sp>
          <p:nvSpPr>
            <p:cNvPr id="183" name="bg object 61">
              <a:extLst>
                <a:ext uri="{FF2B5EF4-FFF2-40B4-BE49-F238E27FC236}">
                  <a16:creationId xmlns:a16="http://schemas.microsoft.com/office/drawing/2014/main" id="{6404CFCC-DA1C-DF4B-8262-1FD7675743F9}"/>
                </a:ext>
              </a:extLst>
            </p:cNvPr>
            <p:cNvSpPr/>
            <p:nvPr/>
          </p:nvSpPr>
          <p:spPr>
            <a:xfrm>
              <a:off x="8359833" y="2597445"/>
              <a:ext cx="2280698" cy="2862970"/>
            </a:xfrm>
            <a:custGeom>
              <a:avLst/>
              <a:gdLst/>
              <a:ahLst/>
              <a:cxnLst/>
              <a:rect l="l" t="t" r="r" b="b"/>
              <a:pathLst>
                <a:path w="2000884" h="3157220">
                  <a:moveTo>
                    <a:pt x="486943" y="0"/>
                  </a:moveTo>
                  <a:lnTo>
                    <a:pt x="179768" y="179768"/>
                  </a:lnTo>
                  <a:lnTo>
                    <a:pt x="179768" y="247180"/>
                  </a:lnTo>
                  <a:lnTo>
                    <a:pt x="89877" y="531774"/>
                  </a:lnTo>
                  <a:lnTo>
                    <a:pt x="179768" y="966254"/>
                  </a:lnTo>
                  <a:lnTo>
                    <a:pt x="59994" y="1071092"/>
                  </a:lnTo>
                  <a:lnTo>
                    <a:pt x="0" y="1314564"/>
                  </a:lnTo>
                  <a:lnTo>
                    <a:pt x="103022" y="1715325"/>
                  </a:lnTo>
                  <a:lnTo>
                    <a:pt x="179768" y="1827682"/>
                  </a:lnTo>
                  <a:lnTo>
                    <a:pt x="524357" y="2097341"/>
                  </a:lnTo>
                  <a:lnTo>
                    <a:pt x="644232" y="2149690"/>
                  </a:lnTo>
                  <a:lnTo>
                    <a:pt x="764019" y="2659126"/>
                  </a:lnTo>
                  <a:lnTo>
                    <a:pt x="928852" y="2868764"/>
                  </a:lnTo>
                  <a:lnTo>
                    <a:pt x="545160" y="2934042"/>
                  </a:lnTo>
                  <a:lnTo>
                    <a:pt x="506095" y="3157181"/>
                  </a:lnTo>
                  <a:lnTo>
                    <a:pt x="888123" y="3052368"/>
                  </a:lnTo>
                  <a:lnTo>
                    <a:pt x="1150239" y="3037306"/>
                  </a:lnTo>
                  <a:lnTo>
                    <a:pt x="1176020" y="2838881"/>
                  </a:lnTo>
                  <a:lnTo>
                    <a:pt x="1250962" y="3063595"/>
                  </a:lnTo>
                  <a:lnTo>
                    <a:pt x="1385785" y="2891243"/>
                  </a:lnTo>
                  <a:lnTo>
                    <a:pt x="1580502" y="2969895"/>
                  </a:lnTo>
                  <a:lnTo>
                    <a:pt x="1816455" y="2958668"/>
                  </a:lnTo>
                  <a:lnTo>
                    <a:pt x="1833797" y="2893536"/>
                  </a:lnTo>
                  <a:lnTo>
                    <a:pt x="1845984" y="2843325"/>
                  </a:lnTo>
                  <a:lnTo>
                    <a:pt x="1846453" y="2835071"/>
                  </a:lnTo>
                  <a:lnTo>
                    <a:pt x="1827141" y="2804996"/>
                  </a:lnTo>
                  <a:lnTo>
                    <a:pt x="1742168" y="2692902"/>
                  </a:lnTo>
                  <a:lnTo>
                    <a:pt x="1722856" y="2662834"/>
                  </a:lnTo>
                  <a:lnTo>
                    <a:pt x="1738060" y="2655757"/>
                  </a:lnTo>
                  <a:lnTo>
                    <a:pt x="1771510" y="2651145"/>
                  </a:lnTo>
                  <a:lnTo>
                    <a:pt x="1804959" y="2648641"/>
                  </a:lnTo>
                  <a:lnTo>
                    <a:pt x="1820164" y="2647886"/>
                  </a:lnTo>
                  <a:lnTo>
                    <a:pt x="1970036" y="2322055"/>
                  </a:lnTo>
                  <a:lnTo>
                    <a:pt x="1943760" y="2190927"/>
                  </a:lnTo>
                  <a:lnTo>
                    <a:pt x="2000707" y="2074570"/>
                  </a:lnTo>
                  <a:lnTo>
                    <a:pt x="1718157" y="1910181"/>
                  </a:lnTo>
                  <a:lnTo>
                    <a:pt x="1501076" y="2097925"/>
                  </a:lnTo>
                  <a:lnTo>
                    <a:pt x="1418932" y="2062734"/>
                  </a:lnTo>
                  <a:lnTo>
                    <a:pt x="1342669" y="1863255"/>
                  </a:lnTo>
                  <a:lnTo>
                    <a:pt x="1477606" y="1863255"/>
                  </a:lnTo>
                  <a:lnTo>
                    <a:pt x="1501076" y="1781111"/>
                  </a:lnTo>
                  <a:lnTo>
                    <a:pt x="1307452" y="1693633"/>
                  </a:lnTo>
                  <a:lnTo>
                    <a:pt x="1195984" y="1781111"/>
                  </a:lnTo>
                  <a:lnTo>
                    <a:pt x="1096238" y="1781111"/>
                  </a:lnTo>
                  <a:lnTo>
                    <a:pt x="1037564" y="1628559"/>
                  </a:lnTo>
                  <a:lnTo>
                    <a:pt x="899693" y="1564017"/>
                  </a:lnTo>
                  <a:lnTo>
                    <a:pt x="943698" y="1452549"/>
                  </a:lnTo>
                  <a:lnTo>
                    <a:pt x="926096" y="1311732"/>
                  </a:lnTo>
                  <a:lnTo>
                    <a:pt x="820470" y="1237564"/>
                  </a:lnTo>
                  <a:lnTo>
                    <a:pt x="891946" y="1179957"/>
                  </a:lnTo>
                  <a:lnTo>
                    <a:pt x="968222" y="978014"/>
                  </a:lnTo>
                  <a:lnTo>
                    <a:pt x="886079" y="890689"/>
                  </a:lnTo>
                  <a:lnTo>
                    <a:pt x="733539" y="773277"/>
                  </a:lnTo>
                  <a:lnTo>
                    <a:pt x="842086" y="710361"/>
                  </a:lnTo>
                  <a:lnTo>
                    <a:pt x="955421" y="454914"/>
                  </a:lnTo>
                  <a:lnTo>
                    <a:pt x="767676" y="377355"/>
                  </a:lnTo>
                  <a:lnTo>
                    <a:pt x="738441" y="240144"/>
                  </a:lnTo>
                  <a:lnTo>
                    <a:pt x="734136" y="239649"/>
                  </a:lnTo>
                  <a:lnTo>
                    <a:pt x="486943" y="0"/>
                  </a:lnTo>
                  <a:close/>
                </a:path>
              </a:pathLst>
            </a:custGeom>
            <a:solidFill>
              <a:srgbClr val="DF907A"/>
            </a:solidFill>
          </p:spPr>
          <p:txBody>
            <a:bodyPr wrap="square" lIns="0" tIns="0" rIns="0" bIns="0" rtlCol="0"/>
            <a:lstStyle/>
            <a:p>
              <a:endParaRPr sz="1632"/>
            </a:p>
          </p:txBody>
        </p:sp>
        <p:sp>
          <p:nvSpPr>
            <p:cNvPr id="184" name="bg object 62">
              <a:extLst>
                <a:ext uri="{FF2B5EF4-FFF2-40B4-BE49-F238E27FC236}">
                  <a16:creationId xmlns:a16="http://schemas.microsoft.com/office/drawing/2014/main" id="{FFB0E58E-520C-894B-A77D-AAE10D95E40D}"/>
                </a:ext>
              </a:extLst>
            </p:cNvPr>
            <p:cNvSpPr/>
            <p:nvPr/>
          </p:nvSpPr>
          <p:spPr>
            <a:xfrm>
              <a:off x="5562120" y="3789483"/>
              <a:ext cx="3861480" cy="2618823"/>
            </a:xfrm>
            <a:custGeom>
              <a:avLst/>
              <a:gdLst/>
              <a:ahLst/>
              <a:cxnLst/>
              <a:rect l="l" t="t" r="r" b="b"/>
              <a:pathLst>
                <a:path w="3387725" h="2887979">
                  <a:moveTo>
                    <a:pt x="2458681" y="0"/>
                  </a:moveTo>
                  <a:lnTo>
                    <a:pt x="2249017" y="303364"/>
                  </a:lnTo>
                  <a:lnTo>
                    <a:pt x="2009267" y="213487"/>
                  </a:lnTo>
                  <a:lnTo>
                    <a:pt x="1792071" y="303364"/>
                  </a:lnTo>
                  <a:lnTo>
                    <a:pt x="1672196" y="183489"/>
                  </a:lnTo>
                  <a:lnTo>
                    <a:pt x="1522425" y="0"/>
                  </a:lnTo>
                  <a:lnTo>
                    <a:pt x="1275245" y="0"/>
                  </a:lnTo>
                  <a:lnTo>
                    <a:pt x="1072997" y="325843"/>
                  </a:lnTo>
                  <a:lnTo>
                    <a:pt x="1056144" y="606729"/>
                  </a:lnTo>
                  <a:lnTo>
                    <a:pt x="870750" y="777176"/>
                  </a:lnTo>
                  <a:lnTo>
                    <a:pt x="573011" y="994346"/>
                  </a:lnTo>
                  <a:lnTo>
                    <a:pt x="868502" y="985481"/>
                  </a:lnTo>
                  <a:lnTo>
                    <a:pt x="835139" y="1123556"/>
                  </a:lnTo>
                  <a:lnTo>
                    <a:pt x="544931" y="1252766"/>
                  </a:lnTo>
                  <a:lnTo>
                    <a:pt x="670318" y="1307033"/>
                  </a:lnTo>
                  <a:lnTo>
                    <a:pt x="617956" y="1460627"/>
                  </a:lnTo>
                  <a:lnTo>
                    <a:pt x="780872" y="1541183"/>
                  </a:lnTo>
                  <a:lnTo>
                    <a:pt x="331444" y="1541183"/>
                  </a:lnTo>
                  <a:lnTo>
                    <a:pt x="310667" y="1453769"/>
                  </a:lnTo>
                  <a:lnTo>
                    <a:pt x="0" y="1634782"/>
                  </a:lnTo>
                  <a:lnTo>
                    <a:pt x="0" y="1752752"/>
                  </a:lnTo>
                  <a:lnTo>
                    <a:pt x="726592" y="1707807"/>
                  </a:lnTo>
                  <a:lnTo>
                    <a:pt x="70561" y="2088476"/>
                  </a:lnTo>
                  <a:lnTo>
                    <a:pt x="98755" y="2270836"/>
                  </a:lnTo>
                  <a:lnTo>
                    <a:pt x="241566" y="2207793"/>
                  </a:lnTo>
                  <a:lnTo>
                    <a:pt x="320205" y="2359482"/>
                  </a:lnTo>
                  <a:lnTo>
                    <a:pt x="893229" y="2153526"/>
                  </a:lnTo>
                  <a:lnTo>
                    <a:pt x="483133" y="2415641"/>
                  </a:lnTo>
                  <a:lnTo>
                    <a:pt x="252793" y="2623515"/>
                  </a:lnTo>
                  <a:lnTo>
                    <a:pt x="544931" y="2601036"/>
                  </a:lnTo>
                  <a:lnTo>
                    <a:pt x="955027" y="2421280"/>
                  </a:lnTo>
                  <a:lnTo>
                    <a:pt x="1028052" y="2483065"/>
                  </a:lnTo>
                  <a:lnTo>
                    <a:pt x="634809" y="2696552"/>
                  </a:lnTo>
                  <a:lnTo>
                    <a:pt x="938174" y="2617889"/>
                  </a:lnTo>
                  <a:lnTo>
                    <a:pt x="701662" y="2743733"/>
                  </a:lnTo>
                  <a:lnTo>
                    <a:pt x="623570" y="2887548"/>
                  </a:lnTo>
                  <a:lnTo>
                    <a:pt x="808964" y="2808897"/>
                  </a:lnTo>
                  <a:lnTo>
                    <a:pt x="1067371" y="2735859"/>
                  </a:lnTo>
                  <a:lnTo>
                    <a:pt x="1050518" y="2887548"/>
                  </a:lnTo>
                  <a:lnTo>
                    <a:pt x="1578597" y="2741485"/>
                  </a:lnTo>
                  <a:lnTo>
                    <a:pt x="1627238" y="2647899"/>
                  </a:lnTo>
                  <a:lnTo>
                    <a:pt x="1983079" y="2580474"/>
                  </a:lnTo>
                  <a:lnTo>
                    <a:pt x="2058009" y="2516771"/>
                  </a:lnTo>
                  <a:lnTo>
                    <a:pt x="2260257" y="2333294"/>
                  </a:lnTo>
                  <a:lnTo>
                    <a:pt x="2222728" y="2243416"/>
                  </a:lnTo>
                  <a:lnTo>
                    <a:pt x="2342616" y="2217127"/>
                  </a:lnTo>
                  <a:lnTo>
                    <a:pt x="2312619" y="2303297"/>
                  </a:lnTo>
                  <a:lnTo>
                    <a:pt x="2713393" y="2172182"/>
                  </a:lnTo>
                  <a:lnTo>
                    <a:pt x="2657208" y="2123516"/>
                  </a:lnTo>
                  <a:lnTo>
                    <a:pt x="2836976" y="2074875"/>
                  </a:lnTo>
                  <a:lnTo>
                    <a:pt x="3020466" y="1883867"/>
                  </a:lnTo>
                  <a:lnTo>
                    <a:pt x="2960573" y="1842630"/>
                  </a:lnTo>
                  <a:lnTo>
                    <a:pt x="2999625" y="1619491"/>
                  </a:lnTo>
                  <a:lnTo>
                    <a:pt x="3387521" y="1554213"/>
                  </a:lnTo>
                  <a:lnTo>
                    <a:pt x="3222688" y="1344574"/>
                  </a:lnTo>
                  <a:lnTo>
                    <a:pt x="3102927" y="835139"/>
                  </a:lnTo>
                  <a:lnTo>
                    <a:pt x="2983039" y="782789"/>
                  </a:lnTo>
                  <a:lnTo>
                    <a:pt x="2638450" y="513130"/>
                  </a:lnTo>
                  <a:lnTo>
                    <a:pt x="2561717" y="400773"/>
                  </a:lnTo>
                  <a:lnTo>
                    <a:pt x="2458681" y="0"/>
                  </a:lnTo>
                  <a:close/>
                </a:path>
              </a:pathLst>
            </a:custGeom>
            <a:solidFill>
              <a:srgbClr val="00B495">
                <a:alpha val="50000"/>
              </a:srgbClr>
            </a:solidFill>
          </p:spPr>
          <p:txBody>
            <a:bodyPr wrap="square" lIns="0" tIns="0" rIns="0" bIns="0" rtlCol="0"/>
            <a:lstStyle/>
            <a:p>
              <a:endParaRPr sz="1632"/>
            </a:p>
          </p:txBody>
        </p:sp>
        <p:pic>
          <p:nvPicPr>
            <p:cNvPr id="185" name="bg object 63">
              <a:extLst>
                <a:ext uri="{FF2B5EF4-FFF2-40B4-BE49-F238E27FC236}">
                  <a16:creationId xmlns:a16="http://schemas.microsoft.com/office/drawing/2014/main" id="{A4DA17DD-F3E2-F247-9BD4-E5C9E3CA076A}"/>
                </a:ext>
              </a:extLst>
            </p:cNvPr>
            <p:cNvPicPr/>
            <p:nvPr/>
          </p:nvPicPr>
          <p:blipFill>
            <a:blip r:embed="rId25" cstate="screen">
              <a:extLst>
                <a:ext uri="{28A0092B-C50C-407E-A947-70E740481C1C}">
                  <a14:useLocalDpi xmlns:a14="http://schemas.microsoft.com/office/drawing/2010/main"/>
                </a:ext>
              </a:extLst>
            </a:blip>
            <a:stretch>
              <a:fillRect/>
            </a:stretch>
          </p:blipFill>
          <p:spPr>
            <a:xfrm>
              <a:off x="5991149" y="366175"/>
              <a:ext cx="4836166" cy="5094209"/>
            </a:xfrm>
            <a:prstGeom prst="rect">
              <a:avLst/>
            </a:prstGeom>
          </p:spPr>
        </p:pic>
        <p:sp>
          <p:nvSpPr>
            <p:cNvPr id="186" name="bg object 64">
              <a:extLst>
                <a:ext uri="{FF2B5EF4-FFF2-40B4-BE49-F238E27FC236}">
                  <a16:creationId xmlns:a16="http://schemas.microsoft.com/office/drawing/2014/main" id="{4476B19E-DFC4-FE44-A5C7-9AE798896424}"/>
                </a:ext>
              </a:extLst>
            </p:cNvPr>
            <p:cNvSpPr/>
            <p:nvPr/>
          </p:nvSpPr>
          <p:spPr>
            <a:xfrm>
              <a:off x="8998502" y="4314033"/>
              <a:ext cx="634773" cy="475050"/>
            </a:xfrm>
            <a:custGeom>
              <a:avLst/>
              <a:gdLst/>
              <a:ahLst/>
              <a:cxnLst/>
              <a:rect l="l" t="t" r="r" b="b"/>
              <a:pathLst>
                <a:path w="556895" h="523875">
                  <a:moveTo>
                    <a:pt x="16700" y="432612"/>
                  </a:moveTo>
                  <a:lnTo>
                    <a:pt x="12700" y="427113"/>
                  </a:lnTo>
                  <a:lnTo>
                    <a:pt x="5981" y="426148"/>
                  </a:lnTo>
                  <a:lnTo>
                    <a:pt x="1206" y="430022"/>
                  </a:lnTo>
                  <a:lnTo>
                    <a:pt x="0" y="436054"/>
                  </a:lnTo>
                  <a:lnTo>
                    <a:pt x="3987" y="441528"/>
                  </a:lnTo>
                  <a:lnTo>
                    <a:pt x="10706" y="442518"/>
                  </a:lnTo>
                  <a:lnTo>
                    <a:pt x="15481" y="438645"/>
                  </a:lnTo>
                  <a:lnTo>
                    <a:pt x="16700" y="432612"/>
                  </a:lnTo>
                  <a:close/>
                </a:path>
                <a:path w="556895" h="523875">
                  <a:moveTo>
                    <a:pt x="53848" y="480479"/>
                  </a:moveTo>
                  <a:lnTo>
                    <a:pt x="49847" y="474992"/>
                  </a:lnTo>
                  <a:lnTo>
                    <a:pt x="43129" y="474014"/>
                  </a:lnTo>
                  <a:lnTo>
                    <a:pt x="38354" y="477888"/>
                  </a:lnTo>
                  <a:lnTo>
                    <a:pt x="37160" y="483908"/>
                  </a:lnTo>
                  <a:lnTo>
                    <a:pt x="41148" y="489394"/>
                  </a:lnTo>
                  <a:lnTo>
                    <a:pt x="47866" y="490385"/>
                  </a:lnTo>
                  <a:lnTo>
                    <a:pt x="52641" y="486511"/>
                  </a:lnTo>
                  <a:lnTo>
                    <a:pt x="53848" y="480479"/>
                  </a:lnTo>
                  <a:close/>
                </a:path>
                <a:path w="556895" h="523875">
                  <a:moveTo>
                    <a:pt x="70421" y="304965"/>
                  </a:moveTo>
                  <a:lnTo>
                    <a:pt x="66433" y="299491"/>
                  </a:lnTo>
                  <a:lnTo>
                    <a:pt x="59728" y="298500"/>
                  </a:lnTo>
                  <a:lnTo>
                    <a:pt x="54940" y="302374"/>
                  </a:lnTo>
                  <a:lnTo>
                    <a:pt x="53733" y="308406"/>
                  </a:lnTo>
                  <a:lnTo>
                    <a:pt x="57734" y="313893"/>
                  </a:lnTo>
                  <a:lnTo>
                    <a:pt x="64452" y="314871"/>
                  </a:lnTo>
                  <a:lnTo>
                    <a:pt x="69227" y="310997"/>
                  </a:lnTo>
                  <a:lnTo>
                    <a:pt x="70421" y="304965"/>
                  </a:lnTo>
                  <a:close/>
                </a:path>
                <a:path w="556895" h="523875">
                  <a:moveTo>
                    <a:pt x="75272" y="141147"/>
                  </a:moveTo>
                  <a:lnTo>
                    <a:pt x="71285" y="135661"/>
                  </a:lnTo>
                  <a:lnTo>
                    <a:pt x="64566" y="134683"/>
                  </a:lnTo>
                  <a:lnTo>
                    <a:pt x="59791" y="138557"/>
                  </a:lnTo>
                  <a:lnTo>
                    <a:pt x="58585" y="144576"/>
                  </a:lnTo>
                  <a:lnTo>
                    <a:pt x="62585" y="150063"/>
                  </a:lnTo>
                  <a:lnTo>
                    <a:pt x="69303" y="151041"/>
                  </a:lnTo>
                  <a:lnTo>
                    <a:pt x="74079" y="147167"/>
                  </a:lnTo>
                  <a:lnTo>
                    <a:pt x="75272" y="141147"/>
                  </a:lnTo>
                  <a:close/>
                </a:path>
                <a:path w="556895" h="523875">
                  <a:moveTo>
                    <a:pt x="81191" y="275577"/>
                  </a:moveTo>
                  <a:lnTo>
                    <a:pt x="77203" y="270090"/>
                  </a:lnTo>
                  <a:lnTo>
                    <a:pt x="70485" y="269100"/>
                  </a:lnTo>
                  <a:lnTo>
                    <a:pt x="65709" y="272973"/>
                  </a:lnTo>
                  <a:lnTo>
                    <a:pt x="64503" y="278993"/>
                  </a:lnTo>
                  <a:lnTo>
                    <a:pt x="68503" y="284480"/>
                  </a:lnTo>
                  <a:lnTo>
                    <a:pt x="75209" y="285470"/>
                  </a:lnTo>
                  <a:lnTo>
                    <a:pt x="79984" y="281597"/>
                  </a:lnTo>
                  <a:lnTo>
                    <a:pt x="81191" y="275577"/>
                  </a:lnTo>
                  <a:close/>
                </a:path>
                <a:path w="556895" h="523875">
                  <a:moveTo>
                    <a:pt x="93802" y="509993"/>
                  </a:moveTo>
                  <a:lnTo>
                    <a:pt x="89814" y="504507"/>
                  </a:lnTo>
                  <a:lnTo>
                    <a:pt x="83096" y="503529"/>
                  </a:lnTo>
                  <a:lnTo>
                    <a:pt x="78320" y="507403"/>
                  </a:lnTo>
                  <a:lnTo>
                    <a:pt x="77114" y="513422"/>
                  </a:lnTo>
                  <a:lnTo>
                    <a:pt x="81114" y="518896"/>
                  </a:lnTo>
                  <a:lnTo>
                    <a:pt x="87833" y="519887"/>
                  </a:lnTo>
                  <a:lnTo>
                    <a:pt x="92595" y="516013"/>
                  </a:lnTo>
                  <a:lnTo>
                    <a:pt x="93802" y="509993"/>
                  </a:lnTo>
                  <a:close/>
                </a:path>
                <a:path w="556895" h="523875">
                  <a:moveTo>
                    <a:pt x="101231" y="176276"/>
                  </a:moveTo>
                  <a:lnTo>
                    <a:pt x="97243" y="170802"/>
                  </a:lnTo>
                  <a:lnTo>
                    <a:pt x="90525" y="169824"/>
                  </a:lnTo>
                  <a:lnTo>
                    <a:pt x="85763" y="173697"/>
                  </a:lnTo>
                  <a:lnTo>
                    <a:pt x="84556" y="179717"/>
                  </a:lnTo>
                  <a:lnTo>
                    <a:pt x="88557" y="185204"/>
                  </a:lnTo>
                  <a:lnTo>
                    <a:pt x="95262" y="186182"/>
                  </a:lnTo>
                  <a:lnTo>
                    <a:pt x="100025" y="182308"/>
                  </a:lnTo>
                  <a:lnTo>
                    <a:pt x="101231" y="176276"/>
                  </a:lnTo>
                  <a:close/>
                </a:path>
                <a:path w="556895" h="523875">
                  <a:moveTo>
                    <a:pt x="108331" y="82575"/>
                  </a:moveTo>
                  <a:lnTo>
                    <a:pt x="104330" y="77101"/>
                  </a:lnTo>
                  <a:lnTo>
                    <a:pt x="97624" y="76123"/>
                  </a:lnTo>
                  <a:lnTo>
                    <a:pt x="92849" y="79997"/>
                  </a:lnTo>
                  <a:lnTo>
                    <a:pt x="91630" y="86029"/>
                  </a:lnTo>
                  <a:lnTo>
                    <a:pt x="95618" y="91516"/>
                  </a:lnTo>
                  <a:lnTo>
                    <a:pt x="102336" y="92494"/>
                  </a:lnTo>
                  <a:lnTo>
                    <a:pt x="107124" y="88607"/>
                  </a:lnTo>
                  <a:lnTo>
                    <a:pt x="108331" y="82575"/>
                  </a:lnTo>
                  <a:close/>
                </a:path>
                <a:path w="556895" h="523875">
                  <a:moveTo>
                    <a:pt x="116725" y="302285"/>
                  </a:moveTo>
                  <a:lnTo>
                    <a:pt x="112737" y="296799"/>
                  </a:lnTo>
                  <a:lnTo>
                    <a:pt x="106019" y="295808"/>
                  </a:lnTo>
                  <a:lnTo>
                    <a:pt x="101231" y="299681"/>
                  </a:lnTo>
                  <a:lnTo>
                    <a:pt x="100025" y="305714"/>
                  </a:lnTo>
                  <a:lnTo>
                    <a:pt x="104025" y="311200"/>
                  </a:lnTo>
                  <a:lnTo>
                    <a:pt x="110744" y="312178"/>
                  </a:lnTo>
                  <a:lnTo>
                    <a:pt x="115519" y="308305"/>
                  </a:lnTo>
                  <a:lnTo>
                    <a:pt x="116725" y="302285"/>
                  </a:lnTo>
                  <a:close/>
                </a:path>
                <a:path w="556895" h="523875">
                  <a:moveTo>
                    <a:pt x="120434" y="229031"/>
                  </a:moveTo>
                  <a:lnTo>
                    <a:pt x="116446" y="223545"/>
                  </a:lnTo>
                  <a:lnTo>
                    <a:pt x="109728" y="222567"/>
                  </a:lnTo>
                  <a:lnTo>
                    <a:pt x="104952" y="226441"/>
                  </a:lnTo>
                  <a:lnTo>
                    <a:pt x="103733" y="232460"/>
                  </a:lnTo>
                  <a:lnTo>
                    <a:pt x="107734" y="237947"/>
                  </a:lnTo>
                  <a:lnTo>
                    <a:pt x="114439" y="238925"/>
                  </a:lnTo>
                  <a:lnTo>
                    <a:pt x="119227" y="235051"/>
                  </a:lnTo>
                  <a:lnTo>
                    <a:pt x="120434" y="229031"/>
                  </a:lnTo>
                  <a:close/>
                </a:path>
                <a:path w="556895" h="523875">
                  <a:moveTo>
                    <a:pt x="133273" y="286283"/>
                  </a:moveTo>
                  <a:lnTo>
                    <a:pt x="129286" y="280797"/>
                  </a:lnTo>
                  <a:lnTo>
                    <a:pt x="122580" y="279819"/>
                  </a:lnTo>
                  <a:lnTo>
                    <a:pt x="117792" y="283692"/>
                  </a:lnTo>
                  <a:lnTo>
                    <a:pt x="116586" y="289712"/>
                  </a:lnTo>
                  <a:lnTo>
                    <a:pt x="120573" y="295198"/>
                  </a:lnTo>
                  <a:lnTo>
                    <a:pt x="127292" y="296176"/>
                  </a:lnTo>
                  <a:lnTo>
                    <a:pt x="132067" y="292303"/>
                  </a:lnTo>
                  <a:lnTo>
                    <a:pt x="133273" y="286283"/>
                  </a:lnTo>
                  <a:close/>
                </a:path>
                <a:path w="556895" h="523875">
                  <a:moveTo>
                    <a:pt x="146202" y="513588"/>
                  </a:moveTo>
                  <a:lnTo>
                    <a:pt x="142201" y="508101"/>
                  </a:lnTo>
                  <a:lnTo>
                    <a:pt x="135483" y="507123"/>
                  </a:lnTo>
                  <a:lnTo>
                    <a:pt x="130721" y="510997"/>
                  </a:lnTo>
                  <a:lnTo>
                    <a:pt x="129514" y="517029"/>
                  </a:lnTo>
                  <a:lnTo>
                    <a:pt x="133502" y="522503"/>
                  </a:lnTo>
                  <a:lnTo>
                    <a:pt x="140220" y="523494"/>
                  </a:lnTo>
                  <a:lnTo>
                    <a:pt x="144995" y="519620"/>
                  </a:lnTo>
                  <a:lnTo>
                    <a:pt x="146202" y="513588"/>
                  </a:lnTo>
                  <a:close/>
                </a:path>
                <a:path w="556895" h="523875">
                  <a:moveTo>
                    <a:pt x="147396" y="473824"/>
                  </a:moveTo>
                  <a:lnTo>
                    <a:pt x="143408" y="468337"/>
                  </a:lnTo>
                  <a:lnTo>
                    <a:pt x="136690" y="467360"/>
                  </a:lnTo>
                  <a:lnTo>
                    <a:pt x="131914" y="471233"/>
                  </a:lnTo>
                  <a:lnTo>
                    <a:pt x="130708" y="477266"/>
                  </a:lnTo>
                  <a:lnTo>
                    <a:pt x="134708" y="482752"/>
                  </a:lnTo>
                  <a:lnTo>
                    <a:pt x="141414" y="483730"/>
                  </a:lnTo>
                  <a:lnTo>
                    <a:pt x="146189" y="479844"/>
                  </a:lnTo>
                  <a:lnTo>
                    <a:pt x="147396" y="473824"/>
                  </a:lnTo>
                  <a:close/>
                </a:path>
                <a:path w="556895" h="523875">
                  <a:moveTo>
                    <a:pt x="155663" y="137934"/>
                  </a:moveTo>
                  <a:lnTo>
                    <a:pt x="151676" y="132448"/>
                  </a:lnTo>
                  <a:lnTo>
                    <a:pt x="144957" y="131470"/>
                  </a:lnTo>
                  <a:lnTo>
                    <a:pt x="140182" y="135343"/>
                  </a:lnTo>
                  <a:lnTo>
                    <a:pt x="138976" y="141376"/>
                  </a:lnTo>
                  <a:lnTo>
                    <a:pt x="142976" y="146862"/>
                  </a:lnTo>
                  <a:lnTo>
                    <a:pt x="149694" y="147840"/>
                  </a:lnTo>
                  <a:lnTo>
                    <a:pt x="154470" y="143967"/>
                  </a:lnTo>
                  <a:lnTo>
                    <a:pt x="155663" y="137934"/>
                  </a:lnTo>
                  <a:close/>
                </a:path>
                <a:path w="556895" h="523875">
                  <a:moveTo>
                    <a:pt x="158076" y="278498"/>
                  </a:moveTo>
                  <a:lnTo>
                    <a:pt x="154089" y="273024"/>
                  </a:lnTo>
                  <a:lnTo>
                    <a:pt x="147370" y="272034"/>
                  </a:lnTo>
                  <a:lnTo>
                    <a:pt x="142595" y="275907"/>
                  </a:lnTo>
                  <a:lnTo>
                    <a:pt x="141389" y="281940"/>
                  </a:lnTo>
                  <a:lnTo>
                    <a:pt x="145376" y="287439"/>
                  </a:lnTo>
                  <a:lnTo>
                    <a:pt x="152095" y="288404"/>
                  </a:lnTo>
                  <a:lnTo>
                    <a:pt x="156870" y="284530"/>
                  </a:lnTo>
                  <a:lnTo>
                    <a:pt x="158076" y="278498"/>
                  </a:lnTo>
                  <a:close/>
                </a:path>
                <a:path w="556895" h="523875">
                  <a:moveTo>
                    <a:pt x="168541" y="292519"/>
                  </a:moveTo>
                  <a:lnTo>
                    <a:pt x="164553" y="287032"/>
                  </a:lnTo>
                  <a:lnTo>
                    <a:pt x="157835" y="286054"/>
                  </a:lnTo>
                  <a:lnTo>
                    <a:pt x="153060" y="289915"/>
                  </a:lnTo>
                  <a:lnTo>
                    <a:pt x="151841" y="295948"/>
                  </a:lnTo>
                  <a:lnTo>
                    <a:pt x="155841" y="301421"/>
                  </a:lnTo>
                  <a:lnTo>
                    <a:pt x="162560" y="302412"/>
                  </a:lnTo>
                  <a:lnTo>
                    <a:pt x="167335" y="298538"/>
                  </a:lnTo>
                  <a:lnTo>
                    <a:pt x="168541" y="292519"/>
                  </a:lnTo>
                  <a:close/>
                </a:path>
                <a:path w="556895" h="523875">
                  <a:moveTo>
                    <a:pt x="171437" y="186448"/>
                  </a:moveTo>
                  <a:lnTo>
                    <a:pt x="167449" y="180975"/>
                  </a:lnTo>
                  <a:lnTo>
                    <a:pt x="160731" y="179984"/>
                  </a:lnTo>
                  <a:lnTo>
                    <a:pt x="155956" y="183857"/>
                  </a:lnTo>
                  <a:lnTo>
                    <a:pt x="154749" y="189890"/>
                  </a:lnTo>
                  <a:lnTo>
                    <a:pt x="158750" y="195376"/>
                  </a:lnTo>
                  <a:lnTo>
                    <a:pt x="165455" y="196354"/>
                  </a:lnTo>
                  <a:lnTo>
                    <a:pt x="170230" y="192481"/>
                  </a:lnTo>
                  <a:lnTo>
                    <a:pt x="171437" y="186448"/>
                  </a:lnTo>
                  <a:close/>
                </a:path>
                <a:path w="556895" h="523875">
                  <a:moveTo>
                    <a:pt x="179603" y="209219"/>
                  </a:moveTo>
                  <a:lnTo>
                    <a:pt x="175615" y="203746"/>
                  </a:lnTo>
                  <a:lnTo>
                    <a:pt x="168897" y="202755"/>
                  </a:lnTo>
                  <a:lnTo>
                    <a:pt x="164122" y="206629"/>
                  </a:lnTo>
                  <a:lnTo>
                    <a:pt x="162915" y="212661"/>
                  </a:lnTo>
                  <a:lnTo>
                    <a:pt x="166916" y="218160"/>
                  </a:lnTo>
                  <a:lnTo>
                    <a:pt x="173621" y="219125"/>
                  </a:lnTo>
                  <a:lnTo>
                    <a:pt x="178396" y="215252"/>
                  </a:lnTo>
                  <a:lnTo>
                    <a:pt x="179603" y="209219"/>
                  </a:lnTo>
                  <a:close/>
                </a:path>
                <a:path w="556895" h="523875">
                  <a:moveTo>
                    <a:pt x="200304" y="469417"/>
                  </a:moveTo>
                  <a:lnTo>
                    <a:pt x="196316" y="463943"/>
                  </a:lnTo>
                  <a:lnTo>
                    <a:pt x="189598" y="462965"/>
                  </a:lnTo>
                  <a:lnTo>
                    <a:pt x="184823" y="466826"/>
                  </a:lnTo>
                  <a:lnTo>
                    <a:pt x="183616" y="472859"/>
                  </a:lnTo>
                  <a:lnTo>
                    <a:pt x="187617" y="478332"/>
                  </a:lnTo>
                  <a:lnTo>
                    <a:pt x="194322" y="479323"/>
                  </a:lnTo>
                  <a:lnTo>
                    <a:pt x="199097" y="475449"/>
                  </a:lnTo>
                  <a:lnTo>
                    <a:pt x="200304" y="469417"/>
                  </a:lnTo>
                  <a:close/>
                </a:path>
                <a:path w="556895" h="523875">
                  <a:moveTo>
                    <a:pt x="202996" y="487921"/>
                  </a:moveTo>
                  <a:lnTo>
                    <a:pt x="199009" y="482434"/>
                  </a:lnTo>
                  <a:lnTo>
                    <a:pt x="192290" y="481457"/>
                  </a:lnTo>
                  <a:lnTo>
                    <a:pt x="187515" y="485330"/>
                  </a:lnTo>
                  <a:lnTo>
                    <a:pt x="186309" y="491350"/>
                  </a:lnTo>
                  <a:lnTo>
                    <a:pt x="190309" y="496836"/>
                  </a:lnTo>
                  <a:lnTo>
                    <a:pt x="197015" y="497827"/>
                  </a:lnTo>
                  <a:lnTo>
                    <a:pt x="201790" y="493953"/>
                  </a:lnTo>
                  <a:lnTo>
                    <a:pt x="202996" y="487921"/>
                  </a:lnTo>
                  <a:close/>
                </a:path>
                <a:path w="556895" h="523875">
                  <a:moveTo>
                    <a:pt x="214642" y="44272"/>
                  </a:moveTo>
                  <a:lnTo>
                    <a:pt x="210654" y="38785"/>
                  </a:lnTo>
                  <a:lnTo>
                    <a:pt x="203936" y="37807"/>
                  </a:lnTo>
                  <a:lnTo>
                    <a:pt x="199148" y="41681"/>
                  </a:lnTo>
                  <a:lnTo>
                    <a:pt x="197942" y="47713"/>
                  </a:lnTo>
                  <a:lnTo>
                    <a:pt x="201930" y="53187"/>
                  </a:lnTo>
                  <a:lnTo>
                    <a:pt x="208648" y="54165"/>
                  </a:lnTo>
                  <a:lnTo>
                    <a:pt x="213436" y="50292"/>
                  </a:lnTo>
                  <a:lnTo>
                    <a:pt x="214642" y="44272"/>
                  </a:lnTo>
                  <a:close/>
                </a:path>
                <a:path w="556895" h="523875">
                  <a:moveTo>
                    <a:pt x="215544" y="65011"/>
                  </a:moveTo>
                  <a:lnTo>
                    <a:pt x="211556" y="59524"/>
                  </a:lnTo>
                  <a:lnTo>
                    <a:pt x="204838" y="58534"/>
                  </a:lnTo>
                  <a:lnTo>
                    <a:pt x="200063" y="62407"/>
                  </a:lnTo>
                  <a:lnTo>
                    <a:pt x="198856" y="68440"/>
                  </a:lnTo>
                  <a:lnTo>
                    <a:pt x="202857" y="73914"/>
                  </a:lnTo>
                  <a:lnTo>
                    <a:pt x="209575" y="74904"/>
                  </a:lnTo>
                  <a:lnTo>
                    <a:pt x="214337" y="71031"/>
                  </a:lnTo>
                  <a:lnTo>
                    <a:pt x="215544" y="65011"/>
                  </a:lnTo>
                  <a:close/>
                </a:path>
                <a:path w="556895" h="523875">
                  <a:moveTo>
                    <a:pt x="223926" y="378180"/>
                  </a:moveTo>
                  <a:lnTo>
                    <a:pt x="219938" y="372694"/>
                  </a:lnTo>
                  <a:lnTo>
                    <a:pt x="213233" y="371716"/>
                  </a:lnTo>
                  <a:lnTo>
                    <a:pt x="208445" y="375589"/>
                  </a:lnTo>
                  <a:lnTo>
                    <a:pt x="207225" y="381609"/>
                  </a:lnTo>
                  <a:lnTo>
                    <a:pt x="211226" y="387083"/>
                  </a:lnTo>
                  <a:lnTo>
                    <a:pt x="217944" y="388073"/>
                  </a:lnTo>
                  <a:lnTo>
                    <a:pt x="222719" y="384200"/>
                  </a:lnTo>
                  <a:lnTo>
                    <a:pt x="223926" y="378180"/>
                  </a:lnTo>
                  <a:close/>
                </a:path>
                <a:path w="556895" h="523875">
                  <a:moveTo>
                    <a:pt x="231838" y="147485"/>
                  </a:moveTo>
                  <a:lnTo>
                    <a:pt x="227850" y="141998"/>
                  </a:lnTo>
                  <a:lnTo>
                    <a:pt x="221132" y="141020"/>
                  </a:lnTo>
                  <a:lnTo>
                    <a:pt x="216344" y="144894"/>
                  </a:lnTo>
                  <a:lnTo>
                    <a:pt x="215138" y="150926"/>
                  </a:lnTo>
                  <a:lnTo>
                    <a:pt x="219138" y="156400"/>
                  </a:lnTo>
                  <a:lnTo>
                    <a:pt x="225844" y="157391"/>
                  </a:lnTo>
                  <a:lnTo>
                    <a:pt x="230619" y="153517"/>
                  </a:lnTo>
                  <a:lnTo>
                    <a:pt x="231838" y="147485"/>
                  </a:lnTo>
                  <a:close/>
                </a:path>
                <a:path w="556895" h="523875">
                  <a:moveTo>
                    <a:pt x="233705" y="109753"/>
                  </a:moveTo>
                  <a:lnTo>
                    <a:pt x="229717" y="104267"/>
                  </a:lnTo>
                  <a:lnTo>
                    <a:pt x="222999" y="103289"/>
                  </a:lnTo>
                  <a:lnTo>
                    <a:pt x="218224" y="107162"/>
                  </a:lnTo>
                  <a:lnTo>
                    <a:pt x="217017" y="113195"/>
                  </a:lnTo>
                  <a:lnTo>
                    <a:pt x="221018" y="118681"/>
                  </a:lnTo>
                  <a:lnTo>
                    <a:pt x="227723" y="119659"/>
                  </a:lnTo>
                  <a:lnTo>
                    <a:pt x="232511" y="115785"/>
                  </a:lnTo>
                  <a:lnTo>
                    <a:pt x="233705" y="109753"/>
                  </a:lnTo>
                  <a:close/>
                </a:path>
                <a:path w="556895" h="523875">
                  <a:moveTo>
                    <a:pt x="240512" y="359473"/>
                  </a:moveTo>
                  <a:lnTo>
                    <a:pt x="236524" y="353987"/>
                  </a:lnTo>
                  <a:lnTo>
                    <a:pt x="229806" y="352996"/>
                  </a:lnTo>
                  <a:lnTo>
                    <a:pt x="225031" y="356870"/>
                  </a:lnTo>
                  <a:lnTo>
                    <a:pt x="223824" y="362902"/>
                  </a:lnTo>
                  <a:lnTo>
                    <a:pt x="227825" y="368388"/>
                  </a:lnTo>
                  <a:lnTo>
                    <a:pt x="234543" y="369366"/>
                  </a:lnTo>
                  <a:lnTo>
                    <a:pt x="239318" y="365493"/>
                  </a:lnTo>
                  <a:lnTo>
                    <a:pt x="240512" y="359473"/>
                  </a:lnTo>
                  <a:close/>
                </a:path>
                <a:path w="556895" h="523875">
                  <a:moveTo>
                    <a:pt x="245364" y="478790"/>
                  </a:moveTo>
                  <a:lnTo>
                    <a:pt x="241376" y="473303"/>
                  </a:lnTo>
                  <a:lnTo>
                    <a:pt x="234670" y="472325"/>
                  </a:lnTo>
                  <a:lnTo>
                    <a:pt x="229882" y="476199"/>
                  </a:lnTo>
                  <a:lnTo>
                    <a:pt x="228676" y="482219"/>
                  </a:lnTo>
                  <a:lnTo>
                    <a:pt x="232664" y="487705"/>
                  </a:lnTo>
                  <a:lnTo>
                    <a:pt x="239382" y="488683"/>
                  </a:lnTo>
                  <a:lnTo>
                    <a:pt x="244157" y="484809"/>
                  </a:lnTo>
                  <a:lnTo>
                    <a:pt x="245364" y="478790"/>
                  </a:lnTo>
                  <a:close/>
                </a:path>
                <a:path w="556895" h="523875">
                  <a:moveTo>
                    <a:pt x="245821" y="405955"/>
                  </a:moveTo>
                  <a:lnTo>
                    <a:pt x="241833" y="400481"/>
                  </a:lnTo>
                  <a:lnTo>
                    <a:pt x="235115" y="399491"/>
                  </a:lnTo>
                  <a:lnTo>
                    <a:pt x="230352" y="403364"/>
                  </a:lnTo>
                  <a:lnTo>
                    <a:pt x="229146" y="409384"/>
                  </a:lnTo>
                  <a:lnTo>
                    <a:pt x="233133" y="414858"/>
                  </a:lnTo>
                  <a:lnTo>
                    <a:pt x="239852" y="415848"/>
                  </a:lnTo>
                  <a:lnTo>
                    <a:pt x="244627" y="411988"/>
                  </a:lnTo>
                  <a:lnTo>
                    <a:pt x="245821" y="405955"/>
                  </a:lnTo>
                  <a:close/>
                </a:path>
                <a:path w="556895" h="523875">
                  <a:moveTo>
                    <a:pt x="246608" y="156540"/>
                  </a:moveTo>
                  <a:lnTo>
                    <a:pt x="242620" y="151053"/>
                  </a:lnTo>
                  <a:lnTo>
                    <a:pt x="235902" y="150075"/>
                  </a:lnTo>
                  <a:lnTo>
                    <a:pt x="231127" y="153949"/>
                  </a:lnTo>
                  <a:lnTo>
                    <a:pt x="229908" y="159981"/>
                  </a:lnTo>
                  <a:lnTo>
                    <a:pt x="233895" y="165455"/>
                  </a:lnTo>
                  <a:lnTo>
                    <a:pt x="240614" y="166433"/>
                  </a:lnTo>
                  <a:lnTo>
                    <a:pt x="245402" y="162560"/>
                  </a:lnTo>
                  <a:lnTo>
                    <a:pt x="246608" y="156540"/>
                  </a:lnTo>
                  <a:close/>
                </a:path>
                <a:path w="556895" h="523875">
                  <a:moveTo>
                    <a:pt x="248513" y="299770"/>
                  </a:moveTo>
                  <a:lnTo>
                    <a:pt x="244525" y="294284"/>
                  </a:lnTo>
                  <a:lnTo>
                    <a:pt x="237807" y="293306"/>
                  </a:lnTo>
                  <a:lnTo>
                    <a:pt x="233019" y="297180"/>
                  </a:lnTo>
                  <a:lnTo>
                    <a:pt x="231813" y="303212"/>
                  </a:lnTo>
                  <a:lnTo>
                    <a:pt x="235813" y="308686"/>
                  </a:lnTo>
                  <a:lnTo>
                    <a:pt x="242531" y="309676"/>
                  </a:lnTo>
                  <a:lnTo>
                    <a:pt x="247307" y="305803"/>
                  </a:lnTo>
                  <a:lnTo>
                    <a:pt x="248513" y="299770"/>
                  </a:lnTo>
                  <a:close/>
                </a:path>
                <a:path w="556895" h="523875">
                  <a:moveTo>
                    <a:pt x="250621" y="31000"/>
                  </a:moveTo>
                  <a:lnTo>
                    <a:pt x="246634" y="25514"/>
                  </a:lnTo>
                  <a:lnTo>
                    <a:pt x="239915" y="24536"/>
                  </a:lnTo>
                  <a:lnTo>
                    <a:pt x="235127" y="28409"/>
                  </a:lnTo>
                  <a:lnTo>
                    <a:pt x="233921" y="34429"/>
                  </a:lnTo>
                  <a:lnTo>
                    <a:pt x="237921" y="39916"/>
                  </a:lnTo>
                  <a:lnTo>
                    <a:pt x="244627" y="40906"/>
                  </a:lnTo>
                  <a:lnTo>
                    <a:pt x="249402" y="37033"/>
                  </a:lnTo>
                  <a:lnTo>
                    <a:pt x="250621" y="31000"/>
                  </a:lnTo>
                  <a:close/>
                </a:path>
                <a:path w="556895" h="523875">
                  <a:moveTo>
                    <a:pt x="262915" y="135470"/>
                  </a:moveTo>
                  <a:lnTo>
                    <a:pt x="258914" y="129984"/>
                  </a:lnTo>
                  <a:lnTo>
                    <a:pt x="252196" y="129006"/>
                  </a:lnTo>
                  <a:lnTo>
                    <a:pt x="247421" y="132880"/>
                  </a:lnTo>
                  <a:lnTo>
                    <a:pt x="246214" y="138912"/>
                  </a:lnTo>
                  <a:lnTo>
                    <a:pt x="250215" y="144399"/>
                  </a:lnTo>
                  <a:lnTo>
                    <a:pt x="256933" y="145376"/>
                  </a:lnTo>
                  <a:lnTo>
                    <a:pt x="261708" y="141490"/>
                  </a:lnTo>
                  <a:lnTo>
                    <a:pt x="262915" y="135470"/>
                  </a:lnTo>
                  <a:close/>
                </a:path>
                <a:path w="556895" h="523875">
                  <a:moveTo>
                    <a:pt x="296367" y="468083"/>
                  </a:moveTo>
                  <a:lnTo>
                    <a:pt x="292379" y="462597"/>
                  </a:lnTo>
                  <a:lnTo>
                    <a:pt x="285673" y="461619"/>
                  </a:lnTo>
                  <a:lnTo>
                    <a:pt x="280885" y="465505"/>
                  </a:lnTo>
                  <a:lnTo>
                    <a:pt x="279679" y="471525"/>
                  </a:lnTo>
                  <a:lnTo>
                    <a:pt x="283667" y="476999"/>
                  </a:lnTo>
                  <a:lnTo>
                    <a:pt x="290385" y="477989"/>
                  </a:lnTo>
                  <a:lnTo>
                    <a:pt x="295160" y="474116"/>
                  </a:lnTo>
                  <a:lnTo>
                    <a:pt x="296367" y="468083"/>
                  </a:lnTo>
                  <a:close/>
                </a:path>
                <a:path w="556895" h="523875">
                  <a:moveTo>
                    <a:pt x="303936" y="340525"/>
                  </a:moveTo>
                  <a:lnTo>
                    <a:pt x="299948" y="335038"/>
                  </a:lnTo>
                  <a:lnTo>
                    <a:pt x="293230" y="334060"/>
                  </a:lnTo>
                  <a:lnTo>
                    <a:pt x="288455" y="337934"/>
                  </a:lnTo>
                  <a:lnTo>
                    <a:pt x="287248" y="343966"/>
                  </a:lnTo>
                  <a:lnTo>
                    <a:pt x="291249" y="349440"/>
                  </a:lnTo>
                  <a:lnTo>
                    <a:pt x="297954" y="350431"/>
                  </a:lnTo>
                  <a:lnTo>
                    <a:pt x="302729" y="346544"/>
                  </a:lnTo>
                  <a:lnTo>
                    <a:pt x="303936" y="340525"/>
                  </a:lnTo>
                  <a:close/>
                </a:path>
                <a:path w="556895" h="523875">
                  <a:moveTo>
                    <a:pt x="312229" y="150495"/>
                  </a:moveTo>
                  <a:lnTo>
                    <a:pt x="308229" y="145021"/>
                  </a:lnTo>
                  <a:lnTo>
                    <a:pt x="301523" y="144030"/>
                  </a:lnTo>
                  <a:lnTo>
                    <a:pt x="296735" y="147904"/>
                  </a:lnTo>
                  <a:lnTo>
                    <a:pt x="295529" y="153924"/>
                  </a:lnTo>
                  <a:lnTo>
                    <a:pt x="299529" y="159410"/>
                  </a:lnTo>
                  <a:lnTo>
                    <a:pt x="306247" y="160388"/>
                  </a:lnTo>
                  <a:lnTo>
                    <a:pt x="311023" y="156527"/>
                  </a:lnTo>
                  <a:lnTo>
                    <a:pt x="312229" y="150495"/>
                  </a:lnTo>
                  <a:close/>
                </a:path>
                <a:path w="556895" h="523875">
                  <a:moveTo>
                    <a:pt x="314083" y="301066"/>
                  </a:moveTo>
                  <a:lnTo>
                    <a:pt x="310095" y="295579"/>
                  </a:lnTo>
                  <a:lnTo>
                    <a:pt x="303377" y="294601"/>
                  </a:lnTo>
                  <a:lnTo>
                    <a:pt x="298589" y="298475"/>
                  </a:lnTo>
                  <a:lnTo>
                    <a:pt x="297383" y="304507"/>
                  </a:lnTo>
                  <a:lnTo>
                    <a:pt x="301383" y="309994"/>
                  </a:lnTo>
                  <a:lnTo>
                    <a:pt x="308102" y="310972"/>
                  </a:lnTo>
                  <a:lnTo>
                    <a:pt x="312877" y="307086"/>
                  </a:lnTo>
                  <a:lnTo>
                    <a:pt x="314083" y="301066"/>
                  </a:lnTo>
                  <a:close/>
                </a:path>
                <a:path w="556895" h="523875">
                  <a:moveTo>
                    <a:pt x="324065" y="271221"/>
                  </a:moveTo>
                  <a:lnTo>
                    <a:pt x="320078" y="265734"/>
                  </a:lnTo>
                  <a:lnTo>
                    <a:pt x="313359" y="264769"/>
                  </a:lnTo>
                  <a:lnTo>
                    <a:pt x="308584" y="268643"/>
                  </a:lnTo>
                  <a:lnTo>
                    <a:pt x="307378" y="274675"/>
                  </a:lnTo>
                  <a:lnTo>
                    <a:pt x="311365" y="280149"/>
                  </a:lnTo>
                  <a:lnTo>
                    <a:pt x="318071" y="281127"/>
                  </a:lnTo>
                  <a:lnTo>
                    <a:pt x="322846" y="277253"/>
                  </a:lnTo>
                  <a:lnTo>
                    <a:pt x="324065" y="271221"/>
                  </a:lnTo>
                  <a:close/>
                </a:path>
                <a:path w="556895" h="523875">
                  <a:moveTo>
                    <a:pt x="324269" y="344881"/>
                  </a:moveTo>
                  <a:lnTo>
                    <a:pt x="320268" y="339394"/>
                  </a:lnTo>
                  <a:lnTo>
                    <a:pt x="313563" y="338416"/>
                  </a:lnTo>
                  <a:lnTo>
                    <a:pt x="308800" y="342290"/>
                  </a:lnTo>
                  <a:lnTo>
                    <a:pt x="307594" y="348310"/>
                  </a:lnTo>
                  <a:lnTo>
                    <a:pt x="311581" y="353783"/>
                  </a:lnTo>
                  <a:lnTo>
                    <a:pt x="318300" y="354774"/>
                  </a:lnTo>
                  <a:lnTo>
                    <a:pt x="323075" y="350913"/>
                  </a:lnTo>
                  <a:lnTo>
                    <a:pt x="324269" y="344881"/>
                  </a:lnTo>
                  <a:close/>
                </a:path>
                <a:path w="556895" h="523875">
                  <a:moveTo>
                    <a:pt x="326402" y="217055"/>
                  </a:moveTo>
                  <a:lnTo>
                    <a:pt x="322389" y="211569"/>
                  </a:lnTo>
                  <a:lnTo>
                    <a:pt x="315683" y="210578"/>
                  </a:lnTo>
                  <a:lnTo>
                    <a:pt x="310908" y="214452"/>
                  </a:lnTo>
                  <a:lnTo>
                    <a:pt x="309702" y="220484"/>
                  </a:lnTo>
                  <a:lnTo>
                    <a:pt x="313702" y="225971"/>
                  </a:lnTo>
                  <a:lnTo>
                    <a:pt x="320421" y="226949"/>
                  </a:lnTo>
                  <a:lnTo>
                    <a:pt x="325196" y="223075"/>
                  </a:lnTo>
                  <a:lnTo>
                    <a:pt x="326402" y="217055"/>
                  </a:lnTo>
                  <a:close/>
                </a:path>
                <a:path w="556895" h="523875">
                  <a:moveTo>
                    <a:pt x="333311" y="27038"/>
                  </a:moveTo>
                  <a:lnTo>
                    <a:pt x="329311" y="21551"/>
                  </a:lnTo>
                  <a:lnTo>
                    <a:pt x="322605" y="20574"/>
                  </a:lnTo>
                  <a:lnTo>
                    <a:pt x="317830" y="24447"/>
                  </a:lnTo>
                  <a:lnTo>
                    <a:pt x="316611" y="30467"/>
                  </a:lnTo>
                  <a:lnTo>
                    <a:pt x="320611" y="35953"/>
                  </a:lnTo>
                  <a:lnTo>
                    <a:pt x="327329" y="36944"/>
                  </a:lnTo>
                  <a:lnTo>
                    <a:pt x="332105" y="33070"/>
                  </a:lnTo>
                  <a:lnTo>
                    <a:pt x="333311" y="27038"/>
                  </a:lnTo>
                  <a:close/>
                </a:path>
                <a:path w="556895" h="523875">
                  <a:moveTo>
                    <a:pt x="339039" y="144691"/>
                  </a:moveTo>
                  <a:lnTo>
                    <a:pt x="335038" y="139204"/>
                  </a:lnTo>
                  <a:lnTo>
                    <a:pt x="328333" y="138226"/>
                  </a:lnTo>
                  <a:lnTo>
                    <a:pt x="323570" y="142100"/>
                  </a:lnTo>
                  <a:lnTo>
                    <a:pt x="322364" y="148132"/>
                  </a:lnTo>
                  <a:lnTo>
                    <a:pt x="326351" y="153606"/>
                  </a:lnTo>
                  <a:lnTo>
                    <a:pt x="333070" y="154597"/>
                  </a:lnTo>
                  <a:lnTo>
                    <a:pt x="337845" y="150723"/>
                  </a:lnTo>
                  <a:lnTo>
                    <a:pt x="339039" y="144691"/>
                  </a:lnTo>
                  <a:close/>
                </a:path>
                <a:path w="556895" h="523875">
                  <a:moveTo>
                    <a:pt x="339166" y="376059"/>
                  </a:moveTo>
                  <a:lnTo>
                    <a:pt x="335178" y="370573"/>
                  </a:lnTo>
                  <a:lnTo>
                    <a:pt x="328472" y="369595"/>
                  </a:lnTo>
                  <a:lnTo>
                    <a:pt x="323684" y="373468"/>
                  </a:lnTo>
                  <a:lnTo>
                    <a:pt x="322478" y="379501"/>
                  </a:lnTo>
                  <a:lnTo>
                    <a:pt x="326466" y="384975"/>
                  </a:lnTo>
                  <a:lnTo>
                    <a:pt x="333184" y="385965"/>
                  </a:lnTo>
                  <a:lnTo>
                    <a:pt x="337959" y="382092"/>
                  </a:lnTo>
                  <a:lnTo>
                    <a:pt x="339166" y="376059"/>
                  </a:lnTo>
                  <a:close/>
                </a:path>
                <a:path w="556895" h="523875">
                  <a:moveTo>
                    <a:pt x="351917" y="345617"/>
                  </a:moveTo>
                  <a:lnTo>
                    <a:pt x="347916" y="340144"/>
                  </a:lnTo>
                  <a:lnTo>
                    <a:pt x="341198" y="339153"/>
                  </a:lnTo>
                  <a:lnTo>
                    <a:pt x="336423" y="343027"/>
                  </a:lnTo>
                  <a:lnTo>
                    <a:pt x="335229" y="349046"/>
                  </a:lnTo>
                  <a:lnTo>
                    <a:pt x="336156" y="350342"/>
                  </a:lnTo>
                  <a:lnTo>
                    <a:pt x="332663" y="349821"/>
                  </a:lnTo>
                  <a:lnTo>
                    <a:pt x="327888" y="353695"/>
                  </a:lnTo>
                  <a:lnTo>
                    <a:pt x="326682" y="359714"/>
                  </a:lnTo>
                  <a:lnTo>
                    <a:pt x="330682" y="365201"/>
                  </a:lnTo>
                  <a:lnTo>
                    <a:pt x="337400" y="366179"/>
                  </a:lnTo>
                  <a:lnTo>
                    <a:pt x="342163" y="362318"/>
                  </a:lnTo>
                  <a:lnTo>
                    <a:pt x="343369" y="356298"/>
                  </a:lnTo>
                  <a:lnTo>
                    <a:pt x="342417" y="355003"/>
                  </a:lnTo>
                  <a:lnTo>
                    <a:pt x="345922" y="355511"/>
                  </a:lnTo>
                  <a:lnTo>
                    <a:pt x="350697" y="351637"/>
                  </a:lnTo>
                  <a:lnTo>
                    <a:pt x="351917" y="345617"/>
                  </a:lnTo>
                  <a:close/>
                </a:path>
                <a:path w="556895" h="523875">
                  <a:moveTo>
                    <a:pt x="355574" y="226529"/>
                  </a:moveTo>
                  <a:lnTo>
                    <a:pt x="351574" y="221056"/>
                  </a:lnTo>
                  <a:lnTo>
                    <a:pt x="344868" y="220078"/>
                  </a:lnTo>
                  <a:lnTo>
                    <a:pt x="340093" y="223951"/>
                  </a:lnTo>
                  <a:lnTo>
                    <a:pt x="338886" y="229984"/>
                  </a:lnTo>
                  <a:lnTo>
                    <a:pt x="342874" y="235470"/>
                  </a:lnTo>
                  <a:lnTo>
                    <a:pt x="349592" y="236448"/>
                  </a:lnTo>
                  <a:lnTo>
                    <a:pt x="354368" y="232562"/>
                  </a:lnTo>
                  <a:lnTo>
                    <a:pt x="355574" y="226529"/>
                  </a:lnTo>
                  <a:close/>
                </a:path>
                <a:path w="556895" h="523875">
                  <a:moveTo>
                    <a:pt x="363639" y="187337"/>
                  </a:moveTo>
                  <a:lnTo>
                    <a:pt x="359638" y="181851"/>
                  </a:lnTo>
                  <a:lnTo>
                    <a:pt x="352920" y="180873"/>
                  </a:lnTo>
                  <a:lnTo>
                    <a:pt x="348145" y="184746"/>
                  </a:lnTo>
                  <a:lnTo>
                    <a:pt x="346938" y="190766"/>
                  </a:lnTo>
                  <a:lnTo>
                    <a:pt x="350939" y="196253"/>
                  </a:lnTo>
                  <a:lnTo>
                    <a:pt x="357657" y="197231"/>
                  </a:lnTo>
                  <a:lnTo>
                    <a:pt x="362432" y="193357"/>
                  </a:lnTo>
                  <a:lnTo>
                    <a:pt x="363639" y="187337"/>
                  </a:lnTo>
                  <a:close/>
                </a:path>
                <a:path w="556895" h="523875">
                  <a:moveTo>
                    <a:pt x="364248" y="380047"/>
                  </a:moveTo>
                  <a:lnTo>
                    <a:pt x="360260" y="374573"/>
                  </a:lnTo>
                  <a:lnTo>
                    <a:pt x="353542" y="373583"/>
                  </a:lnTo>
                  <a:lnTo>
                    <a:pt x="348767" y="377456"/>
                  </a:lnTo>
                  <a:lnTo>
                    <a:pt x="347560" y="383489"/>
                  </a:lnTo>
                  <a:lnTo>
                    <a:pt x="351561" y="388975"/>
                  </a:lnTo>
                  <a:lnTo>
                    <a:pt x="358267" y="389953"/>
                  </a:lnTo>
                  <a:lnTo>
                    <a:pt x="363042" y="386080"/>
                  </a:lnTo>
                  <a:lnTo>
                    <a:pt x="364248" y="380047"/>
                  </a:lnTo>
                  <a:close/>
                </a:path>
                <a:path w="556895" h="523875">
                  <a:moveTo>
                    <a:pt x="374091" y="6464"/>
                  </a:moveTo>
                  <a:lnTo>
                    <a:pt x="370090" y="990"/>
                  </a:lnTo>
                  <a:lnTo>
                    <a:pt x="363385" y="0"/>
                  </a:lnTo>
                  <a:lnTo>
                    <a:pt x="358609" y="3873"/>
                  </a:lnTo>
                  <a:lnTo>
                    <a:pt x="357403" y="9906"/>
                  </a:lnTo>
                  <a:lnTo>
                    <a:pt x="361391" y="15392"/>
                  </a:lnTo>
                  <a:lnTo>
                    <a:pt x="368109" y="16370"/>
                  </a:lnTo>
                  <a:lnTo>
                    <a:pt x="372884" y="12496"/>
                  </a:lnTo>
                  <a:lnTo>
                    <a:pt x="374091" y="6464"/>
                  </a:lnTo>
                  <a:close/>
                </a:path>
                <a:path w="556895" h="523875">
                  <a:moveTo>
                    <a:pt x="377393" y="357149"/>
                  </a:moveTo>
                  <a:lnTo>
                    <a:pt x="373405" y="351663"/>
                  </a:lnTo>
                  <a:lnTo>
                    <a:pt x="366687" y="350685"/>
                  </a:lnTo>
                  <a:lnTo>
                    <a:pt x="361911" y="354558"/>
                  </a:lnTo>
                  <a:lnTo>
                    <a:pt x="360705" y="360591"/>
                  </a:lnTo>
                  <a:lnTo>
                    <a:pt x="364705" y="366064"/>
                  </a:lnTo>
                  <a:lnTo>
                    <a:pt x="371411" y="367042"/>
                  </a:lnTo>
                  <a:lnTo>
                    <a:pt x="376186" y="363169"/>
                  </a:lnTo>
                  <a:lnTo>
                    <a:pt x="377393" y="357149"/>
                  </a:lnTo>
                  <a:close/>
                </a:path>
                <a:path w="556895" h="523875">
                  <a:moveTo>
                    <a:pt x="387642" y="279908"/>
                  </a:moveTo>
                  <a:lnTo>
                    <a:pt x="383654" y="274421"/>
                  </a:lnTo>
                  <a:lnTo>
                    <a:pt x="376936" y="273443"/>
                  </a:lnTo>
                  <a:lnTo>
                    <a:pt x="372160" y="277317"/>
                  </a:lnTo>
                  <a:lnTo>
                    <a:pt x="370954" y="283349"/>
                  </a:lnTo>
                  <a:lnTo>
                    <a:pt x="374967" y="288836"/>
                  </a:lnTo>
                  <a:lnTo>
                    <a:pt x="381673" y="289814"/>
                  </a:lnTo>
                  <a:lnTo>
                    <a:pt x="386448" y="285940"/>
                  </a:lnTo>
                  <a:lnTo>
                    <a:pt x="387642" y="279908"/>
                  </a:lnTo>
                  <a:close/>
                </a:path>
                <a:path w="556895" h="523875">
                  <a:moveTo>
                    <a:pt x="394677" y="173583"/>
                  </a:moveTo>
                  <a:lnTo>
                    <a:pt x="390690" y="168109"/>
                  </a:lnTo>
                  <a:lnTo>
                    <a:pt x="383971" y="167132"/>
                  </a:lnTo>
                  <a:lnTo>
                    <a:pt x="379196" y="171005"/>
                  </a:lnTo>
                  <a:lnTo>
                    <a:pt x="377990" y="177025"/>
                  </a:lnTo>
                  <a:lnTo>
                    <a:pt x="381977" y="182511"/>
                  </a:lnTo>
                  <a:lnTo>
                    <a:pt x="388696" y="183489"/>
                  </a:lnTo>
                  <a:lnTo>
                    <a:pt x="393471" y="179616"/>
                  </a:lnTo>
                  <a:lnTo>
                    <a:pt x="394677" y="173583"/>
                  </a:lnTo>
                  <a:close/>
                </a:path>
                <a:path w="556895" h="523875">
                  <a:moveTo>
                    <a:pt x="396582" y="101638"/>
                  </a:moveTo>
                  <a:lnTo>
                    <a:pt x="392595" y="96151"/>
                  </a:lnTo>
                  <a:lnTo>
                    <a:pt x="385876" y="95173"/>
                  </a:lnTo>
                  <a:lnTo>
                    <a:pt x="381101" y="99047"/>
                  </a:lnTo>
                  <a:lnTo>
                    <a:pt x="379895" y="105067"/>
                  </a:lnTo>
                  <a:lnTo>
                    <a:pt x="383895" y="110553"/>
                  </a:lnTo>
                  <a:lnTo>
                    <a:pt x="390601" y="111531"/>
                  </a:lnTo>
                  <a:lnTo>
                    <a:pt x="395376" y="107657"/>
                  </a:lnTo>
                  <a:lnTo>
                    <a:pt x="396582" y="101638"/>
                  </a:lnTo>
                  <a:close/>
                </a:path>
                <a:path w="556895" h="523875">
                  <a:moveTo>
                    <a:pt x="399249" y="232156"/>
                  </a:moveTo>
                  <a:lnTo>
                    <a:pt x="395262" y="226669"/>
                  </a:lnTo>
                  <a:lnTo>
                    <a:pt x="388543" y="225691"/>
                  </a:lnTo>
                  <a:lnTo>
                    <a:pt x="383768" y="229565"/>
                  </a:lnTo>
                  <a:lnTo>
                    <a:pt x="382549" y="235585"/>
                  </a:lnTo>
                  <a:lnTo>
                    <a:pt x="386549" y="241071"/>
                  </a:lnTo>
                  <a:lnTo>
                    <a:pt x="393255" y="242062"/>
                  </a:lnTo>
                  <a:lnTo>
                    <a:pt x="398030" y="238188"/>
                  </a:lnTo>
                  <a:lnTo>
                    <a:pt x="399249" y="232156"/>
                  </a:lnTo>
                  <a:close/>
                </a:path>
                <a:path w="556895" h="523875">
                  <a:moveTo>
                    <a:pt x="402945" y="309359"/>
                  </a:moveTo>
                  <a:lnTo>
                    <a:pt x="398957" y="303885"/>
                  </a:lnTo>
                  <a:lnTo>
                    <a:pt x="392239" y="302907"/>
                  </a:lnTo>
                  <a:lnTo>
                    <a:pt x="387464" y="306768"/>
                  </a:lnTo>
                  <a:lnTo>
                    <a:pt x="386257" y="312788"/>
                  </a:lnTo>
                  <a:lnTo>
                    <a:pt x="390258" y="318262"/>
                  </a:lnTo>
                  <a:lnTo>
                    <a:pt x="396963" y="319252"/>
                  </a:lnTo>
                  <a:lnTo>
                    <a:pt x="401739" y="315379"/>
                  </a:lnTo>
                  <a:lnTo>
                    <a:pt x="402945" y="309359"/>
                  </a:lnTo>
                  <a:close/>
                </a:path>
                <a:path w="556895" h="523875">
                  <a:moveTo>
                    <a:pt x="407047" y="141135"/>
                  </a:moveTo>
                  <a:lnTo>
                    <a:pt x="403059" y="135648"/>
                  </a:lnTo>
                  <a:lnTo>
                    <a:pt x="396354" y="134670"/>
                  </a:lnTo>
                  <a:lnTo>
                    <a:pt x="391579" y="138544"/>
                  </a:lnTo>
                  <a:lnTo>
                    <a:pt x="390372" y="144564"/>
                  </a:lnTo>
                  <a:lnTo>
                    <a:pt x="394360" y="150037"/>
                  </a:lnTo>
                  <a:lnTo>
                    <a:pt x="401078" y="151028"/>
                  </a:lnTo>
                  <a:lnTo>
                    <a:pt x="405853" y="147167"/>
                  </a:lnTo>
                  <a:lnTo>
                    <a:pt x="407047" y="141135"/>
                  </a:lnTo>
                  <a:close/>
                </a:path>
                <a:path w="556895" h="523875">
                  <a:moveTo>
                    <a:pt x="410565" y="275386"/>
                  </a:moveTo>
                  <a:lnTo>
                    <a:pt x="406565" y="269913"/>
                  </a:lnTo>
                  <a:lnTo>
                    <a:pt x="399859" y="268935"/>
                  </a:lnTo>
                  <a:lnTo>
                    <a:pt x="395084" y="272796"/>
                  </a:lnTo>
                  <a:lnTo>
                    <a:pt x="393865" y="278828"/>
                  </a:lnTo>
                  <a:lnTo>
                    <a:pt x="397852" y="284302"/>
                  </a:lnTo>
                  <a:lnTo>
                    <a:pt x="404571" y="285280"/>
                  </a:lnTo>
                  <a:lnTo>
                    <a:pt x="409359" y="281406"/>
                  </a:lnTo>
                  <a:lnTo>
                    <a:pt x="410565" y="275386"/>
                  </a:lnTo>
                  <a:close/>
                </a:path>
                <a:path w="556895" h="523875">
                  <a:moveTo>
                    <a:pt x="428599" y="88646"/>
                  </a:moveTo>
                  <a:lnTo>
                    <a:pt x="424599" y="83159"/>
                  </a:lnTo>
                  <a:lnTo>
                    <a:pt x="417880" y="82181"/>
                  </a:lnTo>
                  <a:lnTo>
                    <a:pt x="413105" y="86055"/>
                  </a:lnTo>
                  <a:lnTo>
                    <a:pt x="411899" y="92087"/>
                  </a:lnTo>
                  <a:lnTo>
                    <a:pt x="415899" y="97574"/>
                  </a:lnTo>
                  <a:lnTo>
                    <a:pt x="422617" y="98552"/>
                  </a:lnTo>
                  <a:lnTo>
                    <a:pt x="427393" y="94678"/>
                  </a:lnTo>
                  <a:lnTo>
                    <a:pt x="428599" y="88646"/>
                  </a:lnTo>
                  <a:close/>
                </a:path>
                <a:path w="556895" h="523875">
                  <a:moveTo>
                    <a:pt x="429780" y="167855"/>
                  </a:moveTo>
                  <a:lnTo>
                    <a:pt x="425792" y="162382"/>
                  </a:lnTo>
                  <a:lnTo>
                    <a:pt x="419074" y="161391"/>
                  </a:lnTo>
                  <a:lnTo>
                    <a:pt x="414299" y="165265"/>
                  </a:lnTo>
                  <a:lnTo>
                    <a:pt x="413080" y="171284"/>
                  </a:lnTo>
                  <a:lnTo>
                    <a:pt x="417080" y="176771"/>
                  </a:lnTo>
                  <a:lnTo>
                    <a:pt x="423799" y="177749"/>
                  </a:lnTo>
                  <a:lnTo>
                    <a:pt x="428574" y="173875"/>
                  </a:lnTo>
                  <a:lnTo>
                    <a:pt x="429780" y="167855"/>
                  </a:lnTo>
                  <a:close/>
                </a:path>
                <a:path w="556895" h="523875">
                  <a:moveTo>
                    <a:pt x="435406" y="384644"/>
                  </a:moveTo>
                  <a:lnTo>
                    <a:pt x="431406" y="379158"/>
                  </a:lnTo>
                  <a:lnTo>
                    <a:pt x="424700" y="378180"/>
                  </a:lnTo>
                  <a:lnTo>
                    <a:pt x="419925" y="382054"/>
                  </a:lnTo>
                  <a:lnTo>
                    <a:pt x="418719" y="388086"/>
                  </a:lnTo>
                  <a:lnTo>
                    <a:pt x="422706" y="393560"/>
                  </a:lnTo>
                  <a:lnTo>
                    <a:pt x="429425" y="394550"/>
                  </a:lnTo>
                  <a:lnTo>
                    <a:pt x="434200" y="390664"/>
                  </a:lnTo>
                  <a:lnTo>
                    <a:pt x="435406" y="384644"/>
                  </a:lnTo>
                  <a:close/>
                </a:path>
                <a:path w="556895" h="523875">
                  <a:moveTo>
                    <a:pt x="454939" y="401129"/>
                  </a:moveTo>
                  <a:lnTo>
                    <a:pt x="450938" y="395643"/>
                  </a:lnTo>
                  <a:lnTo>
                    <a:pt x="444233" y="394677"/>
                  </a:lnTo>
                  <a:lnTo>
                    <a:pt x="439458" y="398551"/>
                  </a:lnTo>
                  <a:lnTo>
                    <a:pt x="438251" y="404583"/>
                  </a:lnTo>
                  <a:lnTo>
                    <a:pt x="442239" y="410057"/>
                  </a:lnTo>
                  <a:lnTo>
                    <a:pt x="448957" y="411035"/>
                  </a:lnTo>
                  <a:lnTo>
                    <a:pt x="453732" y="407162"/>
                  </a:lnTo>
                  <a:lnTo>
                    <a:pt x="454939" y="401129"/>
                  </a:lnTo>
                  <a:close/>
                </a:path>
                <a:path w="556895" h="523875">
                  <a:moveTo>
                    <a:pt x="476808" y="125603"/>
                  </a:moveTo>
                  <a:lnTo>
                    <a:pt x="472821" y="120129"/>
                  </a:lnTo>
                  <a:lnTo>
                    <a:pt x="466115" y="119138"/>
                  </a:lnTo>
                  <a:lnTo>
                    <a:pt x="461327" y="123012"/>
                  </a:lnTo>
                  <a:lnTo>
                    <a:pt x="460121" y="129044"/>
                  </a:lnTo>
                  <a:lnTo>
                    <a:pt x="464121" y="134531"/>
                  </a:lnTo>
                  <a:lnTo>
                    <a:pt x="470839" y="135509"/>
                  </a:lnTo>
                  <a:lnTo>
                    <a:pt x="475615" y="131635"/>
                  </a:lnTo>
                  <a:lnTo>
                    <a:pt x="476808" y="125603"/>
                  </a:lnTo>
                  <a:close/>
                </a:path>
                <a:path w="556895" h="523875">
                  <a:moveTo>
                    <a:pt x="478815" y="459968"/>
                  </a:moveTo>
                  <a:lnTo>
                    <a:pt x="474827" y="454494"/>
                  </a:lnTo>
                  <a:lnTo>
                    <a:pt x="468122" y="453504"/>
                  </a:lnTo>
                  <a:lnTo>
                    <a:pt x="463334" y="457377"/>
                  </a:lnTo>
                  <a:lnTo>
                    <a:pt x="462127" y="463410"/>
                  </a:lnTo>
                  <a:lnTo>
                    <a:pt x="466128" y="468896"/>
                  </a:lnTo>
                  <a:lnTo>
                    <a:pt x="472833" y="469874"/>
                  </a:lnTo>
                  <a:lnTo>
                    <a:pt x="477608" y="466001"/>
                  </a:lnTo>
                  <a:lnTo>
                    <a:pt x="478815" y="459968"/>
                  </a:lnTo>
                  <a:close/>
                </a:path>
                <a:path w="556895" h="523875">
                  <a:moveTo>
                    <a:pt x="479729" y="485381"/>
                  </a:moveTo>
                  <a:lnTo>
                    <a:pt x="475729" y="479894"/>
                  </a:lnTo>
                  <a:lnTo>
                    <a:pt x="469011" y="478904"/>
                  </a:lnTo>
                  <a:lnTo>
                    <a:pt x="464235" y="482777"/>
                  </a:lnTo>
                  <a:lnTo>
                    <a:pt x="463029" y="488810"/>
                  </a:lnTo>
                  <a:lnTo>
                    <a:pt x="467029" y="494296"/>
                  </a:lnTo>
                  <a:lnTo>
                    <a:pt x="473735" y="495274"/>
                  </a:lnTo>
                  <a:lnTo>
                    <a:pt x="478523" y="491401"/>
                  </a:lnTo>
                  <a:lnTo>
                    <a:pt x="479729" y="485381"/>
                  </a:lnTo>
                  <a:close/>
                </a:path>
                <a:path w="556895" h="523875">
                  <a:moveTo>
                    <a:pt x="482053" y="270141"/>
                  </a:moveTo>
                  <a:lnTo>
                    <a:pt x="478053" y="264655"/>
                  </a:lnTo>
                  <a:lnTo>
                    <a:pt x="471335" y="263677"/>
                  </a:lnTo>
                  <a:lnTo>
                    <a:pt x="466572" y="267550"/>
                  </a:lnTo>
                  <a:lnTo>
                    <a:pt x="465366" y="273583"/>
                  </a:lnTo>
                  <a:lnTo>
                    <a:pt x="469353" y="279057"/>
                  </a:lnTo>
                  <a:lnTo>
                    <a:pt x="476072" y="280047"/>
                  </a:lnTo>
                  <a:lnTo>
                    <a:pt x="480847" y="276174"/>
                  </a:lnTo>
                  <a:lnTo>
                    <a:pt x="482053" y="270141"/>
                  </a:lnTo>
                  <a:close/>
                </a:path>
                <a:path w="556895" h="523875">
                  <a:moveTo>
                    <a:pt x="484809" y="158699"/>
                  </a:moveTo>
                  <a:lnTo>
                    <a:pt x="480809" y="153212"/>
                  </a:lnTo>
                  <a:lnTo>
                    <a:pt x="474091" y="152222"/>
                  </a:lnTo>
                  <a:lnTo>
                    <a:pt x="469328" y="156095"/>
                  </a:lnTo>
                  <a:lnTo>
                    <a:pt x="468122" y="162128"/>
                  </a:lnTo>
                  <a:lnTo>
                    <a:pt x="472122" y="167614"/>
                  </a:lnTo>
                  <a:lnTo>
                    <a:pt x="478828" y="168592"/>
                  </a:lnTo>
                  <a:lnTo>
                    <a:pt x="483603" y="164719"/>
                  </a:lnTo>
                  <a:lnTo>
                    <a:pt x="484809" y="158699"/>
                  </a:lnTo>
                  <a:close/>
                </a:path>
                <a:path w="556895" h="523875">
                  <a:moveTo>
                    <a:pt x="496824" y="431139"/>
                  </a:moveTo>
                  <a:lnTo>
                    <a:pt x="492823" y="425653"/>
                  </a:lnTo>
                  <a:lnTo>
                    <a:pt x="486105" y="424662"/>
                  </a:lnTo>
                  <a:lnTo>
                    <a:pt x="481342" y="428548"/>
                  </a:lnTo>
                  <a:lnTo>
                    <a:pt x="480136" y="434581"/>
                  </a:lnTo>
                  <a:lnTo>
                    <a:pt x="484124" y="440067"/>
                  </a:lnTo>
                  <a:lnTo>
                    <a:pt x="490842" y="441045"/>
                  </a:lnTo>
                  <a:lnTo>
                    <a:pt x="495617" y="437159"/>
                  </a:lnTo>
                  <a:lnTo>
                    <a:pt x="496824" y="431139"/>
                  </a:lnTo>
                  <a:close/>
                </a:path>
                <a:path w="556895" h="523875">
                  <a:moveTo>
                    <a:pt x="516724" y="314337"/>
                  </a:moveTo>
                  <a:lnTo>
                    <a:pt x="512737" y="308851"/>
                  </a:lnTo>
                  <a:lnTo>
                    <a:pt x="506018" y="307873"/>
                  </a:lnTo>
                  <a:lnTo>
                    <a:pt x="501230" y="311746"/>
                  </a:lnTo>
                  <a:lnTo>
                    <a:pt x="500024" y="317779"/>
                  </a:lnTo>
                  <a:lnTo>
                    <a:pt x="504024" y="323265"/>
                  </a:lnTo>
                  <a:lnTo>
                    <a:pt x="510730" y="324243"/>
                  </a:lnTo>
                  <a:lnTo>
                    <a:pt x="515505" y="320370"/>
                  </a:lnTo>
                  <a:lnTo>
                    <a:pt x="516724" y="314337"/>
                  </a:lnTo>
                  <a:close/>
                </a:path>
                <a:path w="556895" h="523875">
                  <a:moveTo>
                    <a:pt x="533590" y="421347"/>
                  </a:moveTo>
                  <a:lnTo>
                    <a:pt x="529602" y="415861"/>
                  </a:lnTo>
                  <a:lnTo>
                    <a:pt x="522884" y="414883"/>
                  </a:lnTo>
                  <a:lnTo>
                    <a:pt x="518109" y="418757"/>
                  </a:lnTo>
                  <a:lnTo>
                    <a:pt x="516902" y="424776"/>
                  </a:lnTo>
                  <a:lnTo>
                    <a:pt x="520890" y="430263"/>
                  </a:lnTo>
                  <a:lnTo>
                    <a:pt x="527608" y="431241"/>
                  </a:lnTo>
                  <a:lnTo>
                    <a:pt x="532384" y="427380"/>
                  </a:lnTo>
                  <a:lnTo>
                    <a:pt x="533590" y="421347"/>
                  </a:lnTo>
                  <a:close/>
                </a:path>
                <a:path w="556895" h="523875">
                  <a:moveTo>
                    <a:pt x="545236" y="156197"/>
                  </a:moveTo>
                  <a:lnTo>
                    <a:pt x="541235" y="150710"/>
                  </a:lnTo>
                  <a:lnTo>
                    <a:pt x="534530" y="149733"/>
                  </a:lnTo>
                  <a:lnTo>
                    <a:pt x="529755" y="153606"/>
                  </a:lnTo>
                  <a:lnTo>
                    <a:pt x="528561" y="159639"/>
                  </a:lnTo>
                  <a:lnTo>
                    <a:pt x="532549" y="165112"/>
                  </a:lnTo>
                  <a:lnTo>
                    <a:pt x="539267" y="166103"/>
                  </a:lnTo>
                  <a:lnTo>
                    <a:pt x="544042" y="162229"/>
                  </a:lnTo>
                  <a:lnTo>
                    <a:pt x="545236" y="156197"/>
                  </a:lnTo>
                  <a:close/>
                </a:path>
                <a:path w="556895" h="523875">
                  <a:moveTo>
                    <a:pt x="556463" y="100533"/>
                  </a:moveTo>
                  <a:lnTo>
                    <a:pt x="552475" y="95046"/>
                  </a:lnTo>
                  <a:lnTo>
                    <a:pt x="545744" y="94068"/>
                  </a:lnTo>
                  <a:lnTo>
                    <a:pt x="540969" y="97942"/>
                  </a:lnTo>
                  <a:lnTo>
                    <a:pt x="539762" y="103974"/>
                  </a:lnTo>
                  <a:lnTo>
                    <a:pt x="543775" y="109461"/>
                  </a:lnTo>
                  <a:lnTo>
                    <a:pt x="550481" y="110439"/>
                  </a:lnTo>
                  <a:lnTo>
                    <a:pt x="555256" y="106565"/>
                  </a:lnTo>
                  <a:lnTo>
                    <a:pt x="556463" y="100533"/>
                  </a:lnTo>
                  <a:close/>
                </a:path>
                <a:path w="556895" h="523875">
                  <a:moveTo>
                    <a:pt x="556590" y="364350"/>
                  </a:moveTo>
                  <a:lnTo>
                    <a:pt x="552589" y="358863"/>
                  </a:lnTo>
                  <a:lnTo>
                    <a:pt x="545871" y="357873"/>
                  </a:lnTo>
                  <a:lnTo>
                    <a:pt x="541096" y="361746"/>
                  </a:lnTo>
                  <a:lnTo>
                    <a:pt x="539889" y="367779"/>
                  </a:lnTo>
                  <a:lnTo>
                    <a:pt x="543877" y="373265"/>
                  </a:lnTo>
                  <a:lnTo>
                    <a:pt x="550595" y="374243"/>
                  </a:lnTo>
                  <a:lnTo>
                    <a:pt x="555371" y="370370"/>
                  </a:lnTo>
                  <a:lnTo>
                    <a:pt x="556590" y="364350"/>
                  </a:lnTo>
                  <a:close/>
                </a:path>
              </a:pathLst>
            </a:custGeom>
            <a:solidFill>
              <a:srgbClr val="DF907A">
                <a:alpha val="69999"/>
              </a:srgbClr>
            </a:solidFill>
          </p:spPr>
          <p:txBody>
            <a:bodyPr wrap="square" lIns="0" tIns="0" rIns="0" bIns="0" rtlCol="0"/>
            <a:lstStyle/>
            <a:p>
              <a:endParaRPr sz="1632"/>
            </a:p>
          </p:txBody>
        </p:sp>
        <p:sp>
          <p:nvSpPr>
            <p:cNvPr id="187" name="bg object 65">
              <a:extLst>
                <a:ext uri="{FF2B5EF4-FFF2-40B4-BE49-F238E27FC236}">
                  <a16:creationId xmlns:a16="http://schemas.microsoft.com/office/drawing/2014/main" id="{691D4FE3-E770-4547-8233-926A4EB03799}"/>
                </a:ext>
              </a:extLst>
            </p:cNvPr>
            <p:cNvSpPr/>
            <p:nvPr/>
          </p:nvSpPr>
          <p:spPr>
            <a:xfrm>
              <a:off x="8971706" y="4353856"/>
              <a:ext cx="728868" cy="467565"/>
            </a:xfrm>
            <a:custGeom>
              <a:avLst/>
              <a:gdLst/>
              <a:ahLst/>
              <a:cxnLst/>
              <a:rect l="l" t="t" r="r" b="b"/>
              <a:pathLst>
                <a:path w="639445" h="515620">
                  <a:moveTo>
                    <a:pt x="16700" y="357746"/>
                  </a:moveTo>
                  <a:lnTo>
                    <a:pt x="12700" y="352259"/>
                  </a:lnTo>
                  <a:lnTo>
                    <a:pt x="5981" y="351282"/>
                  </a:lnTo>
                  <a:lnTo>
                    <a:pt x="1206" y="355155"/>
                  </a:lnTo>
                  <a:lnTo>
                    <a:pt x="0" y="361188"/>
                  </a:lnTo>
                  <a:lnTo>
                    <a:pt x="3987" y="366674"/>
                  </a:lnTo>
                  <a:lnTo>
                    <a:pt x="10706" y="367652"/>
                  </a:lnTo>
                  <a:lnTo>
                    <a:pt x="15481" y="363778"/>
                  </a:lnTo>
                  <a:lnTo>
                    <a:pt x="16700" y="357746"/>
                  </a:lnTo>
                  <a:close/>
                </a:path>
                <a:path w="639445" h="515620">
                  <a:moveTo>
                    <a:pt x="33413" y="281584"/>
                  </a:moveTo>
                  <a:lnTo>
                    <a:pt x="29413" y="276098"/>
                  </a:lnTo>
                  <a:lnTo>
                    <a:pt x="22707" y="275120"/>
                  </a:lnTo>
                  <a:lnTo>
                    <a:pt x="17945" y="278993"/>
                  </a:lnTo>
                  <a:lnTo>
                    <a:pt x="16738" y="285013"/>
                  </a:lnTo>
                  <a:lnTo>
                    <a:pt x="20726" y="290499"/>
                  </a:lnTo>
                  <a:lnTo>
                    <a:pt x="27432" y="291477"/>
                  </a:lnTo>
                  <a:lnTo>
                    <a:pt x="32207" y="287604"/>
                  </a:lnTo>
                  <a:lnTo>
                    <a:pt x="33413" y="281584"/>
                  </a:lnTo>
                  <a:close/>
                </a:path>
                <a:path w="639445" h="515620">
                  <a:moveTo>
                    <a:pt x="57975" y="219214"/>
                  </a:moveTo>
                  <a:lnTo>
                    <a:pt x="53987" y="213741"/>
                  </a:lnTo>
                  <a:lnTo>
                    <a:pt x="47269" y="212750"/>
                  </a:lnTo>
                  <a:lnTo>
                    <a:pt x="42481" y="216623"/>
                  </a:lnTo>
                  <a:lnTo>
                    <a:pt x="41275" y="222669"/>
                  </a:lnTo>
                  <a:lnTo>
                    <a:pt x="45275" y="228155"/>
                  </a:lnTo>
                  <a:lnTo>
                    <a:pt x="51993" y="229133"/>
                  </a:lnTo>
                  <a:lnTo>
                    <a:pt x="56769" y="225247"/>
                  </a:lnTo>
                  <a:lnTo>
                    <a:pt x="57975" y="219214"/>
                  </a:lnTo>
                  <a:close/>
                </a:path>
                <a:path w="639445" h="515620">
                  <a:moveTo>
                    <a:pt x="69164" y="145084"/>
                  </a:moveTo>
                  <a:lnTo>
                    <a:pt x="65163" y="139598"/>
                  </a:lnTo>
                  <a:lnTo>
                    <a:pt x="58458" y="138620"/>
                  </a:lnTo>
                  <a:lnTo>
                    <a:pt x="53682" y="142494"/>
                  </a:lnTo>
                  <a:lnTo>
                    <a:pt x="52476" y="148526"/>
                  </a:lnTo>
                  <a:lnTo>
                    <a:pt x="56464" y="154000"/>
                  </a:lnTo>
                  <a:lnTo>
                    <a:pt x="63169" y="154978"/>
                  </a:lnTo>
                  <a:lnTo>
                    <a:pt x="67957" y="151117"/>
                  </a:lnTo>
                  <a:lnTo>
                    <a:pt x="69164" y="145084"/>
                  </a:lnTo>
                  <a:close/>
                </a:path>
                <a:path w="639445" h="515620">
                  <a:moveTo>
                    <a:pt x="78524" y="24815"/>
                  </a:moveTo>
                  <a:lnTo>
                    <a:pt x="74523" y="19329"/>
                  </a:lnTo>
                  <a:lnTo>
                    <a:pt x="67805" y="18351"/>
                  </a:lnTo>
                  <a:lnTo>
                    <a:pt x="63042" y="22225"/>
                  </a:lnTo>
                  <a:lnTo>
                    <a:pt x="61836" y="28257"/>
                  </a:lnTo>
                  <a:lnTo>
                    <a:pt x="65824" y="33731"/>
                  </a:lnTo>
                  <a:lnTo>
                    <a:pt x="72529" y="34709"/>
                  </a:lnTo>
                  <a:lnTo>
                    <a:pt x="77304" y="30835"/>
                  </a:lnTo>
                  <a:lnTo>
                    <a:pt x="78524" y="24815"/>
                  </a:lnTo>
                  <a:close/>
                </a:path>
                <a:path w="639445" h="515620">
                  <a:moveTo>
                    <a:pt x="93395" y="341109"/>
                  </a:moveTo>
                  <a:lnTo>
                    <a:pt x="89408" y="335622"/>
                  </a:lnTo>
                  <a:lnTo>
                    <a:pt x="82689" y="334645"/>
                  </a:lnTo>
                  <a:lnTo>
                    <a:pt x="77914" y="338531"/>
                  </a:lnTo>
                  <a:lnTo>
                    <a:pt x="76708" y="344551"/>
                  </a:lnTo>
                  <a:lnTo>
                    <a:pt x="80708" y="350037"/>
                  </a:lnTo>
                  <a:lnTo>
                    <a:pt x="87414" y="351015"/>
                  </a:lnTo>
                  <a:lnTo>
                    <a:pt x="92189" y="347141"/>
                  </a:lnTo>
                  <a:lnTo>
                    <a:pt x="93395" y="341109"/>
                  </a:lnTo>
                  <a:close/>
                </a:path>
                <a:path w="639445" h="515620">
                  <a:moveTo>
                    <a:pt x="139623" y="359511"/>
                  </a:moveTo>
                  <a:lnTo>
                    <a:pt x="135623" y="354025"/>
                  </a:lnTo>
                  <a:lnTo>
                    <a:pt x="128905" y="353034"/>
                  </a:lnTo>
                  <a:lnTo>
                    <a:pt x="124142" y="356908"/>
                  </a:lnTo>
                  <a:lnTo>
                    <a:pt x="122936" y="362940"/>
                  </a:lnTo>
                  <a:lnTo>
                    <a:pt x="126923" y="368427"/>
                  </a:lnTo>
                  <a:lnTo>
                    <a:pt x="133629" y="369404"/>
                  </a:lnTo>
                  <a:lnTo>
                    <a:pt x="138417" y="365531"/>
                  </a:lnTo>
                  <a:lnTo>
                    <a:pt x="139623" y="359511"/>
                  </a:lnTo>
                  <a:close/>
                </a:path>
                <a:path w="639445" h="515620">
                  <a:moveTo>
                    <a:pt x="161074" y="158165"/>
                  </a:moveTo>
                  <a:lnTo>
                    <a:pt x="157086" y="152679"/>
                  </a:lnTo>
                  <a:lnTo>
                    <a:pt x="150368" y="151688"/>
                  </a:lnTo>
                  <a:lnTo>
                    <a:pt x="145592" y="155562"/>
                  </a:lnTo>
                  <a:lnTo>
                    <a:pt x="144386" y="161594"/>
                  </a:lnTo>
                  <a:lnTo>
                    <a:pt x="148374" y="167081"/>
                  </a:lnTo>
                  <a:lnTo>
                    <a:pt x="155079" y="168059"/>
                  </a:lnTo>
                  <a:lnTo>
                    <a:pt x="159854" y="164185"/>
                  </a:lnTo>
                  <a:lnTo>
                    <a:pt x="161074" y="158165"/>
                  </a:lnTo>
                  <a:close/>
                </a:path>
                <a:path w="639445" h="515620">
                  <a:moveTo>
                    <a:pt x="168770" y="6464"/>
                  </a:moveTo>
                  <a:lnTo>
                    <a:pt x="164782" y="977"/>
                  </a:lnTo>
                  <a:lnTo>
                    <a:pt x="158064" y="0"/>
                  </a:lnTo>
                  <a:lnTo>
                    <a:pt x="153276" y="3873"/>
                  </a:lnTo>
                  <a:lnTo>
                    <a:pt x="152069" y="9906"/>
                  </a:lnTo>
                  <a:lnTo>
                    <a:pt x="156070" y="15392"/>
                  </a:lnTo>
                  <a:lnTo>
                    <a:pt x="162788" y="16370"/>
                  </a:lnTo>
                  <a:lnTo>
                    <a:pt x="167563" y="12496"/>
                  </a:lnTo>
                  <a:lnTo>
                    <a:pt x="168770" y="6464"/>
                  </a:lnTo>
                  <a:close/>
                </a:path>
                <a:path w="639445" h="515620">
                  <a:moveTo>
                    <a:pt x="171653" y="505320"/>
                  </a:moveTo>
                  <a:lnTo>
                    <a:pt x="167652" y="499846"/>
                  </a:lnTo>
                  <a:lnTo>
                    <a:pt x="160947" y="498856"/>
                  </a:lnTo>
                  <a:lnTo>
                    <a:pt x="156171" y="502729"/>
                  </a:lnTo>
                  <a:lnTo>
                    <a:pt x="154965" y="508749"/>
                  </a:lnTo>
                  <a:lnTo>
                    <a:pt x="158965" y="514235"/>
                  </a:lnTo>
                  <a:lnTo>
                    <a:pt x="165684" y="515213"/>
                  </a:lnTo>
                  <a:lnTo>
                    <a:pt x="170459" y="511340"/>
                  </a:lnTo>
                  <a:lnTo>
                    <a:pt x="171653" y="505320"/>
                  </a:lnTo>
                  <a:close/>
                </a:path>
                <a:path w="639445" h="515620">
                  <a:moveTo>
                    <a:pt x="179120" y="321703"/>
                  </a:moveTo>
                  <a:lnTo>
                    <a:pt x="175133" y="316217"/>
                  </a:lnTo>
                  <a:lnTo>
                    <a:pt x="168414" y="315239"/>
                  </a:lnTo>
                  <a:lnTo>
                    <a:pt x="163639" y="319112"/>
                  </a:lnTo>
                  <a:lnTo>
                    <a:pt x="162420" y="325145"/>
                  </a:lnTo>
                  <a:lnTo>
                    <a:pt x="166420" y="330619"/>
                  </a:lnTo>
                  <a:lnTo>
                    <a:pt x="173139" y="331609"/>
                  </a:lnTo>
                  <a:lnTo>
                    <a:pt x="177914" y="327723"/>
                  </a:lnTo>
                  <a:lnTo>
                    <a:pt x="179120" y="321703"/>
                  </a:lnTo>
                  <a:close/>
                </a:path>
                <a:path w="639445" h="515620">
                  <a:moveTo>
                    <a:pt x="200710" y="268757"/>
                  </a:moveTo>
                  <a:lnTo>
                    <a:pt x="196710" y="263271"/>
                  </a:lnTo>
                  <a:lnTo>
                    <a:pt x="189992" y="262280"/>
                  </a:lnTo>
                  <a:lnTo>
                    <a:pt x="185229" y="266141"/>
                  </a:lnTo>
                  <a:lnTo>
                    <a:pt x="184023" y="272173"/>
                  </a:lnTo>
                  <a:lnTo>
                    <a:pt x="188010" y="277660"/>
                  </a:lnTo>
                  <a:lnTo>
                    <a:pt x="194729" y="278638"/>
                  </a:lnTo>
                  <a:lnTo>
                    <a:pt x="199504" y="274777"/>
                  </a:lnTo>
                  <a:lnTo>
                    <a:pt x="200710" y="268757"/>
                  </a:lnTo>
                  <a:close/>
                </a:path>
                <a:path w="639445" h="515620">
                  <a:moveTo>
                    <a:pt x="211035" y="235013"/>
                  </a:moveTo>
                  <a:lnTo>
                    <a:pt x="207048" y="229539"/>
                  </a:lnTo>
                  <a:lnTo>
                    <a:pt x="200329" y="228561"/>
                  </a:lnTo>
                  <a:lnTo>
                    <a:pt x="195554" y="232435"/>
                  </a:lnTo>
                  <a:lnTo>
                    <a:pt x="194348" y="238455"/>
                  </a:lnTo>
                  <a:lnTo>
                    <a:pt x="198348" y="243941"/>
                  </a:lnTo>
                  <a:lnTo>
                    <a:pt x="205054" y="244919"/>
                  </a:lnTo>
                  <a:lnTo>
                    <a:pt x="209829" y="241046"/>
                  </a:lnTo>
                  <a:lnTo>
                    <a:pt x="211035" y="235013"/>
                  </a:lnTo>
                  <a:close/>
                </a:path>
                <a:path w="639445" h="515620">
                  <a:moveTo>
                    <a:pt x="213817" y="82143"/>
                  </a:moveTo>
                  <a:lnTo>
                    <a:pt x="209829" y="76657"/>
                  </a:lnTo>
                  <a:lnTo>
                    <a:pt x="203111" y="75679"/>
                  </a:lnTo>
                  <a:lnTo>
                    <a:pt x="198335" y="79552"/>
                  </a:lnTo>
                  <a:lnTo>
                    <a:pt x="197142" y="85572"/>
                  </a:lnTo>
                  <a:lnTo>
                    <a:pt x="201129" y="91059"/>
                  </a:lnTo>
                  <a:lnTo>
                    <a:pt x="207835" y="92036"/>
                  </a:lnTo>
                  <a:lnTo>
                    <a:pt x="212610" y="88163"/>
                  </a:lnTo>
                  <a:lnTo>
                    <a:pt x="213817" y="82143"/>
                  </a:lnTo>
                  <a:close/>
                </a:path>
                <a:path w="639445" h="515620">
                  <a:moveTo>
                    <a:pt x="224256" y="347497"/>
                  </a:moveTo>
                  <a:lnTo>
                    <a:pt x="220268" y="342011"/>
                  </a:lnTo>
                  <a:lnTo>
                    <a:pt x="213550" y="341033"/>
                  </a:lnTo>
                  <a:lnTo>
                    <a:pt x="208775" y="344906"/>
                  </a:lnTo>
                  <a:lnTo>
                    <a:pt x="207556" y="350926"/>
                  </a:lnTo>
                  <a:lnTo>
                    <a:pt x="211556" y="356412"/>
                  </a:lnTo>
                  <a:lnTo>
                    <a:pt x="218262" y="357390"/>
                  </a:lnTo>
                  <a:lnTo>
                    <a:pt x="223037" y="353517"/>
                  </a:lnTo>
                  <a:lnTo>
                    <a:pt x="224256" y="347497"/>
                  </a:lnTo>
                  <a:close/>
                </a:path>
                <a:path w="639445" h="515620">
                  <a:moveTo>
                    <a:pt x="232206" y="116484"/>
                  </a:moveTo>
                  <a:lnTo>
                    <a:pt x="228219" y="110998"/>
                  </a:lnTo>
                  <a:lnTo>
                    <a:pt x="221500" y="110020"/>
                  </a:lnTo>
                  <a:lnTo>
                    <a:pt x="216725" y="113893"/>
                  </a:lnTo>
                  <a:lnTo>
                    <a:pt x="215506" y="119913"/>
                  </a:lnTo>
                  <a:lnTo>
                    <a:pt x="219506" y="125399"/>
                  </a:lnTo>
                  <a:lnTo>
                    <a:pt x="226212" y="126377"/>
                  </a:lnTo>
                  <a:lnTo>
                    <a:pt x="231000" y="122504"/>
                  </a:lnTo>
                  <a:lnTo>
                    <a:pt x="232206" y="116484"/>
                  </a:lnTo>
                  <a:close/>
                </a:path>
                <a:path w="639445" h="515620">
                  <a:moveTo>
                    <a:pt x="235343" y="162509"/>
                  </a:moveTo>
                  <a:lnTo>
                    <a:pt x="231343" y="157022"/>
                  </a:lnTo>
                  <a:lnTo>
                    <a:pt x="224624" y="156044"/>
                  </a:lnTo>
                  <a:lnTo>
                    <a:pt x="219862" y="159918"/>
                  </a:lnTo>
                  <a:lnTo>
                    <a:pt x="218655" y="165938"/>
                  </a:lnTo>
                  <a:lnTo>
                    <a:pt x="222643" y="171424"/>
                  </a:lnTo>
                  <a:lnTo>
                    <a:pt x="229362" y="172415"/>
                  </a:lnTo>
                  <a:lnTo>
                    <a:pt x="234137" y="168541"/>
                  </a:lnTo>
                  <a:lnTo>
                    <a:pt x="235343" y="162509"/>
                  </a:lnTo>
                  <a:close/>
                </a:path>
                <a:path w="639445" h="515620">
                  <a:moveTo>
                    <a:pt x="239306" y="202133"/>
                  </a:moveTo>
                  <a:lnTo>
                    <a:pt x="235305" y="196646"/>
                  </a:lnTo>
                  <a:lnTo>
                    <a:pt x="228600" y="195668"/>
                  </a:lnTo>
                  <a:lnTo>
                    <a:pt x="223824" y="199542"/>
                  </a:lnTo>
                  <a:lnTo>
                    <a:pt x="222618" y="205574"/>
                  </a:lnTo>
                  <a:lnTo>
                    <a:pt x="226606" y="211061"/>
                  </a:lnTo>
                  <a:lnTo>
                    <a:pt x="233324" y="212039"/>
                  </a:lnTo>
                  <a:lnTo>
                    <a:pt x="238099" y="208165"/>
                  </a:lnTo>
                  <a:lnTo>
                    <a:pt x="239306" y="202133"/>
                  </a:lnTo>
                  <a:close/>
                </a:path>
                <a:path w="639445" h="515620">
                  <a:moveTo>
                    <a:pt x="241871" y="313867"/>
                  </a:moveTo>
                  <a:lnTo>
                    <a:pt x="237883" y="308394"/>
                  </a:lnTo>
                  <a:lnTo>
                    <a:pt x="231165" y="307416"/>
                  </a:lnTo>
                  <a:lnTo>
                    <a:pt x="226390" y="311289"/>
                  </a:lnTo>
                  <a:lnTo>
                    <a:pt x="225196" y="317309"/>
                  </a:lnTo>
                  <a:lnTo>
                    <a:pt x="229196" y="322795"/>
                  </a:lnTo>
                  <a:lnTo>
                    <a:pt x="235902" y="323773"/>
                  </a:lnTo>
                  <a:lnTo>
                    <a:pt x="240677" y="319900"/>
                  </a:lnTo>
                  <a:lnTo>
                    <a:pt x="241871" y="313867"/>
                  </a:lnTo>
                  <a:close/>
                </a:path>
                <a:path w="639445" h="515620">
                  <a:moveTo>
                    <a:pt x="242925" y="376237"/>
                  </a:moveTo>
                  <a:lnTo>
                    <a:pt x="238937" y="370738"/>
                  </a:lnTo>
                  <a:lnTo>
                    <a:pt x="232219" y="369773"/>
                  </a:lnTo>
                  <a:lnTo>
                    <a:pt x="227444" y="373646"/>
                  </a:lnTo>
                  <a:lnTo>
                    <a:pt x="226237" y="379679"/>
                  </a:lnTo>
                  <a:lnTo>
                    <a:pt x="230238" y="385152"/>
                  </a:lnTo>
                  <a:lnTo>
                    <a:pt x="236943" y="386143"/>
                  </a:lnTo>
                  <a:lnTo>
                    <a:pt x="241731" y="382270"/>
                  </a:lnTo>
                  <a:lnTo>
                    <a:pt x="242925" y="376237"/>
                  </a:lnTo>
                  <a:close/>
                </a:path>
                <a:path w="639445" h="515620">
                  <a:moveTo>
                    <a:pt x="244589" y="137147"/>
                  </a:moveTo>
                  <a:lnTo>
                    <a:pt x="240601" y="131660"/>
                  </a:lnTo>
                  <a:lnTo>
                    <a:pt x="233883" y="130683"/>
                  </a:lnTo>
                  <a:lnTo>
                    <a:pt x="229108" y="134543"/>
                  </a:lnTo>
                  <a:lnTo>
                    <a:pt x="227901" y="140576"/>
                  </a:lnTo>
                  <a:lnTo>
                    <a:pt x="231889" y="146062"/>
                  </a:lnTo>
                  <a:lnTo>
                    <a:pt x="238607" y="147040"/>
                  </a:lnTo>
                  <a:lnTo>
                    <a:pt x="243382" y="143167"/>
                  </a:lnTo>
                  <a:lnTo>
                    <a:pt x="244589" y="137147"/>
                  </a:lnTo>
                  <a:close/>
                </a:path>
                <a:path w="639445" h="515620">
                  <a:moveTo>
                    <a:pt x="251358" y="245973"/>
                  </a:moveTo>
                  <a:lnTo>
                    <a:pt x="247370" y="240487"/>
                  </a:lnTo>
                  <a:lnTo>
                    <a:pt x="240652" y="239509"/>
                  </a:lnTo>
                  <a:lnTo>
                    <a:pt x="235877" y="243382"/>
                  </a:lnTo>
                  <a:lnTo>
                    <a:pt x="234657" y="249415"/>
                  </a:lnTo>
                  <a:lnTo>
                    <a:pt x="238658" y="254901"/>
                  </a:lnTo>
                  <a:lnTo>
                    <a:pt x="245364" y="255879"/>
                  </a:lnTo>
                  <a:lnTo>
                    <a:pt x="250151" y="252006"/>
                  </a:lnTo>
                  <a:lnTo>
                    <a:pt x="251358" y="245973"/>
                  </a:lnTo>
                  <a:close/>
                </a:path>
                <a:path w="639445" h="515620">
                  <a:moveTo>
                    <a:pt x="257009" y="408635"/>
                  </a:moveTo>
                  <a:lnTo>
                    <a:pt x="253022" y="403161"/>
                  </a:lnTo>
                  <a:lnTo>
                    <a:pt x="246303" y="402170"/>
                  </a:lnTo>
                  <a:lnTo>
                    <a:pt x="241528" y="406044"/>
                  </a:lnTo>
                  <a:lnTo>
                    <a:pt x="240334" y="412064"/>
                  </a:lnTo>
                  <a:lnTo>
                    <a:pt x="244335" y="417563"/>
                  </a:lnTo>
                  <a:lnTo>
                    <a:pt x="251040" y="418541"/>
                  </a:lnTo>
                  <a:lnTo>
                    <a:pt x="255816" y="414667"/>
                  </a:lnTo>
                  <a:lnTo>
                    <a:pt x="257009" y="408635"/>
                  </a:lnTo>
                  <a:close/>
                </a:path>
                <a:path w="639445" h="515620">
                  <a:moveTo>
                    <a:pt x="264807" y="213093"/>
                  </a:moveTo>
                  <a:lnTo>
                    <a:pt x="260807" y="207606"/>
                  </a:lnTo>
                  <a:lnTo>
                    <a:pt x="254101" y="206629"/>
                  </a:lnTo>
                  <a:lnTo>
                    <a:pt x="249326" y="210502"/>
                  </a:lnTo>
                  <a:lnTo>
                    <a:pt x="248119" y="216547"/>
                  </a:lnTo>
                  <a:lnTo>
                    <a:pt x="252107" y="222021"/>
                  </a:lnTo>
                  <a:lnTo>
                    <a:pt x="258826" y="222999"/>
                  </a:lnTo>
                  <a:lnTo>
                    <a:pt x="263601" y="219125"/>
                  </a:lnTo>
                  <a:lnTo>
                    <a:pt x="264807" y="213093"/>
                  </a:lnTo>
                  <a:close/>
                </a:path>
                <a:path w="639445" h="515620">
                  <a:moveTo>
                    <a:pt x="285153" y="221335"/>
                  </a:moveTo>
                  <a:lnTo>
                    <a:pt x="281165" y="215849"/>
                  </a:lnTo>
                  <a:lnTo>
                    <a:pt x="274447" y="214871"/>
                  </a:lnTo>
                  <a:lnTo>
                    <a:pt x="269671" y="218744"/>
                  </a:lnTo>
                  <a:lnTo>
                    <a:pt x="268465" y="224777"/>
                  </a:lnTo>
                  <a:lnTo>
                    <a:pt x="272453" y="230263"/>
                  </a:lnTo>
                  <a:lnTo>
                    <a:pt x="279171" y="231241"/>
                  </a:lnTo>
                  <a:lnTo>
                    <a:pt x="283946" y="227368"/>
                  </a:lnTo>
                  <a:lnTo>
                    <a:pt x="285153" y="221335"/>
                  </a:lnTo>
                  <a:close/>
                </a:path>
                <a:path w="639445" h="515620">
                  <a:moveTo>
                    <a:pt x="295249" y="381647"/>
                  </a:moveTo>
                  <a:lnTo>
                    <a:pt x="291261" y="376174"/>
                  </a:lnTo>
                  <a:lnTo>
                    <a:pt x="284543" y="375183"/>
                  </a:lnTo>
                  <a:lnTo>
                    <a:pt x="279781" y="379056"/>
                  </a:lnTo>
                  <a:lnTo>
                    <a:pt x="278574" y="385089"/>
                  </a:lnTo>
                  <a:lnTo>
                    <a:pt x="282562" y="390563"/>
                  </a:lnTo>
                  <a:lnTo>
                    <a:pt x="289267" y="391541"/>
                  </a:lnTo>
                  <a:lnTo>
                    <a:pt x="294043" y="387680"/>
                  </a:lnTo>
                  <a:lnTo>
                    <a:pt x="295249" y="381647"/>
                  </a:lnTo>
                  <a:close/>
                </a:path>
                <a:path w="639445" h="515620">
                  <a:moveTo>
                    <a:pt x="299910" y="96202"/>
                  </a:moveTo>
                  <a:lnTo>
                    <a:pt x="295922" y="90716"/>
                  </a:lnTo>
                  <a:lnTo>
                    <a:pt x="289204" y="89738"/>
                  </a:lnTo>
                  <a:lnTo>
                    <a:pt x="284429" y="93611"/>
                  </a:lnTo>
                  <a:lnTo>
                    <a:pt x="283222" y="99644"/>
                  </a:lnTo>
                  <a:lnTo>
                    <a:pt x="287223" y="105130"/>
                  </a:lnTo>
                  <a:lnTo>
                    <a:pt x="293941" y="106108"/>
                  </a:lnTo>
                  <a:lnTo>
                    <a:pt x="298704" y="102235"/>
                  </a:lnTo>
                  <a:lnTo>
                    <a:pt x="299910" y="96202"/>
                  </a:lnTo>
                  <a:close/>
                </a:path>
                <a:path w="639445" h="515620">
                  <a:moveTo>
                    <a:pt x="305079" y="261112"/>
                  </a:moveTo>
                  <a:lnTo>
                    <a:pt x="301078" y="255625"/>
                  </a:lnTo>
                  <a:lnTo>
                    <a:pt x="294360" y="254647"/>
                  </a:lnTo>
                  <a:lnTo>
                    <a:pt x="289598" y="258521"/>
                  </a:lnTo>
                  <a:lnTo>
                    <a:pt x="288391" y="264553"/>
                  </a:lnTo>
                  <a:lnTo>
                    <a:pt x="292392" y="270027"/>
                  </a:lnTo>
                  <a:lnTo>
                    <a:pt x="299097" y="271018"/>
                  </a:lnTo>
                  <a:lnTo>
                    <a:pt x="303872" y="267144"/>
                  </a:lnTo>
                  <a:lnTo>
                    <a:pt x="305079" y="261112"/>
                  </a:lnTo>
                  <a:close/>
                </a:path>
                <a:path w="639445" h="515620">
                  <a:moveTo>
                    <a:pt x="305346" y="228498"/>
                  </a:moveTo>
                  <a:lnTo>
                    <a:pt x="301358" y="223012"/>
                  </a:lnTo>
                  <a:lnTo>
                    <a:pt x="294640" y="222034"/>
                  </a:lnTo>
                  <a:lnTo>
                    <a:pt x="289864" y="225894"/>
                  </a:lnTo>
                  <a:lnTo>
                    <a:pt x="288671" y="231927"/>
                  </a:lnTo>
                  <a:lnTo>
                    <a:pt x="292671" y="237413"/>
                  </a:lnTo>
                  <a:lnTo>
                    <a:pt x="299377" y="238391"/>
                  </a:lnTo>
                  <a:lnTo>
                    <a:pt x="304139" y="234518"/>
                  </a:lnTo>
                  <a:lnTo>
                    <a:pt x="305346" y="228498"/>
                  </a:lnTo>
                  <a:close/>
                </a:path>
                <a:path w="639445" h="515620">
                  <a:moveTo>
                    <a:pt x="315341" y="86144"/>
                  </a:moveTo>
                  <a:lnTo>
                    <a:pt x="311353" y="80670"/>
                  </a:lnTo>
                  <a:lnTo>
                    <a:pt x="304634" y="79692"/>
                  </a:lnTo>
                  <a:lnTo>
                    <a:pt x="299859" y="83553"/>
                  </a:lnTo>
                  <a:lnTo>
                    <a:pt x="298665" y="89585"/>
                  </a:lnTo>
                  <a:lnTo>
                    <a:pt x="302666" y="95072"/>
                  </a:lnTo>
                  <a:lnTo>
                    <a:pt x="309372" y="96050"/>
                  </a:lnTo>
                  <a:lnTo>
                    <a:pt x="314134" y="92176"/>
                  </a:lnTo>
                  <a:lnTo>
                    <a:pt x="315341" y="86144"/>
                  </a:lnTo>
                  <a:close/>
                </a:path>
                <a:path w="639445" h="515620">
                  <a:moveTo>
                    <a:pt x="318554" y="140957"/>
                  </a:moveTo>
                  <a:lnTo>
                    <a:pt x="314553" y="135483"/>
                  </a:lnTo>
                  <a:lnTo>
                    <a:pt x="307835" y="134505"/>
                  </a:lnTo>
                  <a:lnTo>
                    <a:pt x="303060" y="138379"/>
                  </a:lnTo>
                  <a:lnTo>
                    <a:pt x="301853" y="144399"/>
                  </a:lnTo>
                  <a:lnTo>
                    <a:pt x="305854" y="149885"/>
                  </a:lnTo>
                  <a:lnTo>
                    <a:pt x="312559" y="150863"/>
                  </a:lnTo>
                  <a:lnTo>
                    <a:pt x="317347" y="146989"/>
                  </a:lnTo>
                  <a:lnTo>
                    <a:pt x="318554" y="140957"/>
                  </a:lnTo>
                  <a:close/>
                </a:path>
                <a:path w="639445" h="515620">
                  <a:moveTo>
                    <a:pt x="321157" y="167055"/>
                  </a:moveTo>
                  <a:lnTo>
                    <a:pt x="317169" y="161569"/>
                  </a:lnTo>
                  <a:lnTo>
                    <a:pt x="310451" y="160591"/>
                  </a:lnTo>
                  <a:lnTo>
                    <a:pt x="305676" y="164465"/>
                  </a:lnTo>
                  <a:lnTo>
                    <a:pt x="304457" y="170497"/>
                  </a:lnTo>
                  <a:lnTo>
                    <a:pt x="308457" y="175971"/>
                  </a:lnTo>
                  <a:lnTo>
                    <a:pt x="315175" y="176961"/>
                  </a:lnTo>
                  <a:lnTo>
                    <a:pt x="319951" y="173088"/>
                  </a:lnTo>
                  <a:lnTo>
                    <a:pt x="321157" y="167055"/>
                  </a:lnTo>
                  <a:close/>
                </a:path>
                <a:path w="639445" h="515620">
                  <a:moveTo>
                    <a:pt x="324294" y="448652"/>
                  </a:moveTo>
                  <a:lnTo>
                    <a:pt x="320306" y="443166"/>
                  </a:lnTo>
                  <a:lnTo>
                    <a:pt x="313588" y="442188"/>
                  </a:lnTo>
                  <a:lnTo>
                    <a:pt x="308813" y="446062"/>
                  </a:lnTo>
                  <a:lnTo>
                    <a:pt x="307606" y="452081"/>
                  </a:lnTo>
                  <a:lnTo>
                    <a:pt x="311607" y="457568"/>
                  </a:lnTo>
                  <a:lnTo>
                    <a:pt x="318312" y="458558"/>
                  </a:lnTo>
                  <a:lnTo>
                    <a:pt x="323088" y="454685"/>
                  </a:lnTo>
                  <a:lnTo>
                    <a:pt x="324294" y="448652"/>
                  </a:lnTo>
                  <a:close/>
                </a:path>
                <a:path w="639445" h="515620">
                  <a:moveTo>
                    <a:pt x="339775" y="424624"/>
                  </a:moveTo>
                  <a:lnTo>
                    <a:pt x="335788" y="419150"/>
                  </a:lnTo>
                  <a:lnTo>
                    <a:pt x="329069" y="418172"/>
                  </a:lnTo>
                  <a:lnTo>
                    <a:pt x="324294" y="422046"/>
                  </a:lnTo>
                  <a:lnTo>
                    <a:pt x="323088" y="428066"/>
                  </a:lnTo>
                  <a:lnTo>
                    <a:pt x="327075" y="433539"/>
                  </a:lnTo>
                  <a:lnTo>
                    <a:pt x="333794" y="434530"/>
                  </a:lnTo>
                  <a:lnTo>
                    <a:pt x="338569" y="430657"/>
                  </a:lnTo>
                  <a:lnTo>
                    <a:pt x="339775" y="424624"/>
                  </a:lnTo>
                  <a:close/>
                </a:path>
                <a:path w="639445" h="515620">
                  <a:moveTo>
                    <a:pt x="341503" y="75603"/>
                  </a:moveTo>
                  <a:lnTo>
                    <a:pt x="337502" y="70116"/>
                  </a:lnTo>
                  <a:lnTo>
                    <a:pt x="330784" y="69138"/>
                  </a:lnTo>
                  <a:lnTo>
                    <a:pt x="326021" y="73012"/>
                  </a:lnTo>
                  <a:lnTo>
                    <a:pt x="324815" y="79044"/>
                  </a:lnTo>
                  <a:lnTo>
                    <a:pt x="328803" y="84518"/>
                  </a:lnTo>
                  <a:lnTo>
                    <a:pt x="335521" y="85496"/>
                  </a:lnTo>
                  <a:lnTo>
                    <a:pt x="340296" y="81622"/>
                  </a:lnTo>
                  <a:lnTo>
                    <a:pt x="341503" y="75603"/>
                  </a:lnTo>
                  <a:close/>
                </a:path>
                <a:path w="639445" h="515620">
                  <a:moveTo>
                    <a:pt x="343801" y="30911"/>
                  </a:moveTo>
                  <a:lnTo>
                    <a:pt x="339813" y="25438"/>
                  </a:lnTo>
                  <a:lnTo>
                    <a:pt x="333095" y="24447"/>
                  </a:lnTo>
                  <a:lnTo>
                    <a:pt x="328320" y="28321"/>
                  </a:lnTo>
                  <a:lnTo>
                    <a:pt x="327113" y="34353"/>
                  </a:lnTo>
                  <a:lnTo>
                    <a:pt x="331114" y="39852"/>
                  </a:lnTo>
                  <a:lnTo>
                    <a:pt x="337820" y="40830"/>
                  </a:lnTo>
                  <a:lnTo>
                    <a:pt x="342595" y="36944"/>
                  </a:lnTo>
                  <a:lnTo>
                    <a:pt x="343801" y="30911"/>
                  </a:lnTo>
                  <a:close/>
                </a:path>
                <a:path w="639445" h="515620">
                  <a:moveTo>
                    <a:pt x="344690" y="314566"/>
                  </a:moveTo>
                  <a:lnTo>
                    <a:pt x="340702" y="309079"/>
                  </a:lnTo>
                  <a:lnTo>
                    <a:pt x="333997" y="308102"/>
                  </a:lnTo>
                  <a:lnTo>
                    <a:pt x="329209" y="311975"/>
                  </a:lnTo>
                  <a:lnTo>
                    <a:pt x="328002" y="318008"/>
                  </a:lnTo>
                  <a:lnTo>
                    <a:pt x="331990" y="323481"/>
                  </a:lnTo>
                  <a:lnTo>
                    <a:pt x="338709" y="324472"/>
                  </a:lnTo>
                  <a:lnTo>
                    <a:pt x="343484" y="320598"/>
                  </a:lnTo>
                  <a:lnTo>
                    <a:pt x="344690" y="314566"/>
                  </a:lnTo>
                  <a:close/>
                </a:path>
                <a:path w="639445" h="515620">
                  <a:moveTo>
                    <a:pt x="348437" y="201942"/>
                  </a:moveTo>
                  <a:lnTo>
                    <a:pt x="344449" y="196456"/>
                  </a:lnTo>
                  <a:lnTo>
                    <a:pt x="337731" y="195478"/>
                  </a:lnTo>
                  <a:lnTo>
                    <a:pt x="332955" y="199351"/>
                  </a:lnTo>
                  <a:lnTo>
                    <a:pt x="331749" y="205384"/>
                  </a:lnTo>
                  <a:lnTo>
                    <a:pt x="335749" y="210870"/>
                  </a:lnTo>
                  <a:lnTo>
                    <a:pt x="342455" y="211848"/>
                  </a:lnTo>
                  <a:lnTo>
                    <a:pt x="347230" y="207975"/>
                  </a:lnTo>
                  <a:lnTo>
                    <a:pt x="348437" y="201942"/>
                  </a:lnTo>
                  <a:close/>
                </a:path>
                <a:path w="639445" h="515620">
                  <a:moveTo>
                    <a:pt x="363550" y="243636"/>
                  </a:moveTo>
                  <a:lnTo>
                    <a:pt x="359575" y="238163"/>
                  </a:lnTo>
                  <a:lnTo>
                    <a:pt x="352844" y="237172"/>
                  </a:lnTo>
                  <a:lnTo>
                    <a:pt x="348068" y="241033"/>
                  </a:lnTo>
                  <a:lnTo>
                    <a:pt x="346849" y="247065"/>
                  </a:lnTo>
                  <a:lnTo>
                    <a:pt x="350862" y="252564"/>
                  </a:lnTo>
                  <a:lnTo>
                    <a:pt x="357568" y="253530"/>
                  </a:lnTo>
                  <a:lnTo>
                    <a:pt x="362343" y="249656"/>
                  </a:lnTo>
                  <a:lnTo>
                    <a:pt x="363550" y="243636"/>
                  </a:lnTo>
                  <a:close/>
                </a:path>
                <a:path w="639445" h="515620">
                  <a:moveTo>
                    <a:pt x="367995" y="147345"/>
                  </a:moveTo>
                  <a:lnTo>
                    <a:pt x="363994" y="141859"/>
                  </a:lnTo>
                  <a:lnTo>
                    <a:pt x="357276" y="140881"/>
                  </a:lnTo>
                  <a:lnTo>
                    <a:pt x="352501" y="144754"/>
                  </a:lnTo>
                  <a:lnTo>
                    <a:pt x="351307" y="150787"/>
                  </a:lnTo>
                  <a:lnTo>
                    <a:pt x="355295" y="156260"/>
                  </a:lnTo>
                  <a:lnTo>
                    <a:pt x="362013" y="157251"/>
                  </a:lnTo>
                  <a:lnTo>
                    <a:pt x="366788" y="153377"/>
                  </a:lnTo>
                  <a:lnTo>
                    <a:pt x="367995" y="147345"/>
                  </a:lnTo>
                  <a:close/>
                </a:path>
                <a:path w="639445" h="515620">
                  <a:moveTo>
                    <a:pt x="373265" y="366471"/>
                  </a:moveTo>
                  <a:lnTo>
                    <a:pt x="369265" y="360984"/>
                  </a:lnTo>
                  <a:lnTo>
                    <a:pt x="362559" y="360006"/>
                  </a:lnTo>
                  <a:lnTo>
                    <a:pt x="357771" y="363880"/>
                  </a:lnTo>
                  <a:lnTo>
                    <a:pt x="356565" y="369900"/>
                  </a:lnTo>
                  <a:lnTo>
                    <a:pt x="360565" y="375386"/>
                  </a:lnTo>
                  <a:lnTo>
                    <a:pt x="367284" y="376377"/>
                  </a:lnTo>
                  <a:lnTo>
                    <a:pt x="372059" y="372503"/>
                  </a:lnTo>
                  <a:lnTo>
                    <a:pt x="373265" y="366471"/>
                  </a:lnTo>
                  <a:close/>
                </a:path>
                <a:path w="639445" h="515620">
                  <a:moveTo>
                    <a:pt x="375424" y="301701"/>
                  </a:moveTo>
                  <a:lnTo>
                    <a:pt x="371424" y="296227"/>
                  </a:lnTo>
                  <a:lnTo>
                    <a:pt x="364705" y="295236"/>
                  </a:lnTo>
                  <a:lnTo>
                    <a:pt x="359930" y="299110"/>
                  </a:lnTo>
                  <a:lnTo>
                    <a:pt x="358736" y="305130"/>
                  </a:lnTo>
                  <a:lnTo>
                    <a:pt x="362724" y="310616"/>
                  </a:lnTo>
                  <a:lnTo>
                    <a:pt x="369430" y="311594"/>
                  </a:lnTo>
                  <a:lnTo>
                    <a:pt x="374205" y="307721"/>
                  </a:lnTo>
                  <a:lnTo>
                    <a:pt x="375424" y="301701"/>
                  </a:lnTo>
                  <a:close/>
                </a:path>
                <a:path w="639445" h="515620">
                  <a:moveTo>
                    <a:pt x="383590" y="38747"/>
                  </a:moveTo>
                  <a:lnTo>
                    <a:pt x="379590" y="33261"/>
                  </a:lnTo>
                  <a:lnTo>
                    <a:pt x="372884" y="32283"/>
                  </a:lnTo>
                  <a:lnTo>
                    <a:pt x="368096" y="36156"/>
                  </a:lnTo>
                  <a:lnTo>
                    <a:pt x="366890" y="42176"/>
                  </a:lnTo>
                  <a:lnTo>
                    <a:pt x="370890" y="47675"/>
                  </a:lnTo>
                  <a:lnTo>
                    <a:pt x="377609" y="48653"/>
                  </a:lnTo>
                  <a:lnTo>
                    <a:pt x="382384" y="44780"/>
                  </a:lnTo>
                  <a:lnTo>
                    <a:pt x="383590" y="38747"/>
                  </a:lnTo>
                  <a:close/>
                </a:path>
                <a:path w="639445" h="515620">
                  <a:moveTo>
                    <a:pt x="384810" y="219989"/>
                  </a:moveTo>
                  <a:lnTo>
                    <a:pt x="380809" y="214503"/>
                  </a:lnTo>
                  <a:lnTo>
                    <a:pt x="374103" y="213525"/>
                  </a:lnTo>
                  <a:lnTo>
                    <a:pt x="369328" y="217411"/>
                  </a:lnTo>
                  <a:lnTo>
                    <a:pt x="368122" y="223443"/>
                  </a:lnTo>
                  <a:lnTo>
                    <a:pt x="372110" y="228917"/>
                  </a:lnTo>
                  <a:lnTo>
                    <a:pt x="378828" y="229895"/>
                  </a:lnTo>
                  <a:lnTo>
                    <a:pt x="383603" y="226021"/>
                  </a:lnTo>
                  <a:lnTo>
                    <a:pt x="384810" y="219989"/>
                  </a:lnTo>
                  <a:close/>
                </a:path>
                <a:path w="639445" h="515620">
                  <a:moveTo>
                    <a:pt x="390156" y="466636"/>
                  </a:moveTo>
                  <a:lnTo>
                    <a:pt x="386156" y="461137"/>
                  </a:lnTo>
                  <a:lnTo>
                    <a:pt x="379450" y="460171"/>
                  </a:lnTo>
                  <a:lnTo>
                    <a:pt x="374675" y="464045"/>
                  </a:lnTo>
                  <a:lnTo>
                    <a:pt x="373468" y="470065"/>
                  </a:lnTo>
                  <a:lnTo>
                    <a:pt x="377456" y="475551"/>
                  </a:lnTo>
                  <a:lnTo>
                    <a:pt x="384175" y="476542"/>
                  </a:lnTo>
                  <a:lnTo>
                    <a:pt x="388950" y="472668"/>
                  </a:lnTo>
                  <a:lnTo>
                    <a:pt x="390156" y="466636"/>
                  </a:lnTo>
                  <a:close/>
                </a:path>
                <a:path w="639445" h="515620">
                  <a:moveTo>
                    <a:pt x="395833" y="271678"/>
                  </a:moveTo>
                  <a:lnTo>
                    <a:pt x="391845" y="266204"/>
                  </a:lnTo>
                  <a:lnTo>
                    <a:pt x="385127" y="265214"/>
                  </a:lnTo>
                  <a:lnTo>
                    <a:pt x="381774" y="267931"/>
                  </a:lnTo>
                  <a:lnTo>
                    <a:pt x="382079" y="266458"/>
                  </a:lnTo>
                  <a:lnTo>
                    <a:pt x="378091" y="260972"/>
                  </a:lnTo>
                  <a:lnTo>
                    <a:pt x="371373" y="259994"/>
                  </a:lnTo>
                  <a:lnTo>
                    <a:pt x="366585" y="263880"/>
                  </a:lnTo>
                  <a:lnTo>
                    <a:pt x="365379" y="269913"/>
                  </a:lnTo>
                  <a:lnTo>
                    <a:pt x="369379" y="275386"/>
                  </a:lnTo>
                  <a:lnTo>
                    <a:pt x="376085" y="276364"/>
                  </a:lnTo>
                  <a:lnTo>
                    <a:pt x="379437" y="273646"/>
                  </a:lnTo>
                  <a:lnTo>
                    <a:pt x="379158" y="275107"/>
                  </a:lnTo>
                  <a:lnTo>
                    <a:pt x="383159" y="280593"/>
                  </a:lnTo>
                  <a:lnTo>
                    <a:pt x="389864" y="281571"/>
                  </a:lnTo>
                  <a:lnTo>
                    <a:pt x="394627" y="277698"/>
                  </a:lnTo>
                  <a:lnTo>
                    <a:pt x="395833" y="271678"/>
                  </a:lnTo>
                  <a:close/>
                </a:path>
                <a:path w="639445" h="515620">
                  <a:moveTo>
                    <a:pt x="404583" y="440004"/>
                  </a:moveTo>
                  <a:lnTo>
                    <a:pt x="400596" y="434517"/>
                  </a:lnTo>
                  <a:lnTo>
                    <a:pt x="393877" y="433539"/>
                  </a:lnTo>
                  <a:lnTo>
                    <a:pt x="389102" y="437413"/>
                  </a:lnTo>
                  <a:lnTo>
                    <a:pt x="387896" y="443445"/>
                  </a:lnTo>
                  <a:lnTo>
                    <a:pt x="391896" y="448919"/>
                  </a:lnTo>
                  <a:lnTo>
                    <a:pt x="398602" y="449910"/>
                  </a:lnTo>
                  <a:lnTo>
                    <a:pt x="403377" y="446024"/>
                  </a:lnTo>
                  <a:lnTo>
                    <a:pt x="404583" y="440004"/>
                  </a:lnTo>
                  <a:close/>
                </a:path>
                <a:path w="639445" h="515620">
                  <a:moveTo>
                    <a:pt x="407301" y="49403"/>
                  </a:moveTo>
                  <a:lnTo>
                    <a:pt x="403313" y="43916"/>
                  </a:lnTo>
                  <a:lnTo>
                    <a:pt x="396595" y="42926"/>
                  </a:lnTo>
                  <a:lnTo>
                    <a:pt x="391807" y="46799"/>
                  </a:lnTo>
                  <a:lnTo>
                    <a:pt x="390601" y="52844"/>
                  </a:lnTo>
                  <a:lnTo>
                    <a:pt x="394601" y="58331"/>
                  </a:lnTo>
                  <a:lnTo>
                    <a:pt x="401307" y="59296"/>
                  </a:lnTo>
                  <a:lnTo>
                    <a:pt x="406095" y="55422"/>
                  </a:lnTo>
                  <a:lnTo>
                    <a:pt x="407301" y="49403"/>
                  </a:lnTo>
                  <a:close/>
                </a:path>
                <a:path w="639445" h="515620">
                  <a:moveTo>
                    <a:pt x="408343" y="296608"/>
                  </a:moveTo>
                  <a:lnTo>
                    <a:pt x="404342" y="291122"/>
                  </a:lnTo>
                  <a:lnTo>
                    <a:pt x="397624" y="290144"/>
                  </a:lnTo>
                  <a:lnTo>
                    <a:pt x="392849" y="294017"/>
                  </a:lnTo>
                  <a:lnTo>
                    <a:pt x="391642" y="300037"/>
                  </a:lnTo>
                  <a:lnTo>
                    <a:pt x="395643" y="305511"/>
                  </a:lnTo>
                  <a:lnTo>
                    <a:pt x="402348" y="306501"/>
                  </a:lnTo>
                  <a:lnTo>
                    <a:pt x="407136" y="302641"/>
                  </a:lnTo>
                  <a:lnTo>
                    <a:pt x="408343" y="296608"/>
                  </a:lnTo>
                  <a:close/>
                </a:path>
                <a:path w="639445" h="515620">
                  <a:moveTo>
                    <a:pt x="416115" y="330581"/>
                  </a:moveTo>
                  <a:lnTo>
                    <a:pt x="412115" y="325094"/>
                  </a:lnTo>
                  <a:lnTo>
                    <a:pt x="405396" y="324116"/>
                  </a:lnTo>
                  <a:lnTo>
                    <a:pt x="400634" y="327990"/>
                  </a:lnTo>
                  <a:lnTo>
                    <a:pt x="399427" y="334022"/>
                  </a:lnTo>
                  <a:lnTo>
                    <a:pt x="403415" y="339496"/>
                  </a:lnTo>
                  <a:lnTo>
                    <a:pt x="410133" y="340487"/>
                  </a:lnTo>
                  <a:lnTo>
                    <a:pt x="414909" y="336613"/>
                  </a:lnTo>
                  <a:lnTo>
                    <a:pt x="416115" y="330581"/>
                  </a:lnTo>
                  <a:close/>
                </a:path>
                <a:path w="639445" h="515620">
                  <a:moveTo>
                    <a:pt x="421144" y="372135"/>
                  </a:moveTo>
                  <a:lnTo>
                    <a:pt x="417156" y="366649"/>
                  </a:lnTo>
                  <a:lnTo>
                    <a:pt x="410438" y="365671"/>
                  </a:lnTo>
                  <a:lnTo>
                    <a:pt x="405676" y="369544"/>
                  </a:lnTo>
                  <a:lnTo>
                    <a:pt x="404469" y="375577"/>
                  </a:lnTo>
                  <a:lnTo>
                    <a:pt x="408457" y="381063"/>
                  </a:lnTo>
                  <a:lnTo>
                    <a:pt x="415163" y="382041"/>
                  </a:lnTo>
                  <a:lnTo>
                    <a:pt x="419938" y="378167"/>
                  </a:lnTo>
                  <a:lnTo>
                    <a:pt x="421144" y="372135"/>
                  </a:lnTo>
                  <a:close/>
                </a:path>
                <a:path w="639445" h="515620">
                  <a:moveTo>
                    <a:pt x="422084" y="393928"/>
                  </a:moveTo>
                  <a:lnTo>
                    <a:pt x="418096" y="388454"/>
                  </a:lnTo>
                  <a:lnTo>
                    <a:pt x="411378" y="387464"/>
                  </a:lnTo>
                  <a:lnTo>
                    <a:pt x="406603" y="391337"/>
                  </a:lnTo>
                  <a:lnTo>
                    <a:pt x="405396" y="397370"/>
                  </a:lnTo>
                  <a:lnTo>
                    <a:pt x="409384" y="402856"/>
                  </a:lnTo>
                  <a:lnTo>
                    <a:pt x="416102" y="403834"/>
                  </a:lnTo>
                  <a:lnTo>
                    <a:pt x="420878" y="399961"/>
                  </a:lnTo>
                  <a:lnTo>
                    <a:pt x="422084" y="393928"/>
                  </a:lnTo>
                  <a:close/>
                </a:path>
                <a:path w="639445" h="515620">
                  <a:moveTo>
                    <a:pt x="435368" y="283400"/>
                  </a:moveTo>
                  <a:lnTo>
                    <a:pt x="431368" y="277914"/>
                  </a:lnTo>
                  <a:lnTo>
                    <a:pt x="424649" y="276936"/>
                  </a:lnTo>
                  <a:lnTo>
                    <a:pt x="419874" y="280809"/>
                  </a:lnTo>
                  <a:lnTo>
                    <a:pt x="418668" y="286842"/>
                  </a:lnTo>
                  <a:lnTo>
                    <a:pt x="422668" y="292328"/>
                  </a:lnTo>
                  <a:lnTo>
                    <a:pt x="429374" y="293306"/>
                  </a:lnTo>
                  <a:lnTo>
                    <a:pt x="434149" y="289433"/>
                  </a:lnTo>
                  <a:lnTo>
                    <a:pt x="435368" y="283400"/>
                  </a:lnTo>
                  <a:close/>
                </a:path>
                <a:path w="639445" h="515620">
                  <a:moveTo>
                    <a:pt x="439420" y="356997"/>
                  </a:moveTo>
                  <a:lnTo>
                    <a:pt x="435432" y="351510"/>
                  </a:lnTo>
                  <a:lnTo>
                    <a:pt x="428726" y="350545"/>
                  </a:lnTo>
                  <a:lnTo>
                    <a:pt x="423951" y="354418"/>
                  </a:lnTo>
                  <a:lnTo>
                    <a:pt x="422744" y="360451"/>
                  </a:lnTo>
                  <a:lnTo>
                    <a:pt x="426732" y="365925"/>
                  </a:lnTo>
                  <a:lnTo>
                    <a:pt x="433438" y="366903"/>
                  </a:lnTo>
                  <a:lnTo>
                    <a:pt x="438213" y="363029"/>
                  </a:lnTo>
                  <a:lnTo>
                    <a:pt x="439420" y="356997"/>
                  </a:lnTo>
                  <a:close/>
                </a:path>
                <a:path w="639445" h="515620">
                  <a:moveTo>
                    <a:pt x="441553" y="251104"/>
                  </a:moveTo>
                  <a:lnTo>
                    <a:pt x="437553" y="245618"/>
                  </a:lnTo>
                  <a:lnTo>
                    <a:pt x="430847" y="244640"/>
                  </a:lnTo>
                  <a:lnTo>
                    <a:pt x="426059" y="248513"/>
                  </a:lnTo>
                  <a:lnTo>
                    <a:pt x="424853" y="254546"/>
                  </a:lnTo>
                  <a:lnTo>
                    <a:pt x="428853" y="260019"/>
                  </a:lnTo>
                  <a:lnTo>
                    <a:pt x="435571" y="261010"/>
                  </a:lnTo>
                  <a:lnTo>
                    <a:pt x="440347" y="257136"/>
                  </a:lnTo>
                  <a:lnTo>
                    <a:pt x="441553" y="251104"/>
                  </a:lnTo>
                  <a:close/>
                </a:path>
                <a:path w="639445" h="515620">
                  <a:moveTo>
                    <a:pt x="457238" y="294944"/>
                  </a:moveTo>
                  <a:lnTo>
                    <a:pt x="453250" y="289471"/>
                  </a:lnTo>
                  <a:lnTo>
                    <a:pt x="446519" y="288480"/>
                  </a:lnTo>
                  <a:lnTo>
                    <a:pt x="441744" y="292354"/>
                  </a:lnTo>
                  <a:lnTo>
                    <a:pt x="440537" y="298386"/>
                  </a:lnTo>
                  <a:lnTo>
                    <a:pt x="444538" y="303872"/>
                  </a:lnTo>
                  <a:lnTo>
                    <a:pt x="451243" y="304850"/>
                  </a:lnTo>
                  <a:lnTo>
                    <a:pt x="456031" y="300977"/>
                  </a:lnTo>
                  <a:lnTo>
                    <a:pt x="457238" y="294944"/>
                  </a:lnTo>
                  <a:close/>
                </a:path>
                <a:path w="639445" h="515620">
                  <a:moveTo>
                    <a:pt x="467829" y="396836"/>
                  </a:moveTo>
                  <a:lnTo>
                    <a:pt x="463829" y="391350"/>
                  </a:lnTo>
                  <a:lnTo>
                    <a:pt x="457111" y="390359"/>
                  </a:lnTo>
                  <a:lnTo>
                    <a:pt x="452335" y="394233"/>
                  </a:lnTo>
                  <a:lnTo>
                    <a:pt x="451142" y="400253"/>
                  </a:lnTo>
                  <a:lnTo>
                    <a:pt x="455129" y="405739"/>
                  </a:lnTo>
                  <a:lnTo>
                    <a:pt x="461848" y="406717"/>
                  </a:lnTo>
                  <a:lnTo>
                    <a:pt x="466623" y="402856"/>
                  </a:lnTo>
                  <a:lnTo>
                    <a:pt x="467829" y="396836"/>
                  </a:lnTo>
                  <a:close/>
                </a:path>
                <a:path w="639445" h="515620">
                  <a:moveTo>
                    <a:pt x="468744" y="57264"/>
                  </a:moveTo>
                  <a:lnTo>
                    <a:pt x="464756" y="51790"/>
                  </a:lnTo>
                  <a:lnTo>
                    <a:pt x="458038" y="50812"/>
                  </a:lnTo>
                  <a:lnTo>
                    <a:pt x="453263" y="54673"/>
                  </a:lnTo>
                  <a:lnTo>
                    <a:pt x="452056" y="60706"/>
                  </a:lnTo>
                  <a:lnTo>
                    <a:pt x="456057" y="66179"/>
                  </a:lnTo>
                  <a:lnTo>
                    <a:pt x="462762" y="67157"/>
                  </a:lnTo>
                  <a:lnTo>
                    <a:pt x="467537" y="63296"/>
                  </a:lnTo>
                  <a:lnTo>
                    <a:pt x="468744" y="57264"/>
                  </a:lnTo>
                  <a:close/>
                </a:path>
                <a:path w="639445" h="515620">
                  <a:moveTo>
                    <a:pt x="478485" y="334441"/>
                  </a:moveTo>
                  <a:lnTo>
                    <a:pt x="474484" y="328968"/>
                  </a:lnTo>
                  <a:lnTo>
                    <a:pt x="467779" y="327977"/>
                  </a:lnTo>
                  <a:lnTo>
                    <a:pt x="463003" y="331851"/>
                  </a:lnTo>
                  <a:lnTo>
                    <a:pt x="461797" y="337883"/>
                  </a:lnTo>
                  <a:lnTo>
                    <a:pt x="465785" y="343357"/>
                  </a:lnTo>
                  <a:lnTo>
                    <a:pt x="472503" y="344335"/>
                  </a:lnTo>
                  <a:lnTo>
                    <a:pt x="477278" y="340461"/>
                  </a:lnTo>
                  <a:lnTo>
                    <a:pt x="478485" y="334441"/>
                  </a:lnTo>
                  <a:close/>
                </a:path>
                <a:path w="639445" h="515620">
                  <a:moveTo>
                    <a:pt x="493864" y="309054"/>
                  </a:moveTo>
                  <a:lnTo>
                    <a:pt x="489877" y="303568"/>
                  </a:lnTo>
                  <a:lnTo>
                    <a:pt x="483171" y="302590"/>
                  </a:lnTo>
                  <a:lnTo>
                    <a:pt x="478396" y="306463"/>
                  </a:lnTo>
                  <a:lnTo>
                    <a:pt x="477177" y="312496"/>
                  </a:lnTo>
                  <a:lnTo>
                    <a:pt x="481177" y="317969"/>
                  </a:lnTo>
                  <a:lnTo>
                    <a:pt x="487883" y="318947"/>
                  </a:lnTo>
                  <a:lnTo>
                    <a:pt x="492658" y="315074"/>
                  </a:lnTo>
                  <a:lnTo>
                    <a:pt x="493864" y="309054"/>
                  </a:lnTo>
                  <a:close/>
                </a:path>
                <a:path w="639445" h="515620">
                  <a:moveTo>
                    <a:pt x="519722" y="249529"/>
                  </a:moveTo>
                  <a:lnTo>
                    <a:pt x="515721" y="244043"/>
                  </a:lnTo>
                  <a:lnTo>
                    <a:pt x="509016" y="243065"/>
                  </a:lnTo>
                  <a:lnTo>
                    <a:pt x="504240" y="246938"/>
                  </a:lnTo>
                  <a:lnTo>
                    <a:pt x="503034" y="252958"/>
                  </a:lnTo>
                  <a:lnTo>
                    <a:pt x="507022" y="258445"/>
                  </a:lnTo>
                  <a:lnTo>
                    <a:pt x="513727" y="259422"/>
                  </a:lnTo>
                  <a:lnTo>
                    <a:pt x="518502" y="255549"/>
                  </a:lnTo>
                  <a:lnTo>
                    <a:pt x="519722" y="249529"/>
                  </a:lnTo>
                  <a:close/>
                </a:path>
                <a:path w="639445" h="515620">
                  <a:moveTo>
                    <a:pt x="522909" y="333552"/>
                  </a:moveTo>
                  <a:lnTo>
                    <a:pt x="518922" y="328079"/>
                  </a:lnTo>
                  <a:lnTo>
                    <a:pt x="512216" y="327101"/>
                  </a:lnTo>
                  <a:lnTo>
                    <a:pt x="507428" y="330974"/>
                  </a:lnTo>
                  <a:lnTo>
                    <a:pt x="506222" y="337007"/>
                  </a:lnTo>
                  <a:lnTo>
                    <a:pt x="510209" y="342493"/>
                  </a:lnTo>
                  <a:lnTo>
                    <a:pt x="516928" y="343471"/>
                  </a:lnTo>
                  <a:lnTo>
                    <a:pt x="521703" y="339585"/>
                  </a:lnTo>
                  <a:lnTo>
                    <a:pt x="522909" y="333552"/>
                  </a:lnTo>
                  <a:close/>
                </a:path>
                <a:path w="639445" h="515620">
                  <a:moveTo>
                    <a:pt x="539737" y="307771"/>
                  </a:moveTo>
                  <a:lnTo>
                    <a:pt x="535736" y="302285"/>
                  </a:lnTo>
                  <a:lnTo>
                    <a:pt x="529018" y="301307"/>
                  </a:lnTo>
                  <a:lnTo>
                    <a:pt x="524243" y="305181"/>
                  </a:lnTo>
                  <a:lnTo>
                    <a:pt x="523036" y="311200"/>
                  </a:lnTo>
                  <a:lnTo>
                    <a:pt x="527037" y="316687"/>
                  </a:lnTo>
                  <a:lnTo>
                    <a:pt x="533742" y="317677"/>
                  </a:lnTo>
                  <a:lnTo>
                    <a:pt x="538530" y="313804"/>
                  </a:lnTo>
                  <a:lnTo>
                    <a:pt x="539737" y="307771"/>
                  </a:lnTo>
                  <a:close/>
                </a:path>
                <a:path w="639445" h="515620">
                  <a:moveTo>
                    <a:pt x="578053" y="365429"/>
                  </a:moveTo>
                  <a:lnTo>
                    <a:pt x="574052" y="359943"/>
                  </a:lnTo>
                  <a:lnTo>
                    <a:pt x="567347" y="358965"/>
                  </a:lnTo>
                  <a:lnTo>
                    <a:pt x="562571" y="362839"/>
                  </a:lnTo>
                  <a:lnTo>
                    <a:pt x="561365" y="368871"/>
                  </a:lnTo>
                  <a:lnTo>
                    <a:pt x="565365" y="374345"/>
                  </a:lnTo>
                  <a:lnTo>
                    <a:pt x="572084" y="375335"/>
                  </a:lnTo>
                  <a:lnTo>
                    <a:pt x="576859" y="371462"/>
                  </a:lnTo>
                  <a:lnTo>
                    <a:pt x="578053" y="365429"/>
                  </a:lnTo>
                  <a:close/>
                </a:path>
                <a:path w="639445" h="515620">
                  <a:moveTo>
                    <a:pt x="602183" y="375983"/>
                  </a:moveTo>
                  <a:lnTo>
                    <a:pt x="598195" y="370497"/>
                  </a:lnTo>
                  <a:lnTo>
                    <a:pt x="591477" y="369519"/>
                  </a:lnTo>
                  <a:lnTo>
                    <a:pt x="586689" y="373392"/>
                  </a:lnTo>
                  <a:lnTo>
                    <a:pt x="585482" y="379412"/>
                  </a:lnTo>
                  <a:lnTo>
                    <a:pt x="589483" y="384898"/>
                  </a:lnTo>
                  <a:lnTo>
                    <a:pt x="596188" y="385876"/>
                  </a:lnTo>
                  <a:lnTo>
                    <a:pt x="600976" y="382003"/>
                  </a:lnTo>
                  <a:lnTo>
                    <a:pt x="602183" y="375983"/>
                  </a:lnTo>
                  <a:close/>
                </a:path>
                <a:path w="639445" h="515620">
                  <a:moveTo>
                    <a:pt x="604012" y="333933"/>
                  </a:moveTo>
                  <a:lnTo>
                    <a:pt x="600011" y="328460"/>
                  </a:lnTo>
                  <a:lnTo>
                    <a:pt x="593293" y="327469"/>
                  </a:lnTo>
                  <a:lnTo>
                    <a:pt x="588518" y="331343"/>
                  </a:lnTo>
                  <a:lnTo>
                    <a:pt x="587311" y="337375"/>
                  </a:lnTo>
                  <a:lnTo>
                    <a:pt x="591299" y="342861"/>
                  </a:lnTo>
                  <a:lnTo>
                    <a:pt x="598017" y="343839"/>
                  </a:lnTo>
                  <a:lnTo>
                    <a:pt x="602792" y="339966"/>
                  </a:lnTo>
                  <a:lnTo>
                    <a:pt x="604012" y="333933"/>
                  </a:lnTo>
                  <a:close/>
                </a:path>
                <a:path w="639445" h="515620">
                  <a:moveTo>
                    <a:pt x="604685" y="180632"/>
                  </a:moveTo>
                  <a:lnTo>
                    <a:pt x="600697" y="175158"/>
                  </a:lnTo>
                  <a:lnTo>
                    <a:pt x="593979" y="174167"/>
                  </a:lnTo>
                  <a:lnTo>
                    <a:pt x="589203" y="178041"/>
                  </a:lnTo>
                  <a:lnTo>
                    <a:pt x="587997" y="184073"/>
                  </a:lnTo>
                  <a:lnTo>
                    <a:pt x="591985" y="189560"/>
                  </a:lnTo>
                  <a:lnTo>
                    <a:pt x="598690" y="190538"/>
                  </a:lnTo>
                  <a:lnTo>
                    <a:pt x="603478" y="186664"/>
                  </a:lnTo>
                  <a:lnTo>
                    <a:pt x="604685" y="180632"/>
                  </a:lnTo>
                  <a:close/>
                </a:path>
                <a:path w="639445" h="515620">
                  <a:moveTo>
                    <a:pt x="605142" y="273532"/>
                  </a:moveTo>
                  <a:lnTo>
                    <a:pt x="601154" y="268046"/>
                  </a:lnTo>
                  <a:lnTo>
                    <a:pt x="594436" y="267068"/>
                  </a:lnTo>
                  <a:lnTo>
                    <a:pt x="589661" y="270941"/>
                  </a:lnTo>
                  <a:lnTo>
                    <a:pt x="588454" y="276974"/>
                  </a:lnTo>
                  <a:lnTo>
                    <a:pt x="592442" y="282448"/>
                  </a:lnTo>
                  <a:lnTo>
                    <a:pt x="599147" y="283425"/>
                  </a:lnTo>
                  <a:lnTo>
                    <a:pt x="603935" y="279552"/>
                  </a:lnTo>
                  <a:lnTo>
                    <a:pt x="605142" y="273532"/>
                  </a:lnTo>
                  <a:close/>
                </a:path>
                <a:path w="639445" h="515620">
                  <a:moveTo>
                    <a:pt x="633082" y="97497"/>
                  </a:moveTo>
                  <a:lnTo>
                    <a:pt x="629094" y="92024"/>
                  </a:lnTo>
                  <a:lnTo>
                    <a:pt x="622388" y="91033"/>
                  </a:lnTo>
                  <a:lnTo>
                    <a:pt x="617601" y="94907"/>
                  </a:lnTo>
                  <a:lnTo>
                    <a:pt x="616394" y="100939"/>
                  </a:lnTo>
                  <a:lnTo>
                    <a:pt x="620382" y="106426"/>
                  </a:lnTo>
                  <a:lnTo>
                    <a:pt x="627100" y="107403"/>
                  </a:lnTo>
                  <a:lnTo>
                    <a:pt x="631875" y="103530"/>
                  </a:lnTo>
                  <a:lnTo>
                    <a:pt x="633082" y="97497"/>
                  </a:lnTo>
                  <a:close/>
                </a:path>
                <a:path w="639445" h="515620">
                  <a:moveTo>
                    <a:pt x="639292" y="182626"/>
                  </a:moveTo>
                  <a:lnTo>
                    <a:pt x="635292" y="177139"/>
                  </a:lnTo>
                  <a:lnTo>
                    <a:pt x="628586" y="176161"/>
                  </a:lnTo>
                  <a:lnTo>
                    <a:pt x="623811" y="180035"/>
                  </a:lnTo>
                  <a:lnTo>
                    <a:pt x="622604" y="186055"/>
                  </a:lnTo>
                  <a:lnTo>
                    <a:pt x="626592" y="191541"/>
                  </a:lnTo>
                  <a:lnTo>
                    <a:pt x="633310" y="192519"/>
                  </a:lnTo>
                  <a:lnTo>
                    <a:pt x="638086" y="188658"/>
                  </a:lnTo>
                  <a:lnTo>
                    <a:pt x="639292" y="182626"/>
                  </a:lnTo>
                  <a:close/>
                </a:path>
              </a:pathLst>
            </a:custGeom>
            <a:solidFill>
              <a:srgbClr val="DF907A">
                <a:alpha val="69999"/>
              </a:srgbClr>
            </a:solidFill>
          </p:spPr>
          <p:txBody>
            <a:bodyPr wrap="square" lIns="0" tIns="0" rIns="0" bIns="0" rtlCol="0"/>
            <a:lstStyle/>
            <a:p>
              <a:endParaRPr sz="1632"/>
            </a:p>
          </p:txBody>
        </p:sp>
        <p:sp>
          <p:nvSpPr>
            <p:cNvPr id="188" name="bg object 66">
              <a:extLst>
                <a:ext uri="{FF2B5EF4-FFF2-40B4-BE49-F238E27FC236}">
                  <a16:creationId xmlns:a16="http://schemas.microsoft.com/office/drawing/2014/main" id="{FE7FF4E3-4CD7-2842-A06D-08380FB153A8}"/>
                </a:ext>
              </a:extLst>
            </p:cNvPr>
            <p:cNvSpPr/>
            <p:nvPr/>
          </p:nvSpPr>
          <p:spPr>
            <a:xfrm>
              <a:off x="9048791" y="4296378"/>
              <a:ext cx="692678" cy="525147"/>
            </a:xfrm>
            <a:custGeom>
              <a:avLst/>
              <a:gdLst/>
              <a:ahLst/>
              <a:cxnLst/>
              <a:rect l="l" t="t" r="r" b="b"/>
              <a:pathLst>
                <a:path w="607695" h="579120">
                  <a:moveTo>
                    <a:pt x="16687" y="366496"/>
                  </a:moveTo>
                  <a:lnTo>
                    <a:pt x="12687" y="361022"/>
                  </a:lnTo>
                  <a:lnTo>
                    <a:pt x="5981" y="360045"/>
                  </a:lnTo>
                  <a:lnTo>
                    <a:pt x="1206" y="363905"/>
                  </a:lnTo>
                  <a:lnTo>
                    <a:pt x="0" y="369938"/>
                  </a:lnTo>
                  <a:lnTo>
                    <a:pt x="4000" y="375412"/>
                  </a:lnTo>
                  <a:lnTo>
                    <a:pt x="10718" y="376402"/>
                  </a:lnTo>
                  <a:lnTo>
                    <a:pt x="15494" y="372529"/>
                  </a:lnTo>
                  <a:lnTo>
                    <a:pt x="16687" y="366496"/>
                  </a:lnTo>
                  <a:close/>
                </a:path>
                <a:path w="607695" h="579120">
                  <a:moveTo>
                    <a:pt x="24472" y="568667"/>
                  </a:moveTo>
                  <a:lnTo>
                    <a:pt x="20485" y="563168"/>
                  </a:lnTo>
                  <a:lnTo>
                    <a:pt x="13766" y="562190"/>
                  </a:lnTo>
                  <a:lnTo>
                    <a:pt x="8991" y="566064"/>
                  </a:lnTo>
                  <a:lnTo>
                    <a:pt x="7785" y="572096"/>
                  </a:lnTo>
                  <a:lnTo>
                    <a:pt x="11785" y="577583"/>
                  </a:lnTo>
                  <a:lnTo>
                    <a:pt x="18491" y="578561"/>
                  </a:lnTo>
                  <a:lnTo>
                    <a:pt x="23266" y="574687"/>
                  </a:lnTo>
                  <a:lnTo>
                    <a:pt x="24472" y="568667"/>
                  </a:lnTo>
                  <a:close/>
                </a:path>
                <a:path w="607695" h="579120">
                  <a:moveTo>
                    <a:pt x="58343" y="274751"/>
                  </a:moveTo>
                  <a:lnTo>
                    <a:pt x="54356" y="269278"/>
                  </a:lnTo>
                  <a:lnTo>
                    <a:pt x="47637" y="268300"/>
                  </a:lnTo>
                  <a:lnTo>
                    <a:pt x="42862" y="272173"/>
                  </a:lnTo>
                  <a:lnTo>
                    <a:pt x="41656" y="278193"/>
                  </a:lnTo>
                  <a:lnTo>
                    <a:pt x="45656" y="283679"/>
                  </a:lnTo>
                  <a:lnTo>
                    <a:pt x="52362" y="284657"/>
                  </a:lnTo>
                  <a:lnTo>
                    <a:pt x="57137" y="280784"/>
                  </a:lnTo>
                  <a:lnTo>
                    <a:pt x="58343" y="274751"/>
                  </a:lnTo>
                  <a:close/>
                </a:path>
                <a:path w="607695" h="579120">
                  <a:moveTo>
                    <a:pt x="61264" y="132295"/>
                  </a:moveTo>
                  <a:lnTo>
                    <a:pt x="57277" y="126809"/>
                  </a:lnTo>
                  <a:lnTo>
                    <a:pt x="50558" y="125831"/>
                  </a:lnTo>
                  <a:lnTo>
                    <a:pt x="45770" y="129705"/>
                  </a:lnTo>
                  <a:lnTo>
                    <a:pt x="44564" y="135737"/>
                  </a:lnTo>
                  <a:lnTo>
                    <a:pt x="48564" y="141236"/>
                  </a:lnTo>
                  <a:lnTo>
                    <a:pt x="55270" y="142201"/>
                  </a:lnTo>
                  <a:lnTo>
                    <a:pt x="60058" y="138328"/>
                  </a:lnTo>
                  <a:lnTo>
                    <a:pt x="61264" y="132295"/>
                  </a:lnTo>
                  <a:close/>
                </a:path>
                <a:path w="607695" h="579120">
                  <a:moveTo>
                    <a:pt x="70294" y="377444"/>
                  </a:moveTo>
                  <a:lnTo>
                    <a:pt x="66306" y="371957"/>
                  </a:lnTo>
                  <a:lnTo>
                    <a:pt x="59588" y="370979"/>
                  </a:lnTo>
                  <a:lnTo>
                    <a:pt x="54800" y="374840"/>
                  </a:lnTo>
                  <a:lnTo>
                    <a:pt x="53594" y="380873"/>
                  </a:lnTo>
                  <a:lnTo>
                    <a:pt x="57594" y="386359"/>
                  </a:lnTo>
                  <a:lnTo>
                    <a:pt x="64312" y="387337"/>
                  </a:lnTo>
                  <a:lnTo>
                    <a:pt x="69088" y="383463"/>
                  </a:lnTo>
                  <a:lnTo>
                    <a:pt x="70294" y="377444"/>
                  </a:lnTo>
                  <a:close/>
                </a:path>
                <a:path w="607695" h="579120">
                  <a:moveTo>
                    <a:pt x="71996" y="422897"/>
                  </a:moveTo>
                  <a:lnTo>
                    <a:pt x="67995" y="417410"/>
                  </a:lnTo>
                  <a:lnTo>
                    <a:pt x="61277" y="416420"/>
                  </a:lnTo>
                  <a:lnTo>
                    <a:pt x="56515" y="420293"/>
                  </a:lnTo>
                  <a:lnTo>
                    <a:pt x="55308" y="426326"/>
                  </a:lnTo>
                  <a:lnTo>
                    <a:pt x="59296" y="431812"/>
                  </a:lnTo>
                  <a:lnTo>
                    <a:pt x="66001" y="432790"/>
                  </a:lnTo>
                  <a:lnTo>
                    <a:pt x="70789" y="428917"/>
                  </a:lnTo>
                  <a:lnTo>
                    <a:pt x="71996" y="422897"/>
                  </a:lnTo>
                  <a:close/>
                </a:path>
                <a:path w="607695" h="579120">
                  <a:moveTo>
                    <a:pt x="77444" y="212064"/>
                  </a:moveTo>
                  <a:lnTo>
                    <a:pt x="73444" y="206590"/>
                  </a:lnTo>
                  <a:lnTo>
                    <a:pt x="66725" y="205600"/>
                  </a:lnTo>
                  <a:lnTo>
                    <a:pt x="61950" y="209473"/>
                  </a:lnTo>
                  <a:lnTo>
                    <a:pt x="60744" y="215506"/>
                  </a:lnTo>
                  <a:lnTo>
                    <a:pt x="64731" y="220980"/>
                  </a:lnTo>
                  <a:lnTo>
                    <a:pt x="71450" y="221970"/>
                  </a:lnTo>
                  <a:lnTo>
                    <a:pt x="76238" y="218097"/>
                  </a:lnTo>
                  <a:lnTo>
                    <a:pt x="77444" y="212064"/>
                  </a:lnTo>
                  <a:close/>
                </a:path>
                <a:path w="607695" h="579120">
                  <a:moveTo>
                    <a:pt x="91414" y="433781"/>
                  </a:moveTo>
                  <a:lnTo>
                    <a:pt x="87426" y="428307"/>
                  </a:lnTo>
                  <a:lnTo>
                    <a:pt x="80708" y="427316"/>
                  </a:lnTo>
                  <a:lnTo>
                    <a:pt x="75933" y="431190"/>
                  </a:lnTo>
                  <a:lnTo>
                    <a:pt x="74714" y="437222"/>
                  </a:lnTo>
                  <a:lnTo>
                    <a:pt x="78714" y="442709"/>
                  </a:lnTo>
                  <a:lnTo>
                    <a:pt x="85432" y="443687"/>
                  </a:lnTo>
                  <a:lnTo>
                    <a:pt x="90208" y="439813"/>
                  </a:lnTo>
                  <a:lnTo>
                    <a:pt x="91414" y="433781"/>
                  </a:lnTo>
                  <a:close/>
                </a:path>
                <a:path w="607695" h="579120">
                  <a:moveTo>
                    <a:pt x="102158" y="143230"/>
                  </a:moveTo>
                  <a:lnTo>
                    <a:pt x="98158" y="137744"/>
                  </a:lnTo>
                  <a:lnTo>
                    <a:pt x="91440" y="136766"/>
                  </a:lnTo>
                  <a:lnTo>
                    <a:pt x="86664" y="140639"/>
                  </a:lnTo>
                  <a:lnTo>
                    <a:pt x="85458" y="146659"/>
                  </a:lnTo>
                  <a:lnTo>
                    <a:pt x="89458" y="152146"/>
                  </a:lnTo>
                  <a:lnTo>
                    <a:pt x="96177" y="153123"/>
                  </a:lnTo>
                  <a:lnTo>
                    <a:pt x="100952" y="149250"/>
                  </a:lnTo>
                  <a:lnTo>
                    <a:pt x="102158" y="143230"/>
                  </a:lnTo>
                  <a:close/>
                </a:path>
                <a:path w="607695" h="579120">
                  <a:moveTo>
                    <a:pt x="107149" y="344385"/>
                  </a:moveTo>
                  <a:lnTo>
                    <a:pt x="103149" y="338899"/>
                  </a:lnTo>
                  <a:lnTo>
                    <a:pt x="96431" y="337921"/>
                  </a:lnTo>
                  <a:lnTo>
                    <a:pt x="91643" y="341795"/>
                  </a:lnTo>
                  <a:lnTo>
                    <a:pt x="90436" y="347827"/>
                  </a:lnTo>
                  <a:lnTo>
                    <a:pt x="94424" y="353314"/>
                  </a:lnTo>
                  <a:lnTo>
                    <a:pt x="101155" y="354291"/>
                  </a:lnTo>
                  <a:lnTo>
                    <a:pt x="105930" y="350418"/>
                  </a:lnTo>
                  <a:lnTo>
                    <a:pt x="107149" y="344385"/>
                  </a:lnTo>
                  <a:close/>
                </a:path>
                <a:path w="607695" h="579120">
                  <a:moveTo>
                    <a:pt x="114414" y="95732"/>
                  </a:moveTo>
                  <a:lnTo>
                    <a:pt x="110439" y="90246"/>
                  </a:lnTo>
                  <a:lnTo>
                    <a:pt x="103720" y="89268"/>
                  </a:lnTo>
                  <a:lnTo>
                    <a:pt x="98945" y="93141"/>
                  </a:lnTo>
                  <a:lnTo>
                    <a:pt x="97726" y="99174"/>
                  </a:lnTo>
                  <a:lnTo>
                    <a:pt x="101739" y="104660"/>
                  </a:lnTo>
                  <a:lnTo>
                    <a:pt x="108445" y="105638"/>
                  </a:lnTo>
                  <a:lnTo>
                    <a:pt x="113207" y="101765"/>
                  </a:lnTo>
                  <a:lnTo>
                    <a:pt x="114414" y="95732"/>
                  </a:lnTo>
                  <a:close/>
                </a:path>
                <a:path w="607695" h="579120">
                  <a:moveTo>
                    <a:pt x="126847" y="267042"/>
                  </a:moveTo>
                  <a:lnTo>
                    <a:pt x="122859" y="261569"/>
                  </a:lnTo>
                  <a:lnTo>
                    <a:pt x="116154" y="260578"/>
                  </a:lnTo>
                  <a:lnTo>
                    <a:pt x="111379" y="264452"/>
                  </a:lnTo>
                  <a:lnTo>
                    <a:pt x="110172" y="270471"/>
                  </a:lnTo>
                  <a:lnTo>
                    <a:pt x="114160" y="275958"/>
                  </a:lnTo>
                  <a:lnTo>
                    <a:pt x="120878" y="276936"/>
                  </a:lnTo>
                  <a:lnTo>
                    <a:pt x="125653" y="273075"/>
                  </a:lnTo>
                  <a:lnTo>
                    <a:pt x="126847" y="267042"/>
                  </a:lnTo>
                  <a:close/>
                </a:path>
                <a:path w="607695" h="579120">
                  <a:moveTo>
                    <a:pt x="127355" y="177533"/>
                  </a:moveTo>
                  <a:lnTo>
                    <a:pt x="123355" y="172046"/>
                  </a:lnTo>
                  <a:lnTo>
                    <a:pt x="116649" y="171069"/>
                  </a:lnTo>
                  <a:lnTo>
                    <a:pt x="111874" y="174929"/>
                  </a:lnTo>
                  <a:lnTo>
                    <a:pt x="110667" y="180949"/>
                  </a:lnTo>
                  <a:lnTo>
                    <a:pt x="114668" y="186436"/>
                  </a:lnTo>
                  <a:lnTo>
                    <a:pt x="121386" y="187426"/>
                  </a:lnTo>
                  <a:lnTo>
                    <a:pt x="126161" y="183553"/>
                  </a:lnTo>
                  <a:lnTo>
                    <a:pt x="127355" y="177533"/>
                  </a:lnTo>
                  <a:close/>
                </a:path>
                <a:path w="607695" h="579120">
                  <a:moveTo>
                    <a:pt x="139077" y="412864"/>
                  </a:moveTo>
                  <a:lnTo>
                    <a:pt x="135077" y="407390"/>
                  </a:lnTo>
                  <a:lnTo>
                    <a:pt x="128371" y="406412"/>
                  </a:lnTo>
                  <a:lnTo>
                    <a:pt x="123596" y="410286"/>
                  </a:lnTo>
                  <a:lnTo>
                    <a:pt x="122389" y="416306"/>
                  </a:lnTo>
                  <a:lnTo>
                    <a:pt x="126377" y="421792"/>
                  </a:lnTo>
                  <a:lnTo>
                    <a:pt x="133083" y="422770"/>
                  </a:lnTo>
                  <a:lnTo>
                    <a:pt x="137871" y="418896"/>
                  </a:lnTo>
                  <a:lnTo>
                    <a:pt x="139077" y="412864"/>
                  </a:lnTo>
                  <a:close/>
                </a:path>
                <a:path w="607695" h="579120">
                  <a:moveTo>
                    <a:pt x="142189" y="357162"/>
                  </a:moveTo>
                  <a:lnTo>
                    <a:pt x="138201" y="351675"/>
                  </a:lnTo>
                  <a:lnTo>
                    <a:pt x="131483" y="350685"/>
                  </a:lnTo>
                  <a:lnTo>
                    <a:pt x="126707" y="354558"/>
                  </a:lnTo>
                  <a:lnTo>
                    <a:pt x="125501" y="360591"/>
                  </a:lnTo>
                  <a:lnTo>
                    <a:pt x="129501" y="366090"/>
                  </a:lnTo>
                  <a:lnTo>
                    <a:pt x="136207" y="367055"/>
                  </a:lnTo>
                  <a:lnTo>
                    <a:pt x="140982" y="363181"/>
                  </a:lnTo>
                  <a:lnTo>
                    <a:pt x="142189" y="357162"/>
                  </a:lnTo>
                  <a:close/>
                </a:path>
                <a:path w="607695" h="579120">
                  <a:moveTo>
                    <a:pt x="142963" y="21513"/>
                  </a:moveTo>
                  <a:lnTo>
                    <a:pt x="138976" y="16027"/>
                  </a:lnTo>
                  <a:lnTo>
                    <a:pt x="132257" y="15049"/>
                  </a:lnTo>
                  <a:lnTo>
                    <a:pt x="127482" y="18923"/>
                  </a:lnTo>
                  <a:lnTo>
                    <a:pt x="126276" y="24955"/>
                  </a:lnTo>
                  <a:lnTo>
                    <a:pt x="130276" y="30441"/>
                  </a:lnTo>
                  <a:lnTo>
                    <a:pt x="136982" y="31419"/>
                  </a:lnTo>
                  <a:lnTo>
                    <a:pt x="141757" y="27546"/>
                  </a:lnTo>
                  <a:lnTo>
                    <a:pt x="142963" y="21513"/>
                  </a:lnTo>
                  <a:close/>
                </a:path>
                <a:path w="607695" h="579120">
                  <a:moveTo>
                    <a:pt x="144284" y="256095"/>
                  </a:moveTo>
                  <a:lnTo>
                    <a:pt x="140284" y="250609"/>
                  </a:lnTo>
                  <a:lnTo>
                    <a:pt x="133578" y="249631"/>
                  </a:lnTo>
                  <a:lnTo>
                    <a:pt x="128803" y="253504"/>
                  </a:lnTo>
                  <a:lnTo>
                    <a:pt x="127596" y="259537"/>
                  </a:lnTo>
                  <a:lnTo>
                    <a:pt x="131584" y="265023"/>
                  </a:lnTo>
                  <a:lnTo>
                    <a:pt x="138303" y="266001"/>
                  </a:lnTo>
                  <a:lnTo>
                    <a:pt x="143078" y="262128"/>
                  </a:lnTo>
                  <a:lnTo>
                    <a:pt x="144284" y="256095"/>
                  </a:lnTo>
                  <a:close/>
                </a:path>
                <a:path w="607695" h="579120">
                  <a:moveTo>
                    <a:pt x="163220" y="559333"/>
                  </a:moveTo>
                  <a:lnTo>
                    <a:pt x="159232" y="553847"/>
                  </a:lnTo>
                  <a:lnTo>
                    <a:pt x="152527" y="552869"/>
                  </a:lnTo>
                  <a:lnTo>
                    <a:pt x="147739" y="556742"/>
                  </a:lnTo>
                  <a:lnTo>
                    <a:pt x="146532" y="562762"/>
                  </a:lnTo>
                  <a:lnTo>
                    <a:pt x="150533" y="568261"/>
                  </a:lnTo>
                  <a:lnTo>
                    <a:pt x="157251" y="569239"/>
                  </a:lnTo>
                  <a:lnTo>
                    <a:pt x="162013" y="565365"/>
                  </a:lnTo>
                  <a:lnTo>
                    <a:pt x="163220" y="559333"/>
                  </a:lnTo>
                  <a:close/>
                </a:path>
                <a:path w="607695" h="579120">
                  <a:moveTo>
                    <a:pt x="178676" y="318643"/>
                  </a:moveTo>
                  <a:lnTo>
                    <a:pt x="174675" y="313169"/>
                  </a:lnTo>
                  <a:lnTo>
                    <a:pt x="167957" y="312166"/>
                  </a:lnTo>
                  <a:lnTo>
                    <a:pt x="163182" y="316039"/>
                  </a:lnTo>
                  <a:lnTo>
                    <a:pt x="161988" y="322072"/>
                  </a:lnTo>
                  <a:lnTo>
                    <a:pt x="165976" y="327558"/>
                  </a:lnTo>
                  <a:lnTo>
                    <a:pt x="172694" y="328523"/>
                  </a:lnTo>
                  <a:lnTo>
                    <a:pt x="177469" y="324662"/>
                  </a:lnTo>
                  <a:lnTo>
                    <a:pt x="178676" y="318643"/>
                  </a:lnTo>
                  <a:close/>
                </a:path>
                <a:path w="607695" h="579120">
                  <a:moveTo>
                    <a:pt x="181673" y="353072"/>
                  </a:moveTo>
                  <a:lnTo>
                    <a:pt x="177673" y="347586"/>
                  </a:lnTo>
                  <a:lnTo>
                    <a:pt x="170954" y="346608"/>
                  </a:lnTo>
                  <a:lnTo>
                    <a:pt x="166179" y="350481"/>
                  </a:lnTo>
                  <a:lnTo>
                    <a:pt x="164985" y="356514"/>
                  </a:lnTo>
                  <a:lnTo>
                    <a:pt x="168973" y="362000"/>
                  </a:lnTo>
                  <a:lnTo>
                    <a:pt x="175691" y="362978"/>
                  </a:lnTo>
                  <a:lnTo>
                    <a:pt x="180467" y="359105"/>
                  </a:lnTo>
                  <a:lnTo>
                    <a:pt x="181673" y="353072"/>
                  </a:lnTo>
                  <a:close/>
                </a:path>
                <a:path w="607695" h="579120">
                  <a:moveTo>
                    <a:pt x="188633" y="256692"/>
                  </a:moveTo>
                  <a:lnTo>
                    <a:pt x="184645" y="251218"/>
                  </a:lnTo>
                  <a:lnTo>
                    <a:pt x="177927" y="250228"/>
                  </a:lnTo>
                  <a:lnTo>
                    <a:pt x="173151" y="254101"/>
                  </a:lnTo>
                  <a:lnTo>
                    <a:pt x="171945" y="260134"/>
                  </a:lnTo>
                  <a:lnTo>
                    <a:pt x="175945" y="265620"/>
                  </a:lnTo>
                  <a:lnTo>
                    <a:pt x="182664" y="266611"/>
                  </a:lnTo>
                  <a:lnTo>
                    <a:pt x="187426" y="262724"/>
                  </a:lnTo>
                  <a:lnTo>
                    <a:pt x="188633" y="256692"/>
                  </a:lnTo>
                  <a:close/>
                </a:path>
                <a:path w="607695" h="579120">
                  <a:moveTo>
                    <a:pt x="190119" y="335597"/>
                  </a:moveTo>
                  <a:lnTo>
                    <a:pt x="186131" y="330123"/>
                  </a:lnTo>
                  <a:lnTo>
                    <a:pt x="179425" y="329145"/>
                  </a:lnTo>
                  <a:lnTo>
                    <a:pt x="174650" y="333019"/>
                  </a:lnTo>
                  <a:lnTo>
                    <a:pt x="173431" y="339039"/>
                  </a:lnTo>
                  <a:lnTo>
                    <a:pt x="177431" y="344525"/>
                  </a:lnTo>
                  <a:lnTo>
                    <a:pt x="184137" y="345503"/>
                  </a:lnTo>
                  <a:lnTo>
                    <a:pt x="188925" y="341630"/>
                  </a:lnTo>
                  <a:lnTo>
                    <a:pt x="190119" y="335597"/>
                  </a:lnTo>
                  <a:close/>
                </a:path>
                <a:path w="607695" h="579120">
                  <a:moveTo>
                    <a:pt x="192227" y="532892"/>
                  </a:moveTo>
                  <a:lnTo>
                    <a:pt x="188239" y="527405"/>
                  </a:lnTo>
                  <a:lnTo>
                    <a:pt x="181521" y="526427"/>
                  </a:lnTo>
                  <a:lnTo>
                    <a:pt x="176745" y="530301"/>
                  </a:lnTo>
                  <a:lnTo>
                    <a:pt x="175539" y="536321"/>
                  </a:lnTo>
                  <a:lnTo>
                    <a:pt x="179539" y="541807"/>
                  </a:lnTo>
                  <a:lnTo>
                    <a:pt x="186245" y="542785"/>
                  </a:lnTo>
                  <a:lnTo>
                    <a:pt x="191020" y="538924"/>
                  </a:lnTo>
                  <a:lnTo>
                    <a:pt x="192227" y="532892"/>
                  </a:lnTo>
                  <a:close/>
                </a:path>
                <a:path w="607695" h="579120">
                  <a:moveTo>
                    <a:pt x="220154" y="349453"/>
                  </a:moveTo>
                  <a:lnTo>
                    <a:pt x="216166" y="343966"/>
                  </a:lnTo>
                  <a:lnTo>
                    <a:pt x="209461" y="342988"/>
                  </a:lnTo>
                  <a:lnTo>
                    <a:pt x="204673" y="346849"/>
                  </a:lnTo>
                  <a:lnTo>
                    <a:pt x="203466" y="352882"/>
                  </a:lnTo>
                  <a:lnTo>
                    <a:pt x="207467" y="358355"/>
                  </a:lnTo>
                  <a:lnTo>
                    <a:pt x="214172" y="359346"/>
                  </a:lnTo>
                  <a:lnTo>
                    <a:pt x="218948" y="355473"/>
                  </a:lnTo>
                  <a:lnTo>
                    <a:pt x="220154" y="349453"/>
                  </a:lnTo>
                  <a:close/>
                </a:path>
                <a:path w="607695" h="579120">
                  <a:moveTo>
                    <a:pt x="222173" y="508228"/>
                  </a:moveTo>
                  <a:lnTo>
                    <a:pt x="218186" y="502729"/>
                  </a:lnTo>
                  <a:lnTo>
                    <a:pt x="211467" y="501764"/>
                  </a:lnTo>
                  <a:lnTo>
                    <a:pt x="206692" y="505637"/>
                  </a:lnTo>
                  <a:lnTo>
                    <a:pt x="205486" y="511657"/>
                  </a:lnTo>
                  <a:lnTo>
                    <a:pt x="209473" y="517131"/>
                  </a:lnTo>
                  <a:lnTo>
                    <a:pt x="216192" y="518121"/>
                  </a:lnTo>
                  <a:lnTo>
                    <a:pt x="220967" y="514261"/>
                  </a:lnTo>
                  <a:lnTo>
                    <a:pt x="222173" y="508228"/>
                  </a:lnTo>
                  <a:close/>
                </a:path>
                <a:path w="607695" h="579120">
                  <a:moveTo>
                    <a:pt x="224205" y="259981"/>
                  </a:moveTo>
                  <a:lnTo>
                    <a:pt x="220205" y="254495"/>
                  </a:lnTo>
                  <a:lnTo>
                    <a:pt x="213487" y="253517"/>
                  </a:lnTo>
                  <a:lnTo>
                    <a:pt x="208711" y="257390"/>
                  </a:lnTo>
                  <a:lnTo>
                    <a:pt x="207518" y="263423"/>
                  </a:lnTo>
                  <a:lnTo>
                    <a:pt x="211505" y="268897"/>
                  </a:lnTo>
                  <a:lnTo>
                    <a:pt x="218224" y="269887"/>
                  </a:lnTo>
                  <a:lnTo>
                    <a:pt x="222999" y="266014"/>
                  </a:lnTo>
                  <a:lnTo>
                    <a:pt x="224205" y="259981"/>
                  </a:lnTo>
                  <a:close/>
                </a:path>
                <a:path w="607695" h="579120">
                  <a:moveTo>
                    <a:pt x="225082" y="377088"/>
                  </a:moveTo>
                  <a:lnTo>
                    <a:pt x="221081" y="371602"/>
                  </a:lnTo>
                  <a:lnTo>
                    <a:pt x="214376" y="370624"/>
                  </a:lnTo>
                  <a:lnTo>
                    <a:pt x="209600" y="374497"/>
                  </a:lnTo>
                  <a:lnTo>
                    <a:pt x="208394" y="380517"/>
                  </a:lnTo>
                  <a:lnTo>
                    <a:pt x="212382" y="385991"/>
                  </a:lnTo>
                  <a:lnTo>
                    <a:pt x="219100" y="386981"/>
                  </a:lnTo>
                  <a:lnTo>
                    <a:pt x="223875" y="383108"/>
                  </a:lnTo>
                  <a:lnTo>
                    <a:pt x="225082" y="377088"/>
                  </a:lnTo>
                  <a:close/>
                </a:path>
                <a:path w="607695" h="579120">
                  <a:moveTo>
                    <a:pt x="226263" y="413639"/>
                  </a:moveTo>
                  <a:lnTo>
                    <a:pt x="222262" y="408152"/>
                  </a:lnTo>
                  <a:lnTo>
                    <a:pt x="215544" y="407174"/>
                  </a:lnTo>
                  <a:lnTo>
                    <a:pt x="210769" y="411060"/>
                  </a:lnTo>
                  <a:lnTo>
                    <a:pt x="209550" y="417093"/>
                  </a:lnTo>
                  <a:lnTo>
                    <a:pt x="213537" y="422567"/>
                  </a:lnTo>
                  <a:lnTo>
                    <a:pt x="220256" y="423557"/>
                  </a:lnTo>
                  <a:lnTo>
                    <a:pt x="225044" y="419671"/>
                  </a:lnTo>
                  <a:lnTo>
                    <a:pt x="226263" y="413639"/>
                  </a:lnTo>
                  <a:close/>
                </a:path>
                <a:path w="607695" h="579120">
                  <a:moveTo>
                    <a:pt x="235089" y="178841"/>
                  </a:moveTo>
                  <a:lnTo>
                    <a:pt x="231101" y="173355"/>
                  </a:lnTo>
                  <a:lnTo>
                    <a:pt x="224383" y="172364"/>
                  </a:lnTo>
                  <a:lnTo>
                    <a:pt x="219608" y="176237"/>
                  </a:lnTo>
                  <a:lnTo>
                    <a:pt x="218389" y="182270"/>
                  </a:lnTo>
                  <a:lnTo>
                    <a:pt x="222389" y="187756"/>
                  </a:lnTo>
                  <a:lnTo>
                    <a:pt x="229108" y="188734"/>
                  </a:lnTo>
                  <a:lnTo>
                    <a:pt x="233883" y="184861"/>
                  </a:lnTo>
                  <a:lnTo>
                    <a:pt x="235089" y="178841"/>
                  </a:lnTo>
                  <a:close/>
                </a:path>
                <a:path w="607695" h="579120">
                  <a:moveTo>
                    <a:pt x="237439" y="129273"/>
                  </a:moveTo>
                  <a:lnTo>
                    <a:pt x="233451" y="123786"/>
                  </a:lnTo>
                  <a:lnTo>
                    <a:pt x="226733" y="122809"/>
                  </a:lnTo>
                  <a:lnTo>
                    <a:pt x="221957" y="126682"/>
                  </a:lnTo>
                  <a:lnTo>
                    <a:pt x="220751" y="132715"/>
                  </a:lnTo>
                  <a:lnTo>
                    <a:pt x="224751" y="138188"/>
                  </a:lnTo>
                  <a:lnTo>
                    <a:pt x="231457" y="139179"/>
                  </a:lnTo>
                  <a:lnTo>
                    <a:pt x="236232" y="135293"/>
                  </a:lnTo>
                  <a:lnTo>
                    <a:pt x="237439" y="129273"/>
                  </a:lnTo>
                  <a:close/>
                </a:path>
                <a:path w="607695" h="579120">
                  <a:moveTo>
                    <a:pt x="237998" y="96824"/>
                  </a:moveTo>
                  <a:lnTo>
                    <a:pt x="233997" y="91351"/>
                  </a:lnTo>
                  <a:lnTo>
                    <a:pt x="227291" y="90360"/>
                  </a:lnTo>
                  <a:lnTo>
                    <a:pt x="222516" y="94221"/>
                  </a:lnTo>
                  <a:lnTo>
                    <a:pt x="221310" y="100253"/>
                  </a:lnTo>
                  <a:lnTo>
                    <a:pt x="225310" y="105740"/>
                  </a:lnTo>
                  <a:lnTo>
                    <a:pt x="232016" y="106718"/>
                  </a:lnTo>
                  <a:lnTo>
                    <a:pt x="236791" y="102844"/>
                  </a:lnTo>
                  <a:lnTo>
                    <a:pt x="237998" y="96824"/>
                  </a:lnTo>
                  <a:close/>
                </a:path>
                <a:path w="607695" h="579120">
                  <a:moveTo>
                    <a:pt x="245237" y="364058"/>
                  </a:moveTo>
                  <a:lnTo>
                    <a:pt x="241236" y="358584"/>
                  </a:lnTo>
                  <a:lnTo>
                    <a:pt x="234530" y="357606"/>
                  </a:lnTo>
                  <a:lnTo>
                    <a:pt x="229755" y="361467"/>
                  </a:lnTo>
                  <a:lnTo>
                    <a:pt x="228549" y="367499"/>
                  </a:lnTo>
                  <a:lnTo>
                    <a:pt x="232537" y="372973"/>
                  </a:lnTo>
                  <a:lnTo>
                    <a:pt x="239255" y="373951"/>
                  </a:lnTo>
                  <a:lnTo>
                    <a:pt x="244030" y="370090"/>
                  </a:lnTo>
                  <a:lnTo>
                    <a:pt x="245237" y="364058"/>
                  </a:lnTo>
                  <a:close/>
                </a:path>
                <a:path w="607695" h="579120">
                  <a:moveTo>
                    <a:pt x="253301" y="423113"/>
                  </a:moveTo>
                  <a:lnTo>
                    <a:pt x="249313" y="417626"/>
                  </a:lnTo>
                  <a:lnTo>
                    <a:pt x="242595" y="416636"/>
                  </a:lnTo>
                  <a:lnTo>
                    <a:pt x="237820" y="420509"/>
                  </a:lnTo>
                  <a:lnTo>
                    <a:pt x="236601" y="426542"/>
                  </a:lnTo>
                  <a:lnTo>
                    <a:pt x="240601" y="432028"/>
                  </a:lnTo>
                  <a:lnTo>
                    <a:pt x="247307" y="433006"/>
                  </a:lnTo>
                  <a:lnTo>
                    <a:pt x="252082" y="429133"/>
                  </a:lnTo>
                  <a:lnTo>
                    <a:pt x="253301" y="423113"/>
                  </a:lnTo>
                  <a:close/>
                </a:path>
                <a:path w="607695" h="579120">
                  <a:moveTo>
                    <a:pt x="267423" y="447865"/>
                  </a:moveTo>
                  <a:lnTo>
                    <a:pt x="263423" y="442379"/>
                  </a:lnTo>
                  <a:lnTo>
                    <a:pt x="256717" y="441401"/>
                  </a:lnTo>
                  <a:lnTo>
                    <a:pt x="251942" y="445274"/>
                  </a:lnTo>
                  <a:lnTo>
                    <a:pt x="250736" y="451294"/>
                  </a:lnTo>
                  <a:lnTo>
                    <a:pt x="254723" y="456768"/>
                  </a:lnTo>
                  <a:lnTo>
                    <a:pt x="261442" y="457758"/>
                  </a:lnTo>
                  <a:lnTo>
                    <a:pt x="266217" y="453885"/>
                  </a:lnTo>
                  <a:lnTo>
                    <a:pt x="267423" y="447865"/>
                  </a:lnTo>
                  <a:close/>
                </a:path>
                <a:path w="607695" h="579120">
                  <a:moveTo>
                    <a:pt x="285064" y="415759"/>
                  </a:moveTo>
                  <a:lnTo>
                    <a:pt x="281063" y="410260"/>
                  </a:lnTo>
                  <a:lnTo>
                    <a:pt x="274358" y="409295"/>
                  </a:lnTo>
                  <a:lnTo>
                    <a:pt x="269582" y="413169"/>
                  </a:lnTo>
                  <a:lnTo>
                    <a:pt x="268363" y="419201"/>
                  </a:lnTo>
                  <a:lnTo>
                    <a:pt x="272351" y="424688"/>
                  </a:lnTo>
                  <a:lnTo>
                    <a:pt x="279069" y="425665"/>
                  </a:lnTo>
                  <a:lnTo>
                    <a:pt x="283857" y="421792"/>
                  </a:lnTo>
                  <a:lnTo>
                    <a:pt x="285064" y="415759"/>
                  </a:lnTo>
                  <a:close/>
                </a:path>
                <a:path w="607695" h="579120">
                  <a:moveTo>
                    <a:pt x="292519" y="519912"/>
                  </a:moveTo>
                  <a:lnTo>
                    <a:pt x="288531" y="514426"/>
                  </a:lnTo>
                  <a:lnTo>
                    <a:pt x="281825" y="513448"/>
                  </a:lnTo>
                  <a:lnTo>
                    <a:pt x="277050" y="517321"/>
                  </a:lnTo>
                  <a:lnTo>
                    <a:pt x="275844" y="523354"/>
                  </a:lnTo>
                  <a:lnTo>
                    <a:pt x="279844" y="528828"/>
                  </a:lnTo>
                  <a:lnTo>
                    <a:pt x="286562" y="529818"/>
                  </a:lnTo>
                  <a:lnTo>
                    <a:pt x="291325" y="525945"/>
                  </a:lnTo>
                  <a:lnTo>
                    <a:pt x="292519" y="519912"/>
                  </a:lnTo>
                  <a:close/>
                </a:path>
                <a:path w="607695" h="579120">
                  <a:moveTo>
                    <a:pt x="295122" y="563206"/>
                  </a:moveTo>
                  <a:lnTo>
                    <a:pt x="291134" y="557720"/>
                  </a:lnTo>
                  <a:lnTo>
                    <a:pt x="284429" y="556742"/>
                  </a:lnTo>
                  <a:lnTo>
                    <a:pt x="279641" y="560616"/>
                  </a:lnTo>
                  <a:lnTo>
                    <a:pt x="278434" y="566635"/>
                  </a:lnTo>
                  <a:lnTo>
                    <a:pt x="282435" y="572109"/>
                  </a:lnTo>
                  <a:lnTo>
                    <a:pt x="289140" y="573100"/>
                  </a:lnTo>
                  <a:lnTo>
                    <a:pt x="293916" y="569226"/>
                  </a:lnTo>
                  <a:lnTo>
                    <a:pt x="295122" y="563206"/>
                  </a:lnTo>
                  <a:close/>
                </a:path>
                <a:path w="607695" h="579120">
                  <a:moveTo>
                    <a:pt x="305193" y="70408"/>
                  </a:moveTo>
                  <a:lnTo>
                    <a:pt x="301193" y="64922"/>
                  </a:lnTo>
                  <a:lnTo>
                    <a:pt x="294487" y="63944"/>
                  </a:lnTo>
                  <a:lnTo>
                    <a:pt x="289725" y="67818"/>
                  </a:lnTo>
                  <a:lnTo>
                    <a:pt x="288518" y="73837"/>
                  </a:lnTo>
                  <a:lnTo>
                    <a:pt x="292506" y="79324"/>
                  </a:lnTo>
                  <a:lnTo>
                    <a:pt x="299224" y="80314"/>
                  </a:lnTo>
                  <a:lnTo>
                    <a:pt x="303999" y="76441"/>
                  </a:lnTo>
                  <a:lnTo>
                    <a:pt x="305193" y="70408"/>
                  </a:lnTo>
                  <a:close/>
                </a:path>
                <a:path w="607695" h="579120">
                  <a:moveTo>
                    <a:pt x="305663" y="472719"/>
                  </a:moveTo>
                  <a:lnTo>
                    <a:pt x="301663" y="467233"/>
                  </a:lnTo>
                  <a:lnTo>
                    <a:pt x="294957" y="466267"/>
                  </a:lnTo>
                  <a:lnTo>
                    <a:pt x="290182" y="470141"/>
                  </a:lnTo>
                  <a:lnTo>
                    <a:pt x="288975" y="476161"/>
                  </a:lnTo>
                  <a:lnTo>
                    <a:pt x="292963" y="481634"/>
                  </a:lnTo>
                  <a:lnTo>
                    <a:pt x="299681" y="482625"/>
                  </a:lnTo>
                  <a:lnTo>
                    <a:pt x="304457" y="478751"/>
                  </a:lnTo>
                  <a:lnTo>
                    <a:pt x="305663" y="472719"/>
                  </a:lnTo>
                  <a:close/>
                </a:path>
                <a:path w="607695" h="579120">
                  <a:moveTo>
                    <a:pt x="307657" y="142938"/>
                  </a:moveTo>
                  <a:lnTo>
                    <a:pt x="303657" y="137452"/>
                  </a:lnTo>
                  <a:lnTo>
                    <a:pt x="296951" y="136461"/>
                  </a:lnTo>
                  <a:lnTo>
                    <a:pt x="292176" y="140335"/>
                  </a:lnTo>
                  <a:lnTo>
                    <a:pt x="290969" y="146367"/>
                  </a:lnTo>
                  <a:lnTo>
                    <a:pt x="294957" y="151853"/>
                  </a:lnTo>
                  <a:lnTo>
                    <a:pt x="301675" y="152831"/>
                  </a:lnTo>
                  <a:lnTo>
                    <a:pt x="306451" y="148971"/>
                  </a:lnTo>
                  <a:lnTo>
                    <a:pt x="307657" y="142938"/>
                  </a:lnTo>
                  <a:close/>
                </a:path>
                <a:path w="607695" h="579120">
                  <a:moveTo>
                    <a:pt x="318262" y="350164"/>
                  </a:moveTo>
                  <a:lnTo>
                    <a:pt x="314261" y="344678"/>
                  </a:lnTo>
                  <a:lnTo>
                    <a:pt x="307555" y="343700"/>
                  </a:lnTo>
                  <a:lnTo>
                    <a:pt x="302780" y="347573"/>
                  </a:lnTo>
                  <a:lnTo>
                    <a:pt x="301574" y="353593"/>
                  </a:lnTo>
                  <a:lnTo>
                    <a:pt x="305562" y="359067"/>
                  </a:lnTo>
                  <a:lnTo>
                    <a:pt x="312280" y="360057"/>
                  </a:lnTo>
                  <a:lnTo>
                    <a:pt x="317055" y="356184"/>
                  </a:lnTo>
                  <a:lnTo>
                    <a:pt x="318262" y="350164"/>
                  </a:lnTo>
                  <a:close/>
                </a:path>
                <a:path w="607695" h="579120">
                  <a:moveTo>
                    <a:pt x="326898" y="482142"/>
                  </a:moveTo>
                  <a:lnTo>
                    <a:pt x="322897" y="476656"/>
                  </a:lnTo>
                  <a:lnTo>
                    <a:pt x="316191" y="475665"/>
                  </a:lnTo>
                  <a:lnTo>
                    <a:pt x="311416" y="479539"/>
                  </a:lnTo>
                  <a:lnTo>
                    <a:pt x="310222" y="485571"/>
                  </a:lnTo>
                  <a:lnTo>
                    <a:pt x="314210" y="491045"/>
                  </a:lnTo>
                  <a:lnTo>
                    <a:pt x="320929" y="492023"/>
                  </a:lnTo>
                  <a:lnTo>
                    <a:pt x="325704" y="488162"/>
                  </a:lnTo>
                  <a:lnTo>
                    <a:pt x="326898" y="482142"/>
                  </a:lnTo>
                  <a:close/>
                </a:path>
                <a:path w="607695" h="579120">
                  <a:moveTo>
                    <a:pt x="332117" y="154584"/>
                  </a:moveTo>
                  <a:lnTo>
                    <a:pt x="328117" y="149110"/>
                  </a:lnTo>
                  <a:lnTo>
                    <a:pt x="321398" y="148120"/>
                  </a:lnTo>
                  <a:lnTo>
                    <a:pt x="316623" y="151993"/>
                  </a:lnTo>
                  <a:lnTo>
                    <a:pt x="315429" y="158026"/>
                  </a:lnTo>
                  <a:lnTo>
                    <a:pt x="319417" y="163512"/>
                  </a:lnTo>
                  <a:lnTo>
                    <a:pt x="326136" y="164490"/>
                  </a:lnTo>
                  <a:lnTo>
                    <a:pt x="330911" y="160616"/>
                  </a:lnTo>
                  <a:lnTo>
                    <a:pt x="332117" y="154584"/>
                  </a:lnTo>
                  <a:close/>
                </a:path>
                <a:path w="607695" h="579120">
                  <a:moveTo>
                    <a:pt x="335673" y="234975"/>
                  </a:moveTo>
                  <a:lnTo>
                    <a:pt x="331673" y="229501"/>
                  </a:lnTo>
                  <a:lnTo>
                    <a:pt x="324967" y="228511"/>
                  </a:lnTo>
                  <a:lnTo>
                    <a:pt x="320192" y="232384"/>
                  </a:lnTo>
                  <a:lnTo>
                    <a:pt x="318973" y="238417"/>
                  </a:lnTo>
                  <a:lnTo>
                    <a:pt x="322961" y="243903"/>
                  </a:lnTo>
                  <a:lnTo>
                    <a:pt x="329679" y="244881"/>
                  </a:lnTo>
                  <a:lnTo>
                    <a:pt x="334467" y="241007"/>
                  </a:lnTo>
                  <a:lnTo>
                    <a:pt x="335673" y="234975"/>
                  </a:lnTo>
                  <a:close/>
                </a:path>
                <a:path w="607695" h="579120">
                  <a:moveTo>
                    <a:pt x="353860" y="530542"/>
                  </a:moveTo>
                  <a:lnTo>
                    <a:pt x="349859" y="525056"/>
                  </a:lnTo>
                  <a:lnTo>
                    <a:pt x="343154" y="524078"/>
                  </a:lnTo>
                  <a:lnTo>
                    <a:pt x="338378" y="527964"/>
                  </a:lnTo>
                  <a:lnTo>
                    <a:pt x="337159" y="533996"/>
                  </a:lnTo>
                  <a:lnTo>
                    <a:pt x="341147" y="539470"/>
                  </a:lnTo>
                  <a:lnTo>
                    <a:pt x="347865" y="540461"/>
                  </a:lnTo>
                  <a:lnTo>
                    <a:pt x="352653" y="536575"/>
                  </a:lnTo>
                  <a:lnTo>
                    <a:pt x="353860" y="530542"/>
                  </a:lnTo>
                  <a:close/>
                </a:path>
                <a:path w="607695" h="579120">
                  <a:moveTo>
                    <a:pt x="358178" y="6464"/>
                  </a:moveTo>
                  <a:lnTo>
                    <a:pt x="354177" y="990"/>
                  </a:lnTo>
                  <a:lnTo>
                    <a:pt x="347472" y="0"/>
                  </a:lnTo>
                  <a:lnTo>
                    <a:pt x="342696" y="3873"/>
                  </a:lnTo>
                  <a:lnTo>
                    <a:pt x="341490" y="9893"/>
                  </a:lnTo>
                  <a:lnTo>
                    <a:pt x="345478" y="15379"/>
                  </a:lnTo>
                  <a:lnTo>
                    <a:pt x="352196" y="16357"/>
                  </a:lnTo>
                  <a:lnTo>
                    <a:pt x="356971" y="12484"/>
                  </a:lnTo>
                  <a:lnTo>
                    <a:pt x="358178" y="6464"/>
                  </a:lnTo>
                  <a:close/>
                </a:path>
                <a:path w="607695" h="579120">
                  <a:moveTo>
                    <a:pt x="364718" y="204241"/>
                  </a:moveTo>
                  <a:lnTo>
                    <a:pt x="360730" y="198755"/>
                  </a:lnTo>
                  <a:lnTo>
                    <a:pt x="354012" y="197764"/>
                  </a:lnTo>
                  <a:lnTo>
                    <a:pt x="349224" y="201650"/>
                  </a:lnTo>
                  <a:lnTo>
                    <a:pt x="348018" y="207683"/>
                  </a:lnTo>
                  <a:lnTo>
                    <a:pt x="352018" y="213169"/>
                  </a:lnTo>
                  <a:lnTo>
                    <a:pt x="358724" y="214134"/>
                  </a:lnTo>
                  <a:lnTo>
                    <a:pt x="363499" y="210261"/>
                  </a:lnTo>
                  <a:lnTo>
                    <a:pt x="364718" y="204241"/>
                  </a:lnTo>
                  <a:close/>
                </a:path>
                <a:path w="607695" h="579120">
                  <a:moveTo>
                    <a:pt x="377139" y="268135"/>
                  </a:moveTo>
                  <a:lnTo>
                    <a:pt x="373138" y="262648"/>
                  </a:lnTo>
                  <a:lnTo>
                    <a:pt x="366420" y="261658"/>
                  </a:lnTo>
                  <a:lnTo>
                    <a:pt x="361657" y="265531"/>
                  </a:lnTo>
                  <a:lnTo>
                    <a:pt x="360451" y="271564"/>
                  </a:lnTo>
                  <a:lnTo>
                    <a:pt x="364451" y="277037"/>
                  </a:lnTo>
                  <a:lnTo>
                    <a:pt x="371157" y="278015"/>
                  </a:lnTo>
                  <a:lnTo>
                    <a:pt x="375932" y="274154"/>
                  </a:lnTo>
                  <a:lnTo>
                    <a:pt x="377139" y="268135"/>
                  </a:lnTo>
                  <a:close/>
                </a:path>
                <a:path w="607695" h="579120">
                  <a:moveTo>
                    <a:pt x="381800" y="479945"/>
                  </a:moveTo>
                  <a:lnTo>
                    <a:pt x="377799" y="474472"/>
                  </a:lnTo>
                  <a:lnTo>
                    <a:pt x="371094" y="473494"/>
                  </a:lnTo>
                  <a:lnTo>
                    <a:pt x="366318" y="477354"/>
                  </a:lnTo>
                  <a:lnTo>
                    <a:pt x="365112" y="483387"/>
                  </a:lnTo>
                  <a:lnTo>
                    <a:pt x="369100" y="488861"/>
                  </a:lnTo>
                  <a:lnTo>
                    <a:pt x="375818" y="489839"/>
                  </a:lnTo>
                  <a:lnTo>
                    <a:pt x="380593" y="485978"/>
                  </a:lnTo>
                  <a:lnTo>
                    <a:pt x="381800" y="479945"/>
                  </a:lnTo>
                  <a:close/>
                </a:path>
                <a:path w="607695" h="579120">
                  <a:moveTo>
                    <a:pt x="388531" y="301879"/>
                  </a:moveTo>
                  <a:lnTo>
                    <a:pt x="384543" y="296392"/>
                  </a:lnTo>
                  <a:lnTo>
                    <a:pt x="377825" y="295414"/>
                  </a:lnTo>
                  <a:lnTo>
                    <a:pt x="373049" y="299288"/>
                  </a:lnTo>
                  <a:lnTo>
                    <a:pt x="371856" y="305308"/>
                  </a:lnTo>
                  <a:lnTo>
                    <a:pt x="375856" y="310794"/>
                  </a:lnTo>
                  <a:lnTo>
                    <a:pt x="382562" y="311785"/>
                  </a:lnTo>
                  <a:lnTo>
                    <a:pt x="387337" y="307911"/>
                  </a:lnTo>
                  <a:lnTo>
                    <a:pt x="388531" y="301879"/>
                  </a:lnTo>
                  <a:close/>
                </a:path>
                <a:path w="607695" h="579120">
                  <a:moveTo>
                    <a:pt x="391972" y="28803"/>
                  </a:moveTo>
                  <a:lnTo>
                    <a:pt x="387985" y="23317"/>
                  </a:lnTo>
                  <a:lnTo>
                    <a:pt x="381266" y="22339"/>
                  </a:lnTo>
                  <a:lnTo>
                    <a:pt x="376491" y="26212"/>
                  </a:lnTo>
                  <a:lnTo>
                    <a:pt x="375297" y="32232"/>
                  </a:lnTo>
                  <a:lnTo>
                    <a:pt x="379285" y="37706"/>
                  </a:lnTo>
                  <a:lnTo>
                    <a:pt x="385991" y="38696"/>
                  </a:lnTo>
                  <a:lnTo>
                    <a:pt x="390766" y="34823"/>
                  </a:lnTo>
                  <a:lnTo>
                    <a:pt x="391972" y="28803"/>
                  </a:lnTo>
                  <a:close/>
                </a:path>
                <a:path w="607695" h="579120">
                  <a:moveTo>
                    <a:pt x="397471" y="504977"/>
                  </a:moveTo>
                  <a:lnTo>
                    <a:pt x="393484" y="499491"/>
                  </a:lnTo>
                  <a:lnTo>
                    <a:pt x="386765" y="498513"/>
                  </a:lnTo>
                  <a:lnTo>
                    <a:pt x="382003" y="502373"/>
                  </a:lnTo>
                  <a:lnTo>
                    <a:pt x="380796" y="508406"/>
                  </a:lnTo>
                  <a:lnTo>
                    <a:pt x="384784" y="513867"/>
                  </a:lnTo>
                  <a:lnTo>
                    <a:pt x="391490" y="514870"/>
                  </a:lnTo>
                  <a:lnTo>
                    <a:pt x="396265" y="510997"/>
                  </a:lnTo>
                  <a:lnTo>
                    <a:pt x="397471" y="504977"/>
                  </a:lnTo>
                  <a:close/>
                </a:path>
                <a:path w="607695" h="579120">
                  <a:moveTo>
                    <a:pt x="402043" y="275018"/>
                  </a:moveTo>
                  <a:lnTo>
                    <a:pt x="398043" y="269532"/>
                  </a:lnTo>
                  <a:lnTo>
                    <a:pt x="391337" y="268554"/>
                  </a:lnTo>
                  <a:lnTo>
                    <a:pt x="386562" y="272427"/>
                  </a:lnTo>
                  <a:lnTo>
                    <a:pt x="385356" y="278447"/>
                  </a:lnTo>
                  <a:lnTo>
                    <a:pt x="389356" y="283933"/>
                  </a:lnTo>
                  <a:lnTo>
                    <a:pt x="396062" y="284911"/>
                  </a:lnTo>
                  <a:lnTo>
                    <a:pt x="400837" y="281038"/>
                  </a:lnTo>
                  <a:lnTo>
                    <a:pt x="402043" y="275018"/>
                  </a:lnTo>
                  <a:close/>
                </a:path>
                <a:path w="607695" h="579120">
                  <a:moveTo>
                    <a:pt x="403796" y="232105"/>
                  </a:moveTo>
                  <a:lnTo>
                    <a:pt x="399808" y="226618"/>
                  </a:lnTo>
                  <a:lnTo>
                    <a:pt x="393090" y="225640"/>
                  </a:lnTo>
                  <a:lnTo>
                    <a:pt x="388315" y="229514"/>
                  </a:lnTo>
                  <a:lnTo>
                    <a:pt x="387108" y="235546"/>
                  </a:lnTo>
                  <a:lnTo>
                    <a:pt x="391109" y="241020"/>
                  </a:lnTo>
                  <a:lnTo>
                    <a:pt x="397814" y="241998"/>
                  </a:lnTo>
                  <a:lnTo>
                    <a:pt x="402590" y="238137"/>
                  </a:lnTo>
                  <a:lnTo>
                    <a:pt x="403796" y="232105"/>
                  </a:lnTo>
                  <a:close/>
                </a:path>
                <a:path w="607695" h="579120">
                  <a:moveTo>
                    <a:pt x="408800" y="248881"/>
                  </a:moveTo>
                  <a:lnTo>
                    <a:pt x="404799" y="243395"/>
                  </a:lnTo>
                  <a:lnTo>
                    <a:pt x="398094" y="242417"/>
                  </a:lnTo>
                  <a:lnTo>
                    <a:pt x="393319" y="246291"/>
                  </a:lnTo>
                  <a:lnTo>
                    <a:pt x="392099" y="252323"/>
                  </a:lnTo>
                  <a:lnTo>
                    <a:pt x="396100" y="257797"/>
                  </a:lnTo>
                  <a:lnTo>
                    <a:pt x="402818" y="258775"/>
                  </a:lnTo>
                  <a:lnTo>
                    <a:pt x="407593" y="254901"/>
                  </a:lnTo>
                  <a:lnTo>
                    <a:pt x="408800" y="248881"/>
                  </a:lnTo>
                  <a:close/>
                </a:path>
                <a:path w="607695" h="579120">
                  <a:moveTo>
                    <a:pt x="410616" y="212648"/>
                  </a:moveTo>
                  <a:lnTo>
                    <a:pt x="406615" y="207162"/>
                  </a:lnTo>
                  <a:lnTo>
                    <a:pt x="399897" y="206184"/>
                  </a:lnTo>
                  <a:lnTo>
                    <a:pt x="395135" y="210058"/>
                  </a:lnTo>
                  <a:lnTo>
                    <a:pt x="393928" y="216077"/>
                  </a:lnTo>
                  <a:lnTo>
                    <a:pt x="397916" y="221564"/>
                  </a:lnTo>
                  <a:lnTo>
                    <a:pt x="404622" y="222542"/>
                  </a:lnTo>
                  <a:lnTo>
                    <a:pt x="409397" y="218668"/>
                  </a:lnTo>
                  <a:lnTo>
                    <a:pt x="410616" y="212648"/>
                  </a:lnTo>
                  <a:close/>
                </a:path>
                <a:path w="607695" h="579120">
                  <a:moveTo>
                    <a:pt x="414566" y="174129"/>
                  </a:moveTo>
                  <a:lnTo>
                    <a:pt x="410578" y="168656"/>
                  </a:lnTo>
                  <a:lnTo>
                    <a:pt x="403872" y="167665"/>
                  </a:lnTo>
                  <a:lnTo>
                    <a:pt x="399097" y="171538"/>
                  </a:lnTo>
                  <a:lnTo>
                    <a:pt x="397878" y="177571"/>
                  </a:lnTo>
                  <a:lnTo>
                    <a:pt x="401866" y="183057"/>
                  </a:lnTo>
                  <a:lnTo>
                    <a:pt x="408584" y="184035"/>
                  </a:lnTo>
                  <a:lnTo>
                    <a:pt x="413359" y="180162"/>
                  </a:lnTo>
                  <a:lnTo>
                    <a:pt x="414566" y="174129"/>
                  </a:lnTo>
                  <a:close/>
                </a:path>
                <a:path w="607695" h="579120">
                  <a:moveTo>
                    <a:pt x="422008" y="316433"/>
                  </a:moveTo>
                  <a:lnTo>
                    <a:pt x="418020" y="310959"/>
                  </a:lnTo>
                  <a:lnTo>
                    <a:pt x="411302" y="309968"/>
                  </a:lnTo>
                  <a:lnTo>
                    <a:pt x="406527" y="313842"/>
                  </a:lnTo>
                  <a:lnTo>
                    <a:pt x="405307" y="319862"/>
                  </a:lnTo>
                  <a:lnTo>
                    <a:pt x="409308" y="325361"/>
                  </a:lnTo>
                  <a:lnTo>
                    <a:pt x="416026" y="326339"/>
                  </a:lnTo>
                  <a:lnTo>
                    <a:pt x="420801" y="322465"/>
                  </a:lnTo>
                  <a:lnTo>
                    <a:pt x="422008" y="316433"/>
                  </a:lnTo>
                  <a:close/>
                </a:path>
                <a:path w="607695" h="579120">
                  <a:moveTo>
                    <a:pt x="432981" y="343166"/>
                  </a:moveTo>
                  <a:lnTo>
                    <a:pt x="428980" y="337680"/>
                  </a:lnTo>
                  <a:lnTo>
                    <a:pt x="422275" y="336702"/>
                  </a:lnTo>
                  <a:lnTo>
                    <a:pt x="417499" y="340575"/>
                  </a:lnTo>
                  <a:lnTo>
                    <a:pt x="416293" y="346608"/>
                  </a:lnTo>
                  <a:lnTo>
                    <a:pt x="420293" y="352082"/>
                  </a:lnTo>
                  <a:lnTo>
                    <a:pt x="426999" y="353072"/>
                  </a:lnTo>
                  <a:lnTo>
                    <a:pt x="431774" y="349199"/>
                  </a:lnTo>
                  <a:lnTo>
                    <a:pt x="432981" y="343166"/>
                  </a:lnTo>
                  <a:close/>
                </a:path>
                <a:path w="607695" h="579120">
                  <a:moveTo>
                    <a:pt x="440232" y="75184"/>
                  </a:moveTo>
                  <a:lnTo>
                    <a:pt x="436245" y="69697"/>
                  </a:lnTo>
                  <a:lnTo>
                    <a:pt x="429526" y="68719"/>
                  </a:lnTo>
                  <a:lnTo>
                    <a:pt x="424764" y="72593"/>
                  </a:lnTo>
                  <a:lnTo>
                    <a:pt x="423557" y="78613"/>
                  </a:lnTo>
                  <a:lnTo>
                    <a:pt x="427545" y="84099"/>
                  </a:lnTo>
                  <a:lnTo>
                    <a:pt x="434263" y="85077"/>
                  </a:lnTo>
                  <a:lnTo>
                    <a:pt x="439026" y="81203"/>
                  </a:lnTo>
                  <a:lnTo>
                    <a:pt x="440232" y="75184"/>
                  </a:lnTo>
                  <a:close/>
                </a:path>
                <a:path w="607695" h="579120">
                  <a:moveTo>
                    <a:pt x="443611" y="260515"/>
                  </a:moveTo>
                  <a:lnTo>
                    <a:pt x="439623" y="255041"/>
                  </a:lnTo>
                  <a:lnTo>
                    <a:pt x="432904" y="254063"/>
                  </a:lnTo>
                  <a:lnTo>
                    <a:pt x="428129" y="257937"/>
                  </a:lnTo>
                  <a:lnTo>
                    <a:pt x="426923" y="263956"/>
                  </a:lnTo>
                  <a:lnTo>
                    <a:pt x="430911" y="269430"/>
                  </a:lnTo>
                  <a:lnTo>
                    <a:pt x="437629" y="270421"/>
                  </a:lnTo>
                  <a:lnTo>
                    <a:pt x="442404" y="266547"/>
                  </a:lnTo>
                  <a:lnTo>
                    <a:pt x="443611" y="260515"/>
                  </a:lnTo>
                  <a:close/>
                </a:path>
                <a:path w="607695" h="579120">
                  <a:moveTo>
                    <a:pt x="464400" y="223456"/>
                  </a:moveTo>
                  <a:lnTo>
                    <a:pt x="460413" y="217970"/>
                  </a:lnTo>
                  <a:lnTo>
                    <a:pt x="453694" y="216992"/>
                  </a:lnTo>
                  <a:lnTo>
                    <a:pt x="448919" y="220865"/>
                  </a:lnTo>
                  <a:lnTo>
                    <a:pt x="447713" y="226898"/>
                  </a:lnTo>
                  <a:lnTo>
                    <a:pt x="451713" y="232371"/>
                  </a:lnTo>
                  <a:lnTo>
                    <a:pt x="458419" y="233362"/>
                  </a:lnTo>
                  <a:lnTo>
                    <a:pt x="463194" y="229476"/>
                  </a:lnTo>
                  <a:lnTo>
                    <a:pt x="464400" y="223456"/>
                  </a:lnTo>
                  <a:close/>
                </a:path>
                <a:path w="607695" h="579120">
                  <a:moveTo>
                    <a:pt x="485457" y="86804"/>
                  </a:moveTo>
                  <a:lnTo>
                    <a:pt x="481469" y="81330"/>
                  </a:lnTo>
                  <a:lnTo>
                    <a:pt x="474751" y="80340"/>
                  </a:lnTo>
                  <a:lnTo>
                    <a:pt x="469963" y="84213"/>
                  </a:lnTo>
                  <a:lnTo>
                    <a:pt x="468757" y="90246"/>
                  </a:lnTo>
                  <a:lnTo>
                    <a:pt x="472757" y="95732"/>
                  </a:lnTo>
                  <a:lnTo>
                    <a:pt x="479475" y="96710"/>
                  </a:lnTo>
                  <a:lnTo>
                    <a:pt x="484251" y="92837"/>
                  </a:lnTo>
                  <a:lnTo>
                    <a:pt x="485457" y="86804"/>
                  </a:lnTo>
                  <a:close/>
                </a:path>
                <a:path w="607695" h="579120">
                  <a:moveTo>
                    <a:pt x="488124" y="475716"/>
                  </a:moveTo>
                  <a:lnTo>
                    <a:pt x="484124" y="470230"/>
                  </a:lnTo>
                  <a:lnTo>
                    <a:pt x="477418" y="469239"/>
                  </a:lnTo>
                  <a:lnTo>
                    <a:pt x="472643" y="473113"/>
                  </a:lnTo>
                  <a:lnTo>
                    <a:pt x="471436" y="479145"/>
                  </a:lnTo>
                  <a:lnTo>
                    <a:pt x="475411" y="484632"/>
                  </a:lnTo>
                  <a:lnTo>
                    <a:pt x="482130" y="485609"/>
                  </a:lnTo>
                  <a:lnTo>
                    <a:pt x="486918" y="481749"/>
                  </a:lnTo>
                  <a:lnTo>
                    <a:pt x="488124" y="475716"/>
                  </a:lnTo>
                  <a:close/>
                </a:path>
                <a:path w="607695" h="579120">
                  <a:moveTo>
                    <a:pt x="493864" y="250139"/>
                  </a:moveTo>
                  <a:lnTo>
                    <a:pt x="489864" y="244652"/>
                  </a:lnTo>
                  <a:lnTo>
                    <a:pt x="483158" y="243662"/>
                  </a:lnTo>
                  <a:lnTo>
                    <a:pt x="478370" y="247535"/>
                  </a:lnTo>
                  <a:lnTo>
                    <a:pt x="477164" y="253568"/>
                  </a:lnTo>
                  <a:lnTo>
                    <a:pt x="481152" y="259041"/>
                  </a:lnTo>
                  <a:lnTo>
                    <a:pt x="487870" y="260032"/>
                  </a:lnTo>
                  <a:lnTo>
                    <a:pt x="492658" y="256159"/>
                  </a:lnTo>
                  <a:lnTo>
                    <a:pt x="493864" y="250139"/>
                  </a:lnTo>
                  <a:close/>
                </a:path>
                <a:path w="607695" h="579120">
                  <a:moveTo>
                    <a:pt x="495084" y="308305"/>
                  </a:moveTo>
                  <a:lnTo>
                    <a:pt x="491096" y="302818"/>
                  </a:lnTo>
                  <a:lnTo>
                    <a:pt x="484390" y="301840"/>
                  </a:lnTo>
                  <a:lnTo>
                    <a:pt x="479602" y="305714"/>
                  </a:lnTo>
                  <a:lnTo>
                    <a:pt x="478396" y="311734"/>
                  </a:lnTo>
                  <a:lnTo>
                    <a:pt x="482396" y="317207"/>
                  </a:lnTo>
                  <a:lnTo>
                    <a:pt x="489102" y="318198"/>
                  </a:lnTo>
                  <a:lnTo>
                    <a:pt x="493877" y="314325"/>
                  </a:lnTo>
                  <a:lnTo>
                    <a:pt x="495084" y="308305"/>
                  </a:lnTo>
                  <a:close/>
                </a:path>
                <a:path w="607695" h="579120">
                  <a:moveTo>
                    <a:pt x="504024" y="223786"/>
                  </a:moveTo>
                  <a:lnTo>
                    <a:pt x="500024" y="218313"/>
                  </a:lnTo>
                  <a:lnTo>
                    <a:pt x="493318" y="217335"/>
                  </a:lnTo>
                  <a:lnTo>
                    <a:pt x="488543" y="221195"/>
                  </a:lnTo>
                  <a:lnTo>
                    <a:pt x="487337" y="227228"/>
                  </a:lnTo>
                  <a:lnTo>
                    <a:pt x="491324" y="232702"/>
                  </a:lnTo>
                  <a:lnTo>
                    <a:pt x="498043" y="233692"/>
                  </a:lnTo>
                  <a:lnTo>
                    <a:pt x="502818" y="229819"/>
                  </a:lnTo>
                  <a:lnTo>
                    <a:pt x="504024" y="223786"/>
                  </a:lnTo>
                  <a:close/>
                </a:path>
                <a:path w="607695" h="579120">
                  <a:moveTo>
                    <a:pt x="518274" y="296176"/>
                  </a:moveTo>
                  <a:lnTo>
                    <a:pt x="514273" y="290703"/>
                  </a:lnTo>
                  <a:lnTo>
                    <a:pt x="507568" y="289712"/>
                  </a:lnTo>
                  <a:lnTo>
                    <a:pt x="502793" y="293585"/>
                  </a:lnTo>
                  <a:lnTo>
                    <a:pt x="501586" y="299618"/>
                  </a:lnTo>
                  <a:lnTo>
                    <a:pt x="505574" y="305104"/>
                  </a:lnTo>
                  <a:lnTo>
                    <a:pt x="512292" y="306082"/>
                  </a:lnTo>
                  <a:lnTo>
                    <a:pt x="517067" y="302209"/>
                  </a:lnTo>
                  <a:lnTo>
                    <a:pt x="518274" y="296176"/>
                  </a:lnTo>
                  <a:close/>
                </a:path>
                <a:path w="607695" h="579120">
                  <a:moveTo>
                    <a:pt x="559384" y="364413"/>
                  </a:moveTo>
                  <a:lnTo>
                    <a:pt x="555396" y="358940"/>
                  </a:lnTo>
                  <a:lnTo>
                    <a:pt x="548678" y="357949"/>
                  </a:lnTo>
                  <a:lnTo>
                    <a:pt x="543890" y="361823"/>
                  </a:lnTo>
                  <a:lnTo>
                    <a:pt x="542683" y="367842"/>
                  </a:lnTo>
                  <a:lnTo>
                    <a:pt x="546684" y="373329"/>
                  </a:lnTo>
                  <a:lnTo>
                    <a:pt x="553389" y="374307"/>
                  </a:lnTo>
                  <a:lnTo>
                    <a:pt x="558165" y="370446"/>
                  </a:lnTo>
                  <a:lnTo>
                    <a:pt x="559384" y="364413"/>
                  </a:lnTo>
                  <a:close/>
                </a:path>
                <a:path w="607695" h="579120">
                  <a:moveTo>
                    <a:pt x="602551" y="423951"/>
                  </a:moveTo>
                  <a:lnTo>
                    <a:pt x="598551" y="418465"/>
                  </a:lnTo>
                  <a:lnTo>
                    <a:pt x="591845" y="417487"/>
                  </a:lnTo>
                  <a:lnTo>
                    <a:pt x="587057" y="421360"/>
                  </a:lnTo>
                  <a:lnTo>
                    <a:pt x="585851" y="427393"/>
                  </a:lnTo>
                  <a:lnTo>
                    <a:pt x="589851" y="432879"/>
                  </a:lnTo>
                  <a:lnTo>
                    <a:pt x="596569" y="433857"/>
                  </a:lnTo>
                  <a:lnTo>
                    <a:pt x="601345" y="429971"/>
                  </a:lnTo>
                  <a:lnTo>
                    <a:pt x="602551" y="423951"/>
                  </a:lnTo>
                  <a:close/>
                </a:path>
                <a:path w="607695" h="579120">
                  <a:moveTo>
                    <a:pt x="607263" y="308825"/>
                  </a:moveTo>
                  <a:lnTo>
                    <a:pt x="603262" y="303339"/>
                  </a:lnTo>
                  <a:lnTo>
                    <a:pt x="596544" y="302361"/>
                  </a:lnTo>
                  <a:lnTo>
                    <a:pt x="591769" y="306235"/>
                  </a:lnTo>
                  <a:lnTo>
                    <a:pt x="590562" y="312267"/>
                  </a:lnTo>
                  <a:lnTo>
                    <a:pt x="594550" y="317741"/>
                  </a:lnTo>
                  <a:lnTo>
                    <a:pt x="601268" y="318719"/>
                  </a:lnTo>
                  <a:lnTo>
                    <a:pt x="606056" y="314858"/>
                  </a:lnTo>
                  <a:lnTo>
                    <a:pt x="607263" y="308825"/>
                  </a:lnTo>
                  <a:close/>
                </a:path>
              </a:pathLst>
            </a:custGeom>
            <a:solidFill>
              <a:srgbClr val="DF907A">
                <a:alpha val="69999"/>
              </a:srgbClr>
            </a:solidFill>
          </p:spPr>
          <p:txBody>
            <a:bodyPr wrap="square" lIns="0" tIns="0" rIns="0" bIns="0" rtlCol="0"/>
            <a:lstStyle/>
            <a:p>
              <a:endParaRPr sz="1632"/>
            </a:p>
          </p:txBody>
        </p:sp>
        <p:sp>
          <p:nvSpPr>
            <p:cNvPr id="189" name="bg object 67">
              <a:extLst>
                <a:ext uri="{FF2B5EF4-FFF2-40B4-BE49-F238E27FC236}">
                  <a16:creationId xmlns:a16="http://schemas.microsoft.com/office/drawing/2014/main" id="{02406B04-9BE0-014E-BE25-4E9F544C25AA}"/>
                </a:ext>
              </a:extLst>
            </p:cNvPr>
            <p:cNvSpPr/>
            <p:nvPr/>
          </p:nvSpPr>
          <p:spPr>
            <a:xfrm>
              <a:off x="8989684" y="4295353"/>
              <a:ext cx="676031" cy="502114"/>
            </a:xfrm>
            <a:custGeom>
              <a:avLst/>
              <a:gdLst/>
              <a:ahLst/>
              <a:cxnLst/>
              <a:rect l="l" t="t" r="r" b="b"/>
              <a:pathLst>
                <a:path w="593090" h="553720">
                  <a:moveTo>
                    <a:pt x="16687" y="393420"/>
                  </a:moveTo>
                  <a:lnTo>
                    <a:pt x="12687" y="387934"/>
                  </a:lnTo>
                  <a:lnTo>
                    <a:pt x="5969" y="386943"/>
                  </a:lnTo>
                  <a:lnTo>
                    <a:pt x="1206" y="390829"/>
                  </a:lnTo>
                  <a:lnTo>
                    <a:pt x="0" y="396862"/>
                  </a:lnTo>
                  <a:lnTo>
                    <a:pt x="3987" y="402336"/>
                  </a:lnTo>
                  <a:lnTo>
                    <a:pt x="10693" y="403313"/>
                  </a:lnTo>
                  <a:lnTo>
                    <a:pt x="15468" y="399440"/>
                  </a:lnTo>
                  <a:lnTo>
                    <a:pt x="16687" y="393420"/>
                  </a:lnTo>
                  <a:close/>
                </a:path>
                <a:path w="593090" h="553720">
                  <a:moveTo>
                    <a:pt x="101015" y="430301"/>
                  </a:moveTo>
                  <a:lnTo>
                    <a:pt x="97015" y="424815"/>
                  </a:lnTo>
                  <a:lnTo>
                    <a:pt x="90297" y="423824"/>
                  </a:lnTo>
                  <a:lnTo>
                    <a:pt x="85521" y="427697"/>
                  </a:lnTo>
                  <a:lnTo>
                    <a:pt x="84315" y="433730"/>
                  </a:lnTo>
                  <a:lnTo>
                    <a:pt x="88315" y="439216"/>
                  </a:lnTo>
                  <a:lnTo>
                    <a:pt x="95021" y="440194"/>
                  </a:lnTo>
                  <a:lnTo>
                    <a:pt x="99796" y="436321"/>
                  </a:lnTo>
                  <a:lnTo>
                    <a:pt x="101015" y="430301"/>
                  </a:lnTo>
                  <a:close/>
                </a:path>
                <a:path w="593090" h="553720">
                  <a:moveTo>
                    <a:pt x="121539" y="23761"/>
                  </a:moveTo>
                  <a:lnTo>
                    <a:pt x="117551" y="18288"/>
                  </a:lnTo>
                  <a:lnTo>
                    <a:pt x="110832" y="17297"/>
                  </a:lnTo>
                  <a:lnTo>
                    <a:pt x="106057" y="21170"/>
                  </a:lnTo>
                  <a:lnTo>
                    <a:pt x="104851" y="27203"/>
                  </a:lnTo>
                  <a:lnTo>
                    <a:pt x="108851" y="32677"/>
                  </a:lnTo>
                  <a:lnTo>
                    <a:pt x="115557" y="33655"/>
                  </a:lnTo>
                  <a:lnTo>
                    <a:pt x="120332" y="29781"/>
                  </a:lnTo>
                  <a:lnTo>
                    <a:pt x="121539" y="23761"/>
                  </a:lnTo>
                  <a:close/>
                </a:path>
                <a:path w="593090" h="553720">
                  <a:moveTo>
                    <a:pt x="132626" y="181584"/>
                  </a:moveTo>
                  <a:lnTo>
                    <a:pt x="128625" y="176098"/>
                  </a:lnTo>
                  <a:lnTo>
                    <a:pt x="121907" y="175107"/>
                  </a:lnTo>
                  <a:lnTo>
                    <a:pt x="117132" y="178993"/>
                  </a:lnTo>
                  <a:lnTo>
                    <a:pt x="115925" y="185026"/>
                  </a:lnTo>
                  <a:lnTo>
                    <a:pt x="119913" y="190512"/>
                  </a:lnTo>
                  <a:lnTo>
                    <a:pt x="126631" y="191490"/>
                  </a:lnTo>
                  <a:lnTo>
                    <a:pt x="131406" y="187617"/>
                  </a:lnTo>
                  <a:lnTo>
                    <a:pt x="132626" y="181584"/>
                  </a:lnTo>
                  <a:close/>
                </a:path>
                <a:path w="593090" h="553720">
                  <a:moveTo>
                    <a:pt x="187134" y="464731"/>
                  </a:moveTo>
                  <a:lnTo>
                    <a:pt x="183134" y="459244"/>
                  </a:lnTo>
                  <a:lnTo>
                    <a:pt x="176428" y="458266"/>
                  </a:lnTo>
                  <a:lnTo>
                    <a:pt x="171640" y="462140"/>
                  </a:lnTo>
                  <a:lnTo>
                    <a:pt x="170434" y="468172"/>
                  </a:lnTo>
                  <a:lnTo>
                    <a:pt x="174421" y="473659"/>
                  </a:lnTo>
                  <a:lnTo>
                    <a:pt x="181140" y="474637"/>
                  </a:lnTo>
                  <a:lnTo>
                    <a:pt x="185915" y="470763"/>
                  </a:lnTo>
                  <a:lnTo>
                    <a:pt x="187134" y="464731"/>
                  </a:lnTo>
                  <a:close/>
                </a:path>
                <a:path w="593090" h="553720">
                  <a:moveTo>
                    <a:pt x="239166" y="6477"/>
                  </a:moveTo>
                  <a:lnTo>
                    <a:pt x="235165" y="990"/>
                  </a:lnTo>
                  <a:lnTo>
                    <a:pt x="228447" y="0"/>
                  </a:lnTo>
                  <a:lnTo>
                    <a:pt x="223672" y="3873"/>
                  </a:lnTo>
                  <a:lnTo>
                    <a:pt x="222478" y="9906"/>
                  </a:lnTo>
                  <a:lnTo>
                    <a:pt x="226479" y="15392"/>
                  </a:lnTo>
                  <a:lnTo>
                    <a:pt x="233184" y="16370"/>
                  </a:lnTo>
                  <a:lnTo>
                    <a:pt x="237959" y="12496"/>
                  </a:lnTo>
                  <a:lnTo>
                    <a:pt x="239166" y="6477"/>
                  </a:lnTo>
                  <a:close/>
                </a:path>
                <a:path w="593090" h="553720">
                  <a:moveTo>
                    <a:pt x="250304" y="194856"/>
                  </a:moveTo>
                  <a:lnTo>
                    <a:pt x="246316" y="189382"/>
                  </a:lnTo>
                  <a:lnTo>
                    <a:pt x="239598" y="188391"/>
                  </a:lnTo>
                  <a:lnTo>
                    <a:pt x="234823" y="192265"/>
                  </a:lnTo>
                  <a:lnTo>
                    <a:pt x="233616" y="198297"/>
                  </a:lnTo>
                  <a:lnTo>
                    <a:pt x="237617" y="203784"/>
                  </a:lnTo>
                  <a:lnTo>
                    <a:pt x="244322" y="204762"/>
                  </a:lnTo>
                  <a:lnTo>
                    <a:pt x="249097" y="200888"/>
                  </a:lnTo>
                  <a:lnTo>
                    <a:pt x="250304" y="194856"/>
                  </a:lnTo>
                  <a:close/>
                </a:path>
                <a:path w="593090" h="553720">
                  <a:moveTo>
                    <a:pt x="258343" y="228346"/>
                  </a:moveTo>
                  <a:lnTo>
                    <a:pt x="254355" y="222859"/>
                  </a:lnTo>
                  <a:lnTo>
                    <a:pt x="247637" y="221881"/>
                  </a:lnTo>
                  <a:lnTo>
                    <a:pt x="242862" y="225755"/>
                  </a:lnTo>
                  <a:lnTo>
                    <a:pt x="241655" y="231775"/>
                  </a:lnTo>
                  <a:lnTo>
                    <a:pt x="245656" y="237248"/>
                  </a:lnTo>
                  <a:lnTo>
                    <a:pt x="252361" y="238239"/>
                  </a:lnTo>
                  <a:lnTo>
                    <a:pt x="257136" y="234378"/>
                  </a:lnTo>
                  <a:lnTo>
                    <a:pt x="258343" y="228346"/>
                  </a:lnTo>
                  <a:close/>
                </a:path>
                <a:path w="593090" h="553720">
                  <a:moveTo>
                    <a:pt x="271983" y="532511"/>
                  </a:moveTo>
                  <a:lnTo>
                    <a:pt x="267995" y="527037"/>
                  </a:lnTo>
                  <a:lnTo>
                    <a:pt x="261277" y="526046"/>
                  </a:lnTo>
                  <a:lnTo>
                    <a:pt x="256501" y="529920"/>
                  </a:lnTo>
                  <a:lnTo>
                    <a:pt x="255308" y="535952"/>
                  </a:lnTo>
                  <a:lnTo>
                    <a:pt x="259295" y="541439"/>
                  </a:lnTo>
                  <a:lnTo>
                    <a:pt x="266001" y="542417"/>
                  </a:lnTo>
                  <a:lnTo>
                    <a:pt x="270776" y="538543"/>
                  </a:lnTo>
                  <a:lnTo>
                    <a:pt x="271983" y="532511"/>
                  </a:lnTo>
                  <a:close/>
                </a:path>
                <a:path w="593090" h="553720">
                  <a:moveTo>
                    <a:pt x="277152" y="29222"/>
                  </a:moveTo>
                  <a:lnTo>
                    <a:pt x="273151" y="23736"/>
                  </a:lnTo>
                  <a:lnTo>
                    <a:pt x="266446" y="22758"/>
                  </a:lnTo>
                  <a:lnTo>
                    <a:pt x="261670" y="26631"/>
                  </a:lnTo>
                  <a:lnTo>
                    <a:pt x="260451" y="32651"/>
                  </a:lnTo>
                  <a:lnTo>
                    <a:pt x="264439" y="38138"/>
                  </a:lnTo>
                  <a:lnTo>
                    <a:pt x="271157" y="39116"/>
                  </a:lnTo>
                  <a:lnTo>
                    <a:pt x="275932" y="35242"/>
                  </a:lnTo>
                  <a:lnTo>
                    <a:pt x="277152" y="29222"/>
                  </a:lnTo>
                  <a:close/>
                </a:path>
                <a:path w="593090" h="553720">
                  <a:moveTo>
                    <a:pt x="296976" y="252463"/>
                  </a:moveTo>
                  <a:lnTo>
                    <a:pt x="292989" y="246976"/>
                  </a:lnTo>
                  <a:lnTo>
                    <a:pt x="286270" y="245986"/>
                  </a:lnTo>
                  <a:lnTo>
                    <a:pt x="281495" y="249859"/>
                  </a:lnTo>
                  <a:lnTo>
                    <a:pt x="280289" y="255879"/>
                  </a:lnTo>
                  <a:lnTo>
                    <a:pt x="284289" y="261366"/>
                  </a:lnTo>
                  <a:lnTo>
                    <a:pt x="290995" y="262343"/>
                  </a:lnTo>
                  <a:lnTo>
                    <a:pt x="295770" y="258483"/>
                  </a:lnTo>
                  <a:lnTo>
                    <a:pt x="296976" y="252463"/>
                  </a:lnTo>
                  <a:close/>
                </a:path>
                <a:path w="593090" h="553720">
                  <a:moveTo>
                    <a:pt x="304380" y="543826"/>
                  </a:moveTo>
                  <a:lnTo>
                    <a:pt x="300393" y="538340"/>
                  </a:lnTo>
                  <a:lnTo>
                    <a:pt x="293674" y="537362"/>
                  </a:lnTo>
                  <a:lnTo>
                    <a:pt x="288899" y="541235"/>
                  </a:lnTo>
                  <a:lnTo>
                    <a:pt x="287680" y="547255"/>
                  </a:lnTo>
                  <a:lnTo>
                    <a:pt x="291680" y="552742"/>
                  </a:lnTo>
                  <a:lnTo>
                    <a:pt x="298399" y="553720"/>
                  </a:lnTo>
                  <a:lnTo>
                    <a:pt x="303174" y="549859"/>
                  </a:lnTo>
                  <a:lnTo>
                    <a:pt x="304380" y="543826"/>
                  </a:lnTo>
                  <a:close/>
                </a:path>
                <a:path w="593090" h="553720">
                  <a:moveTo>
                    <a:pt x="310959" y="185420"/>
                  </a:moveTo>
                  <a:lnTo>
                    <a:pt x="306959" y="179933"/>
                  </a:lnTo>
                  <a:lnTo>
                    <a:pt x="300253" y="178955"/>
                  </a:lnTo>
                  <a:lnTo>
                    <a:pt x="295465" y="182829"/>
                  </a:lnTo>
                  <a:lnTo>
                    <a:pt x="294259" y="188849"/>
                  </a:lnTo>
                  <a:lnTo>
                    <a:pt x="298259" y="194322"/>
                  </a:lnTo>
                  <a:lnTo>
                    <a:pt x="304977" y="195313"/>
                  </a:lnTo>
                  <a:lnTo>
                    <a:pt x="309753" y="191439"/>
                  </a:lnTo>
                  <a:lnTo>
                    <a:pt x="310959" y="185420"/>
                  </a:lnTo>
                  <a:close/>
                </a:path>
                <a:path w="593090" h="553720">
                  <a:moveTo>
                    <a:pt x="314858" y="398221"/>
                  </a:moveTo>
                  <a:lnTo>
                    <a:pt x="310870" y="392722"/>
                  </a:lnTo>
                  <a:lnTo>
                    <a:pt x="304152" y="391756"/>
                  </a:lnTo>
                  <a:lnTo>
                    <a:pt x="299377" y="395630"/>
                  </a:lnTo>
                  <a:lnTo>
                    <a:pt x="298170" y="401662"/>
                  </a:lnTo>
                  <a:lnTo>
                    <a:pt x="302158" y="407136"/>
                  </a:lnTo>
                  <a:lnTo>
                    <a:pt x="308864" y="408127"/>
                  </a:lnTo>
                  <a:lnTo>
                    <a:pt x="313651" y="404253"/>
                  </a:lnTo>
                  <a:lnTo>
                    <a:pt x="314858" y="398221"/>
                  </a:lnTo>
                  <a:close/>
                </a:path>
                <a:path w="593090" h="553720">
                  <a:moveTo>
                    <a:pt x="410032" y="7594"/>
                  </a:moveTo>
                  <a:lnTo>
                    <a:pt x="406031" y="2120"/>
                  </a:lnTo>
                  <a:lnTo>
                    <a:pt x="399326" y="1130"/>
                  </a:lnTo>
                  <a:lnTo>
                    <a:pt x="394550" y="5003"/>
                  </a:lnTo>
                  <a:lnTo>
                    <a:pt x="393344" y="11023"/>
                  </a:lnTo>
                  <a:lnTo>
                    <a:pt x="397332" y="16510"/>
                  </a:lnTo>
                  <a:lnTo>
                    <a:pt x="404050" y="17487"/>
                  </a:lnTo>
                  <a:lnTo>
                    <a:pt x="408825" y="13614"/>
                  </a:lnTo>
                  <a:lnTo>
                    <a:pt x="410032" y="7594"/>
                  </a:lnTo>
                  <a:close/>
                </a:path>
                <a:path w="593090" h="553720">
                  <a:moveTo>
                    <a:pt x="413664" y="507758"/>
                  </a:moveTo>
                  <a:lnTo>
                    <a:pt x="409676" y="502272"/>
                  </a:lnTo>
                  <a:lnTo>
                    <a:pt x="402958" y="501294"/>
                  </a:lnTo>
                  <a:lnTo>
                    <a:pt x="398183" y="505167"/>
                  </a:lnTo>
                  <a:lnTo>
                    <a:pt x="396989" y="511200"/>
                  </a:lnTo>
                  <a:lnTo>
                    <a:pt x="400977" y="516674"/>
                  </a:lnTo>
                  <a:lnTo>
                    <a:pt x="407682" y="517652"/>
                  </a:lnTo>
                  <a:lnTo>
                    <a:pt x="412457" y="513778"/>
                  </a:lnTo>
                  <a:lnTo>
                    <a:pt x="413664" y="507758"/>
                  </a:lnTo>
                  <a:close/>
                </a:path>
                <a:path w="593090" h="553720">
                  <a:moveTo>
                    <a:pt x="463511" y="518566"/>
                  </a:moveTo>
                  <a:lnTo>
                    <a:pt x="459511" y="513092"/>
                  </a:lnTo>
                  <a:lnTo>
                    <a:pt x="452805" y="512114"/>
                  </a:lnTo>
                  <a:lnTo>
                    <a:pt x="448030" y="515975"/>
                  </a:lnTo>
                  <a:lnTo>
                    <a:pt x="446836" y="522008"/>
                  </a:lnTo>
                  <a:lnTo>
                    <a:pt x="450824" y="527481"/>
                  </a:lnTo>
                  <a:lnTo>
                    <a:pt x="457542" y="528472"/>
                  </a:lnTo>
                  <a:lnTo>
                    <a:pt x="462318" y="524598"/>
                  </a:lnTo>
                  <a:lnTo>
                    <a:pt x="463511" y="518566"/>
                  </a:lnTo>
                  <a:close/>
                </a:path>
                <a:path w="593090" h="553720">
                  <a:moveTo>
                    <a:pt x="592709" y="485482"/>
                  </a:moveTo>
                  <a:lnTo>
                    <a:pt x="588721" y="479996"/>
                  </a:lnTo>
                  <a:lnTo>
                    <a:pt x="582002" y="479018"/>
                  </a:lnTo>
                  <a:lnTo>
                    <a:pt x="577227" y="482892"/>
                  </a:lnTo>
                  <a:lnTo>
                    <a:pt x="576021" y="488924"/>
                  </a:lnTo>
                  <a:lnTo>
                    <a:pt x="580009" y="494398"/>
                  </a:lnTo>
                  <a:lnTo>
                    <a:pt x="586714" y="495388"/>
                  </a:lnTo>
                  <a:lnTo>
                    <a:pt x="591502" y="491515"/>
                  </a:lnTo>
                  <a:lnTo>
                    <a:pt x="592709" y="485482"/>
                  </a:lnTo>
                  <a:close/>
                </a:path>
              </a:pathLst>
            </a:custGeom>
            <a:solidFill>
              <a:srgbClr val="DF907A">
                <a:alpha val="69999"/>
              </a:srgbClr>
            </a:solidFill>
          </p:spPr>
          <p:txBody>
            <a:bodyPr wrap="square" lIns="0" tIns="0" rIns="0" bIns="0" rtlCol="0"/>
            <a:lstStyle/>
            <a:p>
              <a:endParaRPr sz="1632"/>
            </a:p>
          </p:txBody>
        </p:sp>
        <p:pic>
          <p:nvPicPr>
            <p:cNvPr id="190" name="bg object 68">
              <a:extLst>
                <a:ext uri="{FF2B5EF4-FFF2-40B4-BE49-F238E27FC236}">
                  <a16:creationId xmlns:a16="http://schemas.microsoft.com/office/drawing/2014/main" id="{328B6AB2-F19B-4342-AA23-9927003FFE28}"/>
                </a:ext>
              </a:extLst>
            </p:cNvPr>
            <p:cNvPicPr/>
            <p:nvPr/>
          </p:nvPicPr>
          <p:blipFill>
            <a:blip r:embed="rId26" cstate="screen">
              <a:extLst>
                <a:ext uri="{28A0092B-C50C-407E-A947-70E740481C1C}">
                  <a14:useLocalDpi xmlns:a14="http://schemas.microsoft.com/office/drawing/2010/main"/>
                </a:ext>
              </a:extLst>
            </a:blip>
            <a:stretch>
              <a:fillRect/>
            </a:stretch>
          </p:blipFill>
          <p:spPr>
            <a:xfrm>
              <a:off x="6244518" y="3083312"/>
              <a:ext cx="2015680" cy="528528"/>
            </a:xfrm>
            <a:prstGeom prst="rect">
              <a:avLst/>
            </a:prstGeom>
          </p:spPr>
        </p:pic>
        <p:pic>
          <p:nvPicPr>
            <p:cNvPr id="191" name="bg object 69">
              <a:extLst>
                <a:ext uri="{FF2B5EF4-FFF2-40B4-BE49-F238E27FC236}">
                  <a16:creationId xmlns:a16="http://schemas.microsoft.com/office/drawing/2014/main" id="{4708BD36-BF23-B642-8BE0-954E091118D7}"/>
                </a:ext>
              </a:extLst>
            </p:cNvPr>
            <p:cNvPicPr/>
            <p:nvPr/>
          </p:nvPicPr>
          <p:blipFill>
            <a:blip r:embed="rId27" cstate="screen">
              <a:extLst>
                <a:ext uri="{28A0092B-C50C-407E-A947-70E740481C1C}">
                  <a14:useLocalDpi xmlns:a14="http://schemas.microsoft.com/office/drawing/2010/main"/>
                </a:ext>
              </a:extLst>
            </a:blip>
            <a:stretch>
              <a:fillRect/>
            </a:stretch>
          </p:blipFill>
          <p:spPr>
            <a:xfrm>
              <a:off x="7648656" y="5356570"/>
              <a:ext cx="749383" cy="615463"/>
            </a:xfrm>
            <a:prstGeom prst="rect">
              <a:avLst/>
            </a:prstGeom>
          </p:spPr>
        </p:pic>
        <p:sp>
          <p:nvSpPr>
            <p:cNvPr id="192" name="bg object 70">
              <a:extLst>
                <a:ext uri="{FF2B5EF4-FFF2-40B4-BE49-F238E27FC236}">
                  <a16:creationId xmlns:a16="http://schemas.microsoft.com/office/drawing/2014/main" id="{D217E287-7BF7-EE41-BF55-A3EE9EE521A3}"/>
                </a:ext>
              </a:extLst>
            </p:cNvPr>
            <p:cNvSpPr/>
            <p:nvPr/>
          </p:nvSpPr>
          <p:spPr>
            <a:xfrm>
              <a:off x="7000897" y="5497180"/>
              <a:ext cx="634773" cy="475050"/>
            </a:xfrm>
            <a:custGeom>
              <a:avLst/>
              <a:gdLst/>
              <a:ahLst/>
              <a:cxnLst/>
              <a:rect l="l" t="t" r="r" b="b"/>
              <a:pathLst>
                <a:path w="556895" h="523875">
                  <a:moveTo>
                    <a:pt x="16687" y="432600"/>
                  </a:moveTo>
                  <a:lnTo>
                    <a:pt x="12687" y="427113"/>
                  </a:lnTo>
                  <a:lnTo>
                    <a:pt x="5981" y="426135"/>
                  </a:lnTo>
                  <a:lnTo>
                    <a:pt x="1206" y="430009"/>
                  </a:lnTo>
                  <a:lnTo>
                    <a:pt x="0" y="436041"/>
                  </a:lnTo>
                  <a:lnTo>
                    <a:pt x="3975" y="441528"/>
                  </a:lnTo>
                  <a:lnTo>
                    <a:pt x="10693" y="442506"/>
                  </a:lnTo>
                  <a:lnTo>
                    <a:pt x="15481" y="438632"/>
                  </a:lnTo>
                  <a:lnTo>
                    <a:pt x="16687" y="432600"/>
                  </a:lnTo>
                  <a:close/>
                </a:path>
                <a:path w="556895" h="523875">
                  <a:moveTo>
                    <a:pt x="53835" y="480466"/>
                  </a:moveTo>
                  <a:lnTo>
                    <a:pt x="49847" y="474980"/>
                  </a:lnTo>
                  <a:lnTo>
                    <a:pt x="43129" y="474002"/>
                  </a:lnTo>
                  <a:lnTo>
                    <a:pt x="38354" y="477875"/>
                  </a:lnTo>
                  <a:lnTo>
                    <a:pt x="37147" y="483908"/>
                  </a:lnTo>
                  <a:lnTo>
                    <a:pt x="41148" y="489381"/>
                  </a:lnTo>
                  <a:lnTo>
                    <a:pt x="47866" y="490372"/>
                  </a:lnTo>
                  <a:lnTo>
                    <a:pt x="52628" y="486498"/>
                  </a:lnTo>
                  <a:lnTo>
                    <a:pt x="53835" y="480466"/>
                  </a:lnTo>
                  <a:close/>
                </a:path>
                <a:path w="556895" h="523875">
                  <a:moveTo>
                    <a:pt x="70421" y="304965"/>
                  </a:moveTo>
                  <a:lnTo>
                    <a:pt x="66433" y="299478"/>
                  </a:lnTo>
                  <a:lnTo>
                    <a:pt x="59715" y="298500"/>
                  </a:lnTo>
                  <a:lnTo>
                    <a:pt x="54940" y="302374"/>
                  </a:lnTo>
                  <a:lnTo>
                    <a:pt x="53721" y="308394"/>
                  </a:lnTo>
                  <a:lnTo>
                    <a:pt x="57721" y="313880"/>
                  </a:lnTo>
                  <a:lnTo>
                    <a:pt x="64439" y="314858"/>
                  </a:lnTo>
                  <a:lnTo>
                    <a:pt x="69215" y="310984"/>
                  </a:lnTo>
                  <a:lnTo>
                    <a:pt x="70421" y="304965"/>
                  </a:lnTo>
                  <a:close/>
                </a:path>
                <a:path w="556895" h="523875">
                  <a:moveTo>
                    <a:pt x="75272" y="141135"/>
                  </a:moveTo>
                  <a:lnTo>
                    <a:pt x="71285" y="135661"/>
                  </a:lnTo>
                  <a:lnTo>
                    <a:pt x="64566" y="134670"/>
                  </a:lnTo>
                  <a:lnTo>
                    <a:pt x="59778" y="138544"/>
                  </a:lnTo>
                  <a:lnTo>
                    <a:pt x="58572" y="144576"/>
                  </a:lnTo>
                  <a:lnTo>
                    <a:pt x="62572" y="150063"/>
                  </a:lnTo>
                  <a:lnTo>
                    <a:pt x="69291" y="151041"/>
                  </a:lnTo>
                  <a:lnTo>
                    <a:pt x="74066" y="147167"/>
                  </a:lnTo>
                  <a:lnTo>
                    <a:pt x="75272" y="141135"/>
                  </a:lnTo>
                  <a:close/>
                </a:path>
                <a:path w="556895" h="523875">
                  <a:moveTo>
                    <a:pt x="81191" y="275564"/>
                  </a:moveTo>
                  <a:lnTo>
                    <a:pt x="77203" y="270078"/>
                  </a:lnTo>
                  <a:lnTo>
                    <a:pt x="70485" y="269100"/>
                  </a:lnTo>
                  <a:lnTo>
                    <a:pt x="65709" y="272961"/>
                  </a:lnTo>
                  <a:lnTo>
                    <a:pt x="64503" y="278993"/>
                  </a:lnTo>
                  <a:lnTo>
                    <a:pt x="68503" y="284467"/>
                  </a:lnTo>
                  <a:lnTo>
                    <a:pt x="75209" y="285457"/>
                  </a:lnTo>
                  <a:lnTo>
                    <a:pt x="79984" y="281584"/>
                  </a:lnTo>
                  <a:lnTo>
                    <a:pt x="81191" y="275564"/>
                  </a:lnTo>
                  <a:close/>
                </a:path>
                <a:path w="556895" h="523875">
                  <a:moveTo>
                    <a:pt x="93802" y="509981"/>
                  </a:moveTo>
                  <a:lnTo>
                    <a:pt x="89801" y="504507"/>
                  </a:lnTo>
                  <a:lnTo>
                    <a:pt x="83083" y="503516"/>
                  </a:lnTo>
                  <a:lnTo>
                    <a:pt x="78320" y="507390"/>
                  </a:lnTo>
                  <a:lnTo>
                    <a:pt x="77114" y="513410"/>
                  </a:lnTo>
                  <a:lnTo>
                    <a:pt x="81114" y="518896"/>
                  </a:lnTo>
                  <a:lnTo>
                    <a:pt x="87820" y="519874"/>
                  </a:lnTo>
                  <a:lnTo>
                    <a:pt x="92595" y="516013"/>
                  </a:lnTo>
                  <a:lnTo>
                    <a:pt x="93802" y="509981"/>
                  </a:lnTo>
                  <a:close/>
                </a:path>
                <a:path w="556895" h="523875">
                  <a:moveTo>
                    <a:pt x="101231" y="176276"/>
                  </a:moveTo>
                  <a:lnTo>
                    <a:pt x="97243" y="170789"/>
                  </a:lnTo>
                  <a:lnTo>
                    <a:pt x="90525" y="169811"/>
                  </a:lnTo>
                  <a:lnTo>
                    <a:pt x="85750" y="173685"/>
                  </a:lnTo>
                  <a:lnTo>
                    <a:pt x="84543" y="179705"/>
                  </a:lnTo>
                  <a:lnTo>
                    <a:pt x="88544" y="185191"/>
                  </a:lnTo>
                  <a:lnTo>
                    <a:pt x="95250" y="186182"/>
                  </a:lnTo>
                  <a:lnTo>
                    <a:pt x="100025" y="182308"/>
                  </a:lnTo>
                  <a:lnTo>
                    <a:pt x="101231" y="176276"/>
                  </a:lnTo>
                  <a:close/>
                </a:path>
                <a:path w="556895" h="523875">
                  <a:moveTo>
                    <a:pt x="108318" y="82575"/>
                  </a:moveTo>
                  <a:lnTo>
                    <a:pt x="104330" y="77089"/>
                  </a:lnTo>
                  <a:lnTo>
                    <a:pt x="97624" y="76111"/>
                  </a:lnTo>
                  <a:lnTo>
                    <a:pt x="92837" y="79984"/>
                  </a:lnTo>
                  <a:lnTo>
                    <a:pt x="91630" y="86017"/>
                  </a:lnTo>
                  <a:lnTo>
                    <a:pt x="95618" y="91503"/>
                  </a:lnTo>
                  <a:lnTo>
                    <a:pt x="102336" y="92481"/>
                  </a:lnTo>
                  <a:lnTo>
                    <a:pt x="107111" y="88607"/>
                  </a:lnTo>
                  <a:lnTo>
                    <a:pt x="108318" y="82575"/>
                  </a:lnTo>
                  <a:close/>
                </a:path>
                <a:path w="556895" h="523875">
                  <a:moveTo>
                    <a:pt x="116713" y="302272"/>
                  </a:moveTo>
                  <a:lnTo>
                    <a:pt x="112712" y="296786"/>
                  </a:lnTo>
                  <a:lnTo>
                    <a:pt x="106006" y="295795"/>
                  </a:lnTo>
                  <a:lnTo>
                    <a:pt x="101231" y="299669"/>
                  </a:lnTo>
                  <a:lnTo>
                    <a:pt x="100025" y="305701"/>
                  </a:lnTo>
                  <a:lnTo>
                    <a:pt x="104013" y="311188"/>
                  </a:lnTo>
                  <a:lnTo>
                    <a:pt x="110731" y="312166"/>
                  </a:lnTo>
                  <a:lnTo>
                    <a:pt x="115506" y="308292"/>
                  </a:lnTo>
                  <a:lnTo>
                    <a:pt x="116713" y="302272"/>
                  </a:lnTo>
                  <a:close/>
                </a:path>
                <a:path w="556895" h="523875">
                  <a:moveTo>
                    <a:pt x="120421" y="229019"/>
                  </a:moveTo>
                  <a:lnTo>
                    <a:pt x="116420" y="223532"/>
                  </a:lnTo>
                  <a:lnTo>
                    <a:pt x="109715" y="222554"/>
                  </a:lnTo>
                  <a:lnTo>
                    <a:pt x="104940" y="226428"/>
                  </a:lnTo>
                  <a:lnTo>
                    <a:pt x="103733" y="232460"/>
                  </a:lnTo>
                  <a:lnTo>
                    <a:pt x="107721" y="237934"/>
                  </a:lnTo>
                  <a:lnTo>
                    <a:pt x="114439" y="238925"/>
                  </a:lnTo>
                  <a:lnTo>
                    <a:pt x="119214" y="235051"/>
                  </a:lnTo>
                  <a:lnTo>
                    <a:pt x="120421" y="229019"/>
                  </a:lnTo>
                  <a:close/>
                </a:path>
                <a:path w="556895" h="523875">
                  <a:moveTo>
                    <a:pt x="133273" y="286270"/>
                  </a:moveTo>
                  <a:lnTo>
                    <a:pt x="129273" y="280784"/>
                  </a:lnTo>
                  <a:lnTo>
                    <a:pt x="122567" y="279806"/>
                  </a:lnTo>
                  <a:lnTo>
                    <a:pt x="117779" y="283679"/>
                  </a:lnTo>
                  <a:lnTo>
                    <a:pt x="116573" y="289699"/>
                  </a:lnTo>
                  <a:lnTo>
                    <a:pt x="120573" y="295186"/>
                  </a:lnTo>
                  <a:lnTo>
                    <a:pt x="127292" y="296176"/>
                  </a:lnTo>
                  <a:lnTo>
                    <a:pt x="132067" y="292303"/>
                  </a:lnTo>
                  <a:lnTo>
                    <a:pt x="133273" y="286270"/>
                  </a:lnTo>
                  <a:close/>
                </a:path>
                <a:path w="556895" h="523875">
                  <a:moveTo>
                    <a:pt x="146202" y="513588"/>
                  </a:moveTo>
                  <a:lnTo>
                    <a:pt x="142201" y="508101"/>
                  </a:lnTo>
                  <a:lnTo>
                    <a:pt x="135483" y="507123"/>
                  </a:lnTo>
                  <a:lnTo>
                    <a:pt x="130708" y="510984"/>
                  </a:lnTo>
                  <a:lnTo>
                    <a:pt x="129501" y="517017"/>
                  </a:lnTo>
                  <a:lnTo>
                    <a:pt x="133502" y="522503"/>
                  </a:lnTo>
                  <a:lnTo>
                    <a:pt x="140220" y="523481"/>
                  </a:lnTo>
                  <a:lnTo>
                    <a:pt x="144995" y="519620"/>
                  </a:lnTo>
                  <a:lnTo>
                    <a:pt x="146202" y="513588"/>
                  </a:lnTo>
                  <a:close/>
                </a:path>
                <a:path w="556895" h="523875">
                  <a:moveTo>
                    <a:pt x="147396" y="473811"/>
                  </a:moveTo>
                  <a:lnTo>
                    <a:pt x="143395" y="468325"/>
                  </a:lnTo>
                  <a:lnTo>
                    <a:pt x="136690" y="467347"/>
                  </a:lnTo>
                  <a:lnTo>
                    <a:pt x="131914" y="471220"/>
                  </a:lnTo>
                  <a:lnTo>
                    <a:pt x="130695" y="477253"/>
                  </a:lnTo>
                  <a:lnTo>
                    <a:pt x="134683" y="482739"/>
                  </a:lnTo>
                  <a:lnTo>
                    <a:pt x="141401" y="483717"/>
                  </a:lnTo>
                  <a:lnTo>
                    <a:pt x="146177" y="479844"/>
                  </a:lnTo>
                  <a:lnTo>
                    <a:pt x="147396" y="473811"/>
                  </a:lnTo>
                  <a:close/>
                </a:path>
                <a:path w="556895" h="523875">
                  <a:moveTo>
                    <a:pt x="155663" y="137934"/>
                  </a:moveTo>
                  <a:lnTo>
                    <a:pt x="151676" y="132448"/>
                  </a:lnTo>
                  <a:lnTo>
                    <a:pt x="144957" y="131470"/>
                  </a:lnTo>
                  <a:lnTo>
                    <a:pt x="140182" y="135343"/>
                  </a:lnTo>
                  <a:lnTo>
                    <a:pt x="138976" y="141376"/>
                  </a:lnTo>
                  <a:lnTo>
                    <a:pt x="142963" y="146862"/>
                  </a:lnTo>
                  <a:lnTo>
                    <a:pt x="149682" y="147840"/>
                  </a:lnTo>
                  <a:lnTo>
                    <a:pt x="154457" y="143967"/>
                  </a:lnTo>
                  <a:lnTo>
                    <a:pt x="155663" y="137934"/>
                  </a:lnTo>
                  <a:close/>
                </a:path>
                <a:path w="556895" h="523875">
                  <a:moveTo>
                    <a:pt x="158076" y="278485"/>
                  </a:moveTo>
                  <a:lnTo>
                    <a:pt x="154089" y="273011"/>
                  </a:lnTo>
                  <a:lnTo>
                    <a:pt x="147370" y="272021"/>
                  </a:lnTo>
                  <a:lnTo>
                    <a:pt x="142595" y="275894"/>
                  </a:lnTo>
                  <a:lnTo>
                    <a:pt x="141389" y="281927"/>
                  </a:lnTo>
                  <a:lnTo>
                    <a:pt x="145376" y="287426"/>
                  </a:lnTo>
                  <a:lnTo>
                    <a:pt x="152095" y="288391"/>
                  </a:lnTo>
                  <a:lnTo>
                    <a:pt x="156870" y="284518"/>
                  </a:lnTo>
                  <a:lnTo>
                    <a:pt x="158076" y="278485"/>
                  </a:lnTo>
                  <a:close/>
                </a:path>
                <a:path w="556895" h="523875">
                  <a:moveTo>
                    <a:pt x="168541" y="292506"/>
                  </a:moveTo>
                  <a:lnTo>
                    <a:pt x="164553" y="287020"/>
                  </a:lnTo>
                  <a:lnTo>
                    <a:pt x="157835" y="286042"/>
                  </a:lnTo>
                  <a:lnTo>
                    <a:pt x="153047" y="289915"/>
                  </a:lnTo>
                  <a:lnTo>
                    <a:pt x="151841" y="295935"/>
                  </a:lnTo>
                  <a:lnTo>
                    <a:pt x="155841" y="301409"/>
                  </a:lnTo>
                  <a:lnTo>
                    <a:pt x="162560" y="302412"/>
                  </a:lnTo>
                  <a:lnTo>
                    <a:pt x="167335" y="298538"/>
                  </a:lnTo>
                  <a:lnTo>
                    <a:pt x="168541" y="292506"/>
                  </a:lnTo>
                  <a:close/>
                </a:path>
                <a:path w="556895" h="523875">
                  <a:moveTo>
                    <a:pt x="171424" y="186448"/>
                  </a:moveTo>
                  <a:lnTo>
                    <a:pt x="167436" y="180962"/>
                  </a:lnTo>
                  <a:lnTo>
                    <a:pt x="160718" y="179984"/>
                  </a:lnTo>
                  <a:lnTo>
                    <a:pt x="155943" y="183857"/>
                  </a:lnTo>
                  <a:lnTo>
                    <a:pt x="154749" y="189877"/>
                  </a:lnTo>
                  <a:lnTo>
                    <a:pt x="158750" y="195364"/>
                  </a:lnTo>
                  <a:lnTo>
                    <a:pt x="165455" y="196342"/>
                  </a:lnTo>
                  <a:lnTo>
                    <a:pt x="170230" y="192468"/>
                  </a:lnTo>
                  <a:lnTo>
                    <a:pt x="171424" y="186448"/>
                  </a:lnTo>
                  <a:close/>
                </a:path>
                <a:path w="556895" h="523875">
                  <a:moveTo>
                    <a:pt x="179603" y="209219"/>
                  </a:moveTo>
                  <a:lnTo>
                    <a:pt x="175615" y="203733"/>
                  </a:lnTo>
                  <a:lnTo>
                    <a:pt x="168897" y="202755"/>
                  </a:lnTo>
                  <a:lnTo>
                    <a:pt x="164122" y="206629"/>
                  </a:lnTo>
                  <a:lnTo>
                    <a:pt x="162915" y="212648"/>
                  </a:lnTo>
                  <a:lnTo>
                    <a:pt x="166916" y="218147"/>
                  </a:lnTo>
                  <a:lnTo>
                    <a:pt x="173621" y="219125"/>
                  </a:lnTo>
                  <a:lnTo>
                    <a:pt x="178396" y="215239"/>
                  </a:lnTo>
                  <a:lnTo>
                    <a:pt x="179603" y="209219"/>
                  </a:lnTo>
                  <a:close/>
                </a:path>
                <a:path w="556895" h="523875">
                  <a:moveTo>
                    <a:pt x="200304" y="469417"/>
                  </a:moveTo>
                  <a:lnTo>
                    <a:pt x="196303" y="463931"/>
                  </a:lnTo>
                  <a:lnTo>
                    <a:pt x="189585" y="462953"/>
                  </a:lnTo>
                  <a:lnTo>
                    <a:pt x="184810" y="466826"/>
                  </a:lnTo>
                  <a:lnTo>
                    <a:pt x="183603" y="472846"/>
                  </a:lnTo>
                  <a:lnTo>
                    <a:pt x="187591" y="478320"/>
                  </a:lnTo>
                  <a:lnTo>
                    <a:pt x="194310" y="479310"/>
                  </a:lnTo>
                  <a:lnTo>
                    <a:pt x="199097" y="475437"/>
                  </a:lnTo>
                  <a:lnTo>
                    <a:pt x="200304" y="469417"/>
                  </a:lnTo>
                  <a:close/>
                </a:path>
                <a:path w="556895" h="523875">
                  <a:moveTo>
                    <a:pt x="202996" y="487908"/>
                  </a:moveTo>
                  <a:lnTo>
                    <a:pt x="198996" y="482422"/>
                  </a:lnTo>
                  <a:lnTo>
                    <a:pt x="192290" y="481444"/>
                  </a:lnTo>
                  <a:lnTo>
                    <a:pt x="187515" y="485317"/>
                  </a:lnTo>
                  <a:lnTo>
                    <a:pt x="186309" y="491350"/>
                  </a:lnTo>
                  <a:lnTo>
                    <a:pt x="190296" y="496824"/>
                  </a:lnTo>
                  <a:lnTo>
                    <a:pt x="197015" y="497814"/>
                  </a:lnTo>
                  <a:lnTo>
                    <a:pt x="201790" y="493941"/>
                  </a:lnTo>
                  <a:lnTo>
                    <a:pt x="202996" y="487908"/>
                  </a:lnTo>
                  <a:close/>
                </a:path>
                <a:path w="556895" h="523875">
                  <a:moveTo>
                    <a:pt x="214630" y="44259"/>
                  </a:moveTo>
                  <a:lnTo>
                    <a:pt x="210629" y="38785"/>
                  </a:lnTo>
                  <a:lnTo>
                    <a:pt x="203923" y="37795"/>
                  </a:lnTo>
                  <a:lnTo>
                    <a:pt x="199148" y="41681"/>
                  </a:lnTo>
                  <a:lnTo>
                    <a:pt x="197942" y="47713"/>
                  </a:lnTo>
                  <a:lnTo>
                    <a:pt x="201917" y="53187"/>
                  </a:lnTo>
                  <a:lnTo>
                    <a:pt x="208635" y="54165"/>
                  </a:lnTo>
                  <a:lnTo>
                    <a:pt x="213423" y="50292"/>
                  </a:lnTo>
                  <a:lnTo>
                    <a:pt x="214630" y="44259"/>
                  </a:lnTo>
                  <a:close/>
                </a:path>
                <a:path w="556895" h="523875">
                  <a:moveTo>
                    <a:pt x="215544" y="64998"/>
                  </a:moveTo>
                  <a:lnTo>
                    <a:pt x="211556" y="59512"/>
                  </a:lnTo>
                  <a:lnTo>
                    <a:pt x="204838" y="58534"/>
                  </a:lnTo>
                  <a:lnTo>
                    <a:pt x="200063" y="62407"/>
                  </a:lnTo>
                  <a:lnTo>
                    <a:pt x="198856" y="68427"/>
                  </a:lnTo>
                  <a:lnTo>
                    <a:pt x="202857" y="73901"/>
                  </a:lnTo>
                  <a:lnTo>
                    <a:pt x="209562" y="74904"/>
                  </a:lnTo>
                  <a:lnTo>
                    <a:pt x="214337" y="71031"/>
                  </a:lnTo>
                  <a:lnTo>
                    <a:pt x="215544" y="64998"/>
                  </a:lnTo>
                  <a:close/>
                </a:path>
                <a:path w="556895" h="523875">
                  <a:moveTo>
                    <a:pt x="223926" y="378167"/>
                  </a:moveTo>
                  <a:lnTo>
                    <a:pt x="219938" y="372694"/>
                  </a:lnTo>
                  <a:lnTo>
                    <a:pt x="213233" y="371703"/>
                  </a:lnTo>
                  <a:lnTo>
                    <a:pt x="208445" y="375577"/>
                  </a:lnTo>
                  <a:lnTo>
                    <a:pt x="207225" y="381596"/>
                  </a:lnTo>
                  <a:lnTo>
                    <a:pt x="211226" y="387083"/>
                  </a:lnTo>
                  <a:lnTo>
                    <a:pt x="217944" y="388061"/>
                  </a:lnTo>
                  <a:lnTo>
                    <a:pt x="222719" y="384200"/>
                  </a:lnTo>
                  <a:lnTo>
                    <a:pt x="223926" y="378167"/>
                  </a:lnTo>
                  <a:close/>
                </a:path>
                <a:path w="556895" h="523875">
                  <a:moveTo>
                    <a:pt x="231838" y="147472"/>
                  </a:moveTo>
                  <a:lnTo>
                    <a:pt x="227850" y="141998"/>
                  </a:lnTo>
                  <a:lnTo>
                    <a:pt x="221132" y="141008"/>
                  </a:lnTo>
                  <a:lnTo>
                    <a:pt x="216344" y="144881"/>
                  </a:lnTo>
                  <a:lnTo>
                    <a:pt x="215138" y="150914"/>
                  </a:lnTo>
                  <a:lnTo>
                    <a:pt x="219138" y="156413"/>
                  </a:lnTo>
                  <a:lnTo>
                    <a:pt x="225844" y="157391"/>
                  </a:lnTo>
                  <a:lnTo>
                    <a:pt x="230619" y="153504"/>
                  </a:lnTo>
                  <a:lnTo>
                    <a:pt x="231838" y="147472"/>
                  </a:lnTo>
                  <a:close/>
                </a:path>
                <a:path w="556895" h="523875">
                  <a:moveTo>
                    <a:pt x="233705" y="109740"/>
                  </a:moveTo>
                  <a:lnTo>
                    <a:pt x="229704" y="104254"/>
                  </a:lnTo>
                  <a:lnTo>
                    <a:pt x="222999" y="103276"/>
                  </a:lnTo>
                  <a:lnTo>
                    <a:pt x="218224" y="107149"/>
                  </a:lnTo>
                  <a:lnTo>
                    <a:pt x="217004" y="113182"/>
                  </a:lnTo>
                  <a:lnTo>
                    <a:pt x="220992" y="118668"/>
                  </a:lnTo>
                  <a:lnTo>
                    <a:pt x="227711" y="119646"/>
                  </a:lnTo>
                  <a:lnTo>
                    <a:pt x="232498" y="115773"/>
                  </a:lnTo>
                  <a:lnTo>
                    <a:pt x="233705" y="109740"/>
                  </a:lnTo>
                  <a:close/>
                </a:path>
                <a:path w="556895" h="523875">
                  <a:moveTo>
                    <a:pt x="240512" y="359460"/>
                  </a:moveTo>
                  <a:lnTo>
                    <a:pt x="236512" y="353974"/>
                  </a:lnTo>
                  <a:lnTo>
                    <a:pt x="229793" y="352996"/>
                  </a:lnTo>
                  <a:lnTo>
                    <a:pt x="225018" y="356870"/>
                  </a:lnTo>
                  <a:lnTo>
                    <a:pt x="223824" y="362889"/>
                  </a:lnTo>
                  <a:lnTo>
                    <a:pt x="227825" y="368376"/>
                  </a:lnTo>
                  <a:lnTo>
                    <a:pt x="234530" y="369354"/>
                  </a:lnTo>
                  <a:lnTo>
                    <a:pt x="239306" y="365493"/>
                  </a:lnTo>
                  <a:lnTo>
                    <a:pt x="240512" y="359460"/>
                  </a:lnTo>
                  <a:close/>
                </a:path>
                <a:path w="556895" h="523875">
                  <a:moveTo>
                    <a:pt x="245364" y="478777"/>
                  </a:moveTo>
                  <a:lnTo>
                    <a:pt x="241363" y="473290"/>
                  </a:lnTo>
                  <a:lnTo>
                    <a:pt x="234657" y="472313"/>
                  </a:lnTo>
                  <a:lnTo>
                    <a:pt x="229882" y="476186"/>
                  </a:lnTo>
                  <a:lnTo>
                    <a:pt x="228676" y="482219"/>
                  </a:lnTo>
                  <a:lnTo>
                    <a:pt x="232664" y="487692"/>
                  </a:lnTo>
                  <a:lnTo>
                    <a:pt x="239382" y="488683"/>
                  </a:lnTo>
                  <a:lnTo>
                    <a:pt x="244157" y="484797"/>
                  </a:lnTo>
                  <a:lnTo>
                    <a:pt x="245364" y="478777"/>
                  </a:lnTo>
                  <a:close/>
                </a:path>
                <a:path w="556895" h="523875">
                  <a:moveTo>
                    <a:pt x="245821" y="405955"/>
                  </a:moveTo>
                  <a:lnTo>
                    <a:pt x="241820" y="400469"/>
                  </a:lnTo>
                  <a:lnTo>
                    <a:pt x="235115" y="399491"/>
                  </a:lnTo>
                  <a:lnTo>
                    <a:pt x="230352" y="403352"/>
                  </a:lnTo>
                  <a:lnTo>
                    <a:pt x="229146" y="409371"/>
                  </a:lnTo>
                  <a:lnTo>
                    <a:pt x="233121" y="414845"/>
                  </a:lnTo>
                  <a:lnTo>
                    <a:pt x="239839" y="415836"/>
                  </a:lnTo>
                  <a:lnTo>
                    <a:pt x="244614" y="411975"/>
                  </a:lnTo>
                  <a:lnTo>
                    <a:pt x="245821" y="405955"/>
                  </a:lnTo>
                  <a:close/>
                </a:path>
                <a:path w="556895" h="523875">
                  <a:moveTo>
                    <a:pt x="246608" y="156527"/>
                  </a:moveTo>
                  <a:lnTo>
                    <a:pt x="242608" y="151041"/>
                  </a:lnTo>
                  <a:lnTo>
                    <a:pt x="235889" y="150063"/>
                  </a:lnTo>
                  <a:lnTo>
                    <a:pt x="231114" y="153936"/>
                  </a:lnTo>
                  <a:lnTo>
                    <a:pt x="229908" y="159969"/>
                  </a:lnTo>
                  <a:lnTo>
                    <a:pt x="233895" y="165442"/>
                  </a:lnTo>
                  <a:lnTo>
                    <a:pt x="240614" y="166433"/>
                  </a:lnTo>
                  <a:lnTo>
                    <a:pt x="245389" y="162547"/>
                  </a:lnTo>
                  <a:lnTo>
                    <a:pt x="246608" y="156527"/>
                  </a:lnTo>
                  <a:close/>
                </a:path>
                <a:path w="556895" h="523875">
                  <a:moveTo>
                    <a:pt x="248500" y="299770"/>
                  </a:moveTo>
                  <a:lnTo>
                    <a:pt x="244500" y="294284"/>
                  </a:lnTo>
                  <a:lnTo>
                    <a:pt x="237794" y="293306"/>
                  </a:lnTo>
                  <a:lnTo>
                    <a:pt x="233019" y="297180"/>
                  </a:lnTo>
                  <a:lnTo>
                    <a:pt x="231813" y="303199"/>
                  </a:lnTo>
                  <a:lnTo>
                    <a:pt x="235800" y="308686"/>
                  </a:lnTo>
                  <a:lnTo>
                    <a:pt x="242519" y="309664"/>
                  </a:lnTo>
                  <a:lnTo>
                    <a:pt x="247294" y="305803"/>
                  </a:lnTo>
                  <a:lnTo>
                    <a:pt x="248500" y="299770"/>
                  </a:lnTo>
                  <a:close/>
                </a:path>
                <a:path w="556895" h="523875">
                  <a:moveTo>
                    <a:pt x="250609" y="31000"/>
                  </a:moveTo>
                  <a:lnTo>
                    <a:pt x="246608" y="25514"/>
                  </a:lnTo>
                  <a:lnTo>
                    <a:pt x="239903" y="24523"/>
                  </a:lnTo>
                  <a:lnTo>
                    <a:pt x="235127" y="28397"/>
                  </a:lnTo>
                  <a:lnTo>
                    <a:pt x="233921" y="34429"/>
                  </a:lnTo>
                  <a:lnTo>
                    <a:pt x="237909" y="39916"/>
                  </a:lnTo>
                  <a:lnTo>
                    <a:pt x="244627" y="40894"/>
                  </a:lnTo>
                  <a:lnTo>
                    <a:pt x="249402" y="37020"/>
                  </a:lnTo>
                  <a:lnTo>
                    <a:pt x="250609" y="31000"/>
                  </a:lnTo>
                  <a:close/>
                </a:path>
                <a:path w="556895" h="523875">
                  <a:moveTo>
                    <a:pt x="262902" y="135458"/>
                  </a:moveTo>
                  <a:lnTo>
                    <a:pt x="258914" y="129971"/>
                  </a:lnTo>
                  <a:lnTo>
                    <a:pt x="252196" y="129006"/>
                  </a:lnTo>
                  <a:lnTo>
                    <a:pt x="247421" y="132867"/>
                  </a:lnTo>
                  <a:lnTo>
                    <a:pt x="246214" y="138899"/>
                  </a:lnTo>
                  <a:lnTo>
                    <a:pt x="250202" y="144386"/>
                  </a:lnTo>
                  <a:lnTo>
                    <a:pt x="256921" y="145364"/>
                  </a:lnTo>
                  <a:lnTo>
                    <a:pt x="261696" y="141490"/>
                  </a:lnTo>
                  <a:lnTo>
                    <a:pt x="262902" y="135458"/>
                  </a:lnTo>
                  <a:close/>
                </a:path>
                <a:path w="556895" h="523875">
                  <a:moveTo>
                    <a:pt x="296354" y="468083"/>
                  </a:moveTo>
                  <a:lnTo>
                    <a:pt x="292366" y="462597"/>
                  </a:lnTo>
                  <a:lnTo>
                    <a:pt x="285661" y="461619"/>
                  </a:lnTo>
                  <a:lnTo>
                    <a:pt x="280885" y="465493"/>
                  </a:lnTo>
                  <a:lnTo>
                    <a:pt x="279679" y="471525"/>
                  </a:lnTo>
                  <a:lnTo>
                    <a:pt x="283667" y="476999"/>
                  </a:lnTo>
                  <a:lnTo>
                    <a:pt x="290385" y="477989"/>
                  </a:lnTo>
                  <a:lnTo>
                    <a:pt x="295160" y="474116"/>
                  </a:lnTo>
                  <a:lnTo>
                    <a:pt x="296354" y="468083"/>
                  </a:lnTo>
                  <a:close/>
                </a:path>
                <a:path w="556895" h="523875">
                  <a:moveTo>
                    <a:pt x="303923" y="340512"/>
                  </a:moveTo>
                  <a:lnTo>
                    <a:pt x="299948" y="335038"/>
                  </a:lnTo>
                  <a:lnTo>
                    <a:pt x="293230" y="334060"/>
                  </a:lnTo>
                  <a:lnTo>
                    <a:pt x="288442" y="337921"/>
                  </a:lnTo>
                  <a:lnTo>
                    <a:pt x="287235" y="343954"/>
                  </a:lnTo>
                  <a:lnTo>
                    <a:pt x="291236" y="349440"/>
                  </a:lnTo>
                  <a:lnTo>
                    <a:pt x="297942" y="350418"/>
                  </a:lnTo>
                  <a:lnTo>
                    <a:pt x="302717" y="346544"/>
                  </a:lnTo>
                  <a:lnTo>
                    <a:pt x="303923" y="340512"/>
                  </a:lnTo>
                  <a:close/>
                </a:path>
                <a:path w="556895" h="523875">
                  <a:moveTo>
                    <a:pt x="312216" y="150495"/>
                  </a:moveTo>
                  <a:lnTo>
                    <a:pt x="308229" y="145008"/>
                  </a:lnTo>
                  <a:lnTo>
                    <a:pt x="301510" y="144030"/>
                  </a:lnTo>
                  <a:lnTo>
                    <a:pt x="296735" y="147891"/>
                  </a:lnTo>
                  <a:lnTo>
                    <a:pt x="295529" y="153911"/>
                  </a:lnTo>
                  <a:lnTo>
                    <a:pt x="299529" y="159397"/>
                  </a:lnTo>
                  <a:lnTo>
                    <a:pt x="306247" y="160388"/>
                  </a:lnTo>
                  <a:lnTo>
                    <a:pt x="311023" y="156527"/>
                  </a:lnTo>
                  <a:lnTo>
                    <a:pt x="312216" y="150495"/>
                  </a:lnTo>
                  <a:close/>
                </a:path>
                <a:path w="556895" h="523875">
                  <a:moveTo>
                    <a:pt x="314083" y="301053"/>
                  </a:moveTo>
                  <a:lnTo>
                    <a:pt x="310083" y="295567"/>
                  </a:lnTo>
                  <a:lnTo>
                    <a:pt x="303377" y="294589"/>
                  </a:lnTo>
                  <a:lnTo>
                    <a:pt x="298589" y="298462"/>
                  </a:lnTo>
                  <a:lnTo>
                    <a:pt x="297383" y="304495"/>
                  </a:lnTo>
                  <a:lnTo>
                    <a:pt x="301371" y="309981"/>
                  </a:lnTo>
                  <a:lnTo>
                    <a:pt x="308089" y="310959"/>
                  </a:lnTo>
                  <a:lnTo>
                    <a:pt x="312877" y="307086"/>
                  </a:lnTo>
                  <a:lnTo>
                    <a:pt x="314083" y="301053"/>
                  </a:lnTo>
                  <a:close/>
                </a:path>
                <a:path w="556895" h="523875">
                  <a:moveTo>
                    <a:pt x="324053" y="271221"/>
                  </a:moveTo>
                  <a:lnTo>
                    <a:pt x="320065" y="265734"/>
                  </a:lnTo>
                  <a:lnTo>
                    <a:pt x="313347" y="264756"/>
                  </a:lnTo>
                  <a:lnTo>
                    <a:pt x="308571" y="268630"/>
                  </a:lnTo>
                  <a:lnTo>
                    <a:pt x="307365" y="274662"/>
                  </a:lnTo>
                  <a:lnTo>
                    <a:pt x="311365" y="280149"/>
                  </a:lnTo>
                  <a:lnTo>
                    <a:pt x="318071" y="281127"/>
                  </a:lnTo>
                  <a:lnTo>
                    <a:pt x="322846" y="277253"/>
                  </a:lnTo>
                  <a:lnTo>
                    <a:pt x="324053" y="271221"/>
                  </a:lnTo>
                  <a:close/>
                </a:path>
                <a:path w="556895" h="523875">
                  <a:moveTo>
                    <a:pt x="324269" y="344881"/>
                  </a:moveTo>
                  <a:lnTo>
                    <a:pt x="320268" y="339394"/>
                  </a:lnTo>
                  <a:lnTo>
                    <a:pt x="313563" y="338416"/>
                  </a:lnTo>
                  <a:lnTo>
                    <a:pt x="308787" y="342277"/>
                  </a:lnTo>
                  <a:lnTo>
                    <a:pt x="307581" y="348310"/>
                  </a:lnTo>
                  <a:lnTo>
                    <a:pt x="311569" y="353783"/>
                  </a:lnTo>
                  <a:lnTo>
                    <a:pt x="318287" y="354774"/>
                  </a:lnTo>
                  <a:lnTo>
                    <a:pt x="323062" y="350901"/>
                  </a:lnTo>
                  <a:lnTo>
                    <a:pt x="324269" y="344881"/>
                  </a:lnTo>
                  <a:close/>
                </a:path>
                <a:path w="556895" h="523875">
                  <a:moveTo>
                    <a:pt x="326390" y="217043"/>
                  </a:moveTo>
                  <a:lnTo>
                    <a:pt x="322389" y="211556"/>
                  </a:lnTo>
                  <a:lnTo>
                    <a:pt x="315683" y="210578"/>
                  </a:lnTo>
                  <a:lnTo>
                    <a:pt x="310908" y="214452"/>
                  </a:lnTo>
                  <a:lnTo>
                    <a:pt x="309702" y="220484"/>
                  </a:lnTo>
                  <a:lnTo>
                    <a:pt x="313690" y="225958"/>
                  </a:lnTo>
                  <a:lnTo>
                    <a:pt x="320408" y="226936"/>
                  </a:lnTo>
                  <a:lnTo>
                    <a:pt x="325183" y="223075"/>
                  </a:lnTo>
                  <a:lnTo>
                    <a:pt x="326390" y="217043"/>
                  </a:lnTo>
                  <a:close/>
                </a:path>
                <a:path w="556895" h="523875">
                  <a:moveTo>
                    <a:pt x="333311" y="27025"/>
                  </a:moveTo>
                  <a:lnTo>
                    <a:pt x="329311" y="21539"/>
                  </a:lnTo>
                  <a:lnTo>
                    <a:pt x="322605" y="20561"/>
                  </a:lnTo>
                  <a:lnTo>
                    <a:pt x="317817" y="24434"/>
                  </a:lnTo>
                  <a:lnTo>
                    <a:pt x="316611" y="30454"/>
                  </a:lnTo>
                  <a:lnTo>
                    <a:pt x="320611" y="35941"/>
                  </a:lnTo>
                  <a:lnTo>
                    <a:pt x="327329" y="36931"/>
                  </a:lnTo>
                  <a:lnTo>
                    <a:pt x="332105" y="33058"/>
                  </a:lnTo>
                  <a:lnTo>
                    <a:pt x="333311" y="27025"/>
                  </a:lnTo>
                  <a:close/>
                </a:path>
                <a:path w="556895" h="523875">
                  <a:moveTo>
                    <a:pt x="339039" y="144691"/>
                  </a:moveTo>
                  <a:lnTo>
                    <a:pt x="335038" y="139204"/>
                  </a:lnTo>
                  <a:lnTo>
                    <a:pt x="328333" y="138226"/>
                  </a:lnTo>
                  <a:lnTo>
                    <a:pt x="323557" y="142100"/>
                  </a:lnTo>
                  <a:lnTo>
                    <a:pt x="322351" y="148120"/>
                  </a:lnTo>
                  <a:lnTo>
                    <a:pt x="326339" y="153606"/>
                  </a:lnTo>
                  <a:lnTo>
                    <a:pt x="333057" y="154597"/>
                  </a:lnTo>
                  <a:lnTo>
                    <a:pt x="337832" y="150723"/>
                  </a:lnTo>
                  <a:lnTo>
                    <a:pt x="339039" y="144691"/>
                  </a:lnTo>
                  <a:close/>
                </a:path>
                <a:path w="556895" h="523875">
                  <a:moveTo>
                    <a:pt x="339166" y="376047"/>
                  </a:moveTo>
                  <a:lnTo>
                    <a:pt x="335178" y="370573"/>
                  </a:lnTo>
                  <a:lnTo>
                    <a:pt x="328472" y="369582"/>
                  </a:lnTo>
                  <a:lnTo>
                    <a:pt x="323684" y="373456"/>
                  </a:lnTo>
                  <a:lnTo>
                    <a:pt x="322478" y="379488"/>
                  </a:lnTo>
                  <a:lnTo>
                    <a:pt x="326466" y="384975"/>
                  </a:lnTo>
                  <a:lnTo>
                    <a:pt x="333184" y="385953"/>
                  </a:lnTo>
                  <a:lnTo>
                    <a:pt x="337959" y="382079"/>
                  </a:lnTo>
                  <a:lnTo>
                    <a:pt x="339166" y="376047"/>
                  </a:lnTo>
                  <a:close/>
                </a:path>
                <a:path w="556895" h="523875">
                  <a:moveTo>
                    <a:pt x="351904" y="345605"/>
                  </a:moveTo>
                  <a:lnTo>
                    <a:pt x="347916" y="340131"/>
                  </a:lnTo>
                  <a:lnTo>
                    <a:pt x="341198" y="339153"/>
                  </a:lnTo>
                  <a:lnTo>
                    <a:pt x="336423" y="343014"/>
                  </a:lnTo>
                  <a:lnTo>
                    <a:pt x="335216" y="349046"/>
                  </a:lnTo>
                  <a:lnTo>
                    <a:pt x="336143" y="350342"/>
                  </a:lnTo>
                  <a:lnTo>
                    <a:pt x="332663" y="349821"/>
                  </a:lnTo>
                  <a:lnTo>
                    <a:pt x="327888" y="353682"/>
                  </a:lnTo>
                  <a:lnTo>
                    <a:pt x="326682" y="359714"/>
                  </a:lnTo>
                  <a:lnTo>
                    <a:pt x="330682" y="365188"/>
                  </a:lnTo>
                  <a:lnTo>
                    <a:pt x="337388" y="366179"/>
                  </a:lnTo>
                  <a:lnTo>
                    <a:pt x="342163" y="362305"/>
                  </a:lnTo>
                  <a:lnTo>
                    <a:pt x="343369" y="356285"/>
                  </a:lnTo>
                  <a:lnTo>
                    <a:pt x="342417" y="354990"/>
                  </a:lnTo>
                  <a:lnTo>
                    <a:pt x="345922" y="355498"/>
                  </a:lnTo>
                  <a:lnTo>
                    <a:pt x="350697" y="351637"/>
                  </a:lnTo>
                  <a:lnTo>
                    <a:pt x="351904" y="345605"/>
                  </a:lnTo>
                  <a:close/>
                </a:path>
                <a:path w="556895" h="523875">
                  <a:moveTo>
                    <a:pt x="355561" y="226529"/>
                  </a:moveTo>
                  <a:lnTo>
                    <a:pt x="351574" y="221043"/>
                  </a:lnTo>
                  <a:lnTo>
                    <a:pt x="344868" y="220065"/>
                  </a:lnTo>
                  <a:lnTo>
                    <a:pt x="340093" y="223939"/>
                  </a:lnTo>
                  <a:lnTo>
                    <a:pt x="338886" y="229971"/>
                  </a:lnTo>
                  <a:lnTo>
                    <a:pt x="342874" y="235458"/>
                  </a:lnTo>
                  <a:lnTo>
                    <a:pt x="349592" y="236435"/>
                  </a:lnTo>
                  <a:lnTo>
                    <a:pt x="354368" y="232562"/>
                  </a:lnTo>
                  <a:lnTo>
                    <a:pt x="355561" y="226529"/>
                  </a:lnTo>
                  <a:close/>
                </a:path>
                <a:path w="556895" h="523875">
                  <a:moveTo>
                    <a:pt x="363639" y="187325"/>
                  </a:moveTo>
                  <a:lnTo>
                    <a:pt x="359638" y="181838"/>
                  </a:lnTo>
                  <a:lnTo>
                    <a:pt x="352920" y="180860"/>
                  </a:lnTo>
                  <a:lnTo>
                    <a:pt x="348145" y="184734"/>
                  </a:lnTo>
                  <a:lnTo>
                    <a:pt x="346938" y="190754"/>
                  </a:lnTo>
                  <a:lnTo>
                    <a:pt x="350939" y="196240"/>
                  </a:lnTo>
                  <a:lnTo>
                    <a:pt x="357657" y="197231"/>
                  </a:lnTo>
                  <a:lnTo>
                    <a:pt x="362432" y="193357"/>
                  </a:lnTo>
                  <a:lnTo>
                    <a:pt x="363639" y="187325"/>
                  </a:lnTo>
                  <a:close/>
                </a:path>
                <a:path w="556895" h="523875">
                  <a:moveTo>
                    <a:pt x="364248" y="380047"/>
                  </a:moveTo>
                  <a:lnTo>
                    <a:pt x="360260" y="374561"/>
                  </a:lnTo>
                  <a:lnTo>
                    <a:pt x="353542" y="373583"/>
                  </a:lnTo>
                  <a:lnTo>
                    <a:pt x="348754" y="377456"/>
                  </a:lnTo>
                  <a:lnTo>
                    <a:pt x="347548" y="383489"/>
                  </a:lnTo>
                  <a:lnTo>
                    <a:pt x="351548" y="388962"/>
                  </a:lnTo>
                  <a:lnTo>
                    <a:pt x="358254" y="389940"/>
                  </a:lnTo>
                  <a:lnTo>
                    <a:pt x="363029" y="386067"/>
                  </a:lnTo>
                  <a:lnTo>
                    <a:pt x="364248" y="380047"/>
                  </a:lnTo>
                  <a:close/>
                </a:path>
                <a:path w="556895" h="523875">
                  <a:moveTo>
                    <a:pt x="374091" y="6464"/>
                  </a:moveTo>
                  <a:lnTo>
                    <a:pt x="370090" y="977"/>
                  </a:lnTo>
                  <a:lnTo>
                    <a:pt x="363385" y="0"/>
                  </a:lnTo>
                  <a:lnTo>
                    <a:pt x="358609" y="3873"/>
                  </a:lnTo>
                  <a:lnTo>
                    <a:pt x="357403" y="9906"/>
                  </a:lnTo>
                  <a:lnTo>
                    <a:pt x="361391" y="15379"/>
                  </a:lnTo>
                  <a:lnTo>
                    <a:pt x="368096" y="16357"/>
                  </a:lnTo>
                  <a:lnTo>
                    <a:pt x="372884" y="12484"/>
                  </a:lnTo>
                  <a:lnTo>
                    <a:pt x="374091" y="6464"/>
                  </a:lnTo>
                  <a:close/>
                </a:path>
                <a:path w="556895" h="523875">
                  <a:moveTo>
                    <a:pt x="377393" y="357136"/>
                  </a:moveTo>
                  <a:lnTo>
                    <a:pt x="373405" y="351650"/>
                  </a:lnTo>
                  <a:lnTo>
                    <a:pt x="366687" y="350672"/>
                  </a:lnTo>
                  <a:lnTo>
                    <a:pt x="361899" y="354545"/>
                  </a:lnTo>
                  <a:lnTo>
                    <a:pt x="360692" y="360578"/>
                  </a:lnTo>
                  <a:lnTo>
                    <a:pt x="364693" y="366052"/>
                  </a:lnTo>
                  <a:lnTo>
                    <a:pt x="371398" y="367042"/>
                  </a:lnTo>
                  <a:lnTo>
                    <a:pt x="376186" y="363169"/>
                  </a:lnTo>
                  <a:lnTo>
                    <a:pt x="377393" y="357136"/>
                  </a:lnTo>
                  <a:close/>
                </a:path>
                <a:path w="556895" h="523875">
                  <a:moveTo>
                    <a:pt x="387642" y="279895"/>
                  </a:moveTo>
                  <a:lnTo>
                    <a:pt x="383641" y="274408"/>
                  </a:lnTo>
                  <a:lnTo>
                    <a:pt x="376936" y="273431"/>
                  </a:lnTo>
                  <a:lnTo>
                    <a:pt x="372160" y="277304"/>
                  </a:lnTo>
                  <a:lnTo>
                    <a:pt x="370954" y="283337"/>
                  </a:lnTo>
                  <a:lnTo>
                    <a:pt x="374954" y="288823"/>
                  </a:lnTo>
                  <a:lnTo>
                    <a:pt x="381673" y="289801"/>
                  </a:lnTo>
                  <a:lnTo>
                    <a:pt x="386448" y="285927"/>
                  </a:lnTo>
                  <a:lnTo>
                    <a:pt x="387642" y="279895"/>
                  </a:lnTo>
                  <a:close/>
                </a:path>
                <a:path w="556895" h="523875">
                  <a:moveTo>
                    <a:pt x="394665" y="173583"/>
                  </a:moveTo>
                  <a:lnTo>
                    <a:pt x="390677" y="168109"/>
                  </a:lnTo>
                  <a:lnTo>
                    <a:pt x="383959" y="167132"/>
                  </a:lnTo>
                  <a:lnTo>
                    <a:pt x="379183" y="170992"/>
                  </a:lnTo>
                  <a:lnTo>
                    <a:pt x="377977" y="177025"/>
                  </a:lnTo>
                  <a:lnTo>
                    <a:pt x="381977" y="182499"/>
                  </a:lnTo>
                  <a:lnTo>
                    <a:pt x="388683" y="183489"/>
                  </a:lnTo>
                  <a:lnTo>
                    <a:pt x="393458" y="179616"/>
                  </a:lnTo>
                  <a:lnTo>
                    <a:pt x="394665" y="173583"/>
                  </a:lnTo>
                  <a:close/>
                </a:path>
                <a:path w="556895" h="523875">
                  <a:moveTo>
                    <a:pt x="396570" y="101625"/>
                  </a:moveTo>
                  <a:lnTo>
                    <a:pt x="392582" y="96139"/>
                  </a:lnTo>
                  <a:lnTo>
                    <a:pt x="385864" y="95161"/>
                  </a:lnTo>
                  <a:lnTo>
                    <a:pt x="381088" y="99034"/>
                  </a:lnTo>
                  <a:lnTo>
                    <a:pt x="379895" y="105054"/>
                  </a:lnTo>
                  <a:lnTo>
                    <a:pt x="383895" y="110540"/>
                  </a:lnTo>
                  <a:lnTo>
                    <a:pt x="390601" y="111531"/>
                  </a:lnTo>
                  <a:lnTo>
                    <a:pt x="395376" y="107657"/>
                  </a:lnTo>
                  <a:lnTo>
                    <a:pt x="396570" y="101625"/>
                  </a:lnTo>
                  <a:close/>
                </a:path>
                <a:path w="556895" h="523875">
                  <a:moveTo>
                    <a:pt x="399237" y="232143"/>
                  </a:moveTo>
                  <a:lnTo>
                    <a:pt x="395236" y="226669"/>
                  </a:lnTo>
                  <a:lnTo>
                    <a:pt x="388531" y="225679"/>
                  </a:lnTo>
                  <a:lnTo>
                    <a:pt x="383755" y="229552"/>
                  </a:lnTo>
                  <a:lnTo>
                    <a:pt x="382549" y="235585"/>
                  </a:lnTo>
                  <a:lnTo>
                    <a:pt x="386537" y="241071"/>
                  </a:lnTo>
                  <a:lnTo>
                    <a:pt x="393255" y="242049"/>
                  </a:lnTo>
                  <a:lnTo>
                    <a:pt x="398030" y="238175"/>
                  </a:lnTo>
                  <a:lnTo>
                    <a:pt x="399237" y="232143"/>
                  </a:lnTo>
                  <a:close/>
                </a:path>
                <a:path w="556895" h="523875">
                  <a:moveTo>
                    <a:pt x="402932" y="309359"/>
                  </a:moveTo>
                  <a:lnTo>
                    <a:pt x="398945" y="303885"/>
                  </a:lnTo>
                  <a:lnTo>
                    <a:pt x="392226" y="302895"/>
                  </a:lnTo>
                  <a:lnTo>
                    <a:pt x="387451" y="306755"/>
                  </a:lnTo>
                  <a:lnTo>
                    <a:pt x="386257" y="312775"/>
                  </a:lnTo>
                  <a:lnTo>
                    <a:pt x="390258" y="318262"/>
                  </a:lnTo>
                  <a:lnTo>
                    <a:pt x="396963" y="319239"/>
                  </a:lnTo>
                  <a:lnTo>
                    <a:pt x="401739" y="315379"/>
                  </a:lnTo>
                  <a:lnTo>
                    <a:pt x="402932" y="309359"/>
                  </a:lnTo>
                  <a:close/>
                </a:path>
                <a:path w="556895" h="523875">
                  <a:moveTo>
                    <a:pt x="407047" y="141122"/>
                  </a:moveTo>
                  <a:lnTo>
                    <a:pt x="403059" y="135648"/>
                  </a:lnTo>
                  <a:lnTo>
                    <a:pt x="396341" y="134658"/>
                  </a:lnTo>
                  <a:lnTo>
                    <a:pt x="391566" y="138531"/>
                  </a:lnTo>
                  <a:lnTo>
                    <a:pt x="390359" y="144564"/>
                  </a:lnTo>
                  <a:lnTo>
                    <a:pt x="394360" y="150037"/>
                  </a:lnTo>
                  <a:lnTo>
                    <a:pt x="401066" y="151028"/>
                  </a:lnTo>
                  <a:lnTo>
                    <a:pt x="405841" y="147154"/>
                  </a:lnTo>
                  <a:lnTo>
                    <a:pt x="407047" y="141122"/>
                  </a:lnTo>
                  <a:close/>
                </a:path>
                <a:path w="556895" h="523875">
                  <a:moveTo>
                    <a:pt x="410552" y="275374"/>
                  </a:moveTo>
                  <a:lnTo>
                    <a:pt x="406552" y="269900"/>
                  </a:lnTo>
                  <a:lnTo>
                    <a:pt x="399846" y="268922"/>
                  </a:lnTo>
                  <a:lnTo>
                    <a:pt x="395071" y="272796"/>
                  </a:lnTo>
                  <a:lnTo>
                    <a:pt x="393865" y="278815"/>
                  </a:lnTo>
                  <a:lnTo>
                    <a:pt x="397852" y="284289"/>
                  </a:lnTo>
                  <a:lnTo>
                    <a:pt x="404571" y="285280"/>
                  </a:lnTo>
                  <a:lnTo>
                    <a:pt x="409346" y="281406"/>
                  </a:lnTo>
                  <a:lnTo>
                    <a:pt x="410552" y="275374"/>
                  </a:lnTo>
                  <a:close/>
                </a:path>
                <a:path w="556895" h="523875">
                  <a:moveTo>
                    <a:pt x="428599" y="88646"/>
                  </a:moveTo>
                  <a:lnTo>
                    <a:pt x="424599" y="83159"/>
                  </a:lnTo>
                  <a:lnTo>
                    <a:pt x="417880" y="82169"/>
                  </a:lnTo>
                  <a:lnTo>
                    <a:pt x="413105" y="86055"/>
                  </a:lnTo>
                  <a:lnTo>
                    <a:pt x="411899" y="92087"/>
                  </a:lnTo>
                  <a:lnTo>
                    <a:pt x="415886" y="97574"/>
                  </a:lnTo>
                  <a:lnTo>
                    <a:pt x="422605" y="98539"/>
                  </a:lnTo>
                  <a:lnTo>
                    <a:pt x="427393" y="94665"/>
                  </a:lnTo>
                  <a:lnTo>
                    <a:pt x="428599" y="88646"/>
                  </a:lnTo>
                  <a:close/>
                </a:path>
                <a:path w="556895" h="523875">
                  <a:moveTo>
                    <a:pt x="429768" y="167855"/>
                  </a:moveTo>
                  <a:lnTo>
                    <a:pt x="425780" y="162369"/>
                  </a:lnTo>
                  <a:lnTo>
                    <a:pt x="419074" y="161378"/>
                  </a:lnTo>
                  <a:lnTo>
                    <a:pt x="414299" y="165252"/>
                  </a:lnTo>
                  <a:lnTo>
                    <a:pt x="413080" y="171284"/>
                  </a:lnTo>
                  <a:lnTo>
                    <a:pt x="417080" y="176771"/>
                  </a:lnTo>
                  <a:lnTo>
                    <a:pt x="423799" y="177749"/>
                  </a:lnTo>
                  <a:lnTo>
                    <a:pt x="428561" y="173875"/>
                  </a:lnTo>
                  <a:lnTo>
                    <a:pt x="429768" y="167855"/>
                  </a:lnTo>
                  <a:close/>
                </a:path>
                <a:path w="556895" h="523875">
                  <a:moveTo>
                    <a:pt x="435394" y="384632"/>
                  </a:moveTo>
                  <a:lnTo>
                    <a:pt x="431393" y="379145"/>
                  </a:lnTo>
                  <a:lnTo>
                    <a:pt x="424688" y="378167"/>
                  </a:lnTo>
                  <a:lnTo>
                    <a:pt x="419912" y="382041"/>
                  </a:lnTo>
                  <a:lnTo>
                    <a:pt x="418706" y="388073"/>
                  </a:lnTo>
                  <a:lnTo>
                    <a:pt x="422706" y="393547"/>
                  </a:lnTo>
                  <a:lnTo>
                    <a:pt x="429425" y="394538"/>
                  </a:lnTo>
                  <a:lnTo>
                    <a:pt x="434187" y="390664"/>
                  </a:lnTo>
                  <a:lnTo>
                    <a:pt x="435394" y="384632"/>
                  </a:lnTo>
                  <a:close/>
                </a:path>
                <a:path w="556895" h="523875">
                  <a:moveTo>
                    <a:pt x="454939" y="401129"/>
                  </a:moveTo>
                  <a:lnTo>
                    <a:pt x="450938" y="395630"/>
                  </a:lnTo>
                  <a:lnTo>
                    <a:pt x="444233" y="394665"/>
                  </a:lnTo>
                  <a:lnTo>
                    <a:pt x="439458" y="398538"/>
                  </a:lnTo>
                  <a:lnTo>
                    <a:pt x="438238" y="404571"/>
                  </a:lnTo>
                  <a:lnTo>
                    <a:pt x="442226" y="410044"/>
                  </a:lnTo>
                  <a:lnTo>
                    <a:pt x="448945" y="411022"/>
                  </a:lnTo>
                  <a:lnTo>
                    <a:pt x="453720" y="407162"/>
                  </a:lnTo>
                  <a:lnTo>
                    <a:pt x="454939" y="401129"/>
                  </a:lnTo>
                  <a:close/>
                </a:path>
                <a:path w="556895" h="523875">
                  <a:moveTo>
                    <a:pt x="476808" y="125603"/>
                  </a:moveTo>
                  <a:lnTo>
                    <a:pt x="472821" y="120116"/>
                  </a:lnTo>
                  <a:lnTo>
                    <a:pt x="466102" y="119138"/>
                  </a:lnTo>
                  <a:lnTo>
                    <a:pt x="461327" y="123012"/>
                  </a:lnTo>
                  <a:lnTo>
                    <a:pt x="460121" y="129032"/>
                  </a:lnTo>
                  <a:lnTo>
                    <a:pt x="464108" y="134518"/>
                  </a:lnTo>
                  <a:lnTo>
                    <a:pt x="470827" y="135496"/>
                  </a:lnTo>
                  <a:lnTo>
                    <a:pt x="475602" y="131622"/>
                  </a:lnTo>
                  <a:lnTo>
                    <a:pt x="476808" y="125603"/>
                  </a:lnTo>
                  <a:close/>
                </a:path>
                <a:path w="556895" h="523875">
                  <a:moveTo>
                    <a:pt x="478815" y="459968"/>
                  </a:moveTo>
                  <a:lnTo>
                    <a:pt x="474827" y="454482"/>
                  </a:lnTo>
                  <a:lnTo>
                    <a:pt x="468109" y="453504"/>
                  </a:lnTo>
                  <a:lnTo>
                    <a:pt x="463334" y="457377"/>
                  </a:lnTo>
                  <a:lnTo>
                    <a:pt x="462127" y="463410"/>
                  </a:lnTo>
                  <a:lnTo>
                    <a:pt x="466115" y="468896"/>
                  </a:lnTo>
                  <a:lnTo>
                    <a:pt x="472821" y="469874"/>
                  </a:lnTo>
                  <a:lnTo>
                    <a:pt x="477596" y="465988"/>
                  </a:lnTo>
                  <a:lnTo>
                    <a:pt x="478815" y="459968"/>
                  </a:lnTo>
                  <a:close/>
                </a:path>
                <a:path w="556895" h="523875">
                  <a:moveTo>
                    <a:pt x="479717" y="485368"/>
                  </a:moveTo>
                  <a:lnTo>
                    <a:pt x="475716" y="479882"/>
                  </a:lnTo>
                  <a:lnTo>
                    <a:pt x="469011" y="478904"/>
                  </a:lnTo>
                  <a:lnTo>
                    <a:pt x="464235" y="482777"/>
                  </a:lnTo>
                  <a:lnTo>
                    <a:pt x="463029" y="488810"/>
                  </a:lnTo>
                  <a:lnTo>
                    <a:pt x="467017" y="494284"/>
                  </a:lnTo>
                  <a:lnTo>
                    <a:pt x="473735" y="495261"/>
                  </a:lnTo>
                  <a:lnTo>
                    <a:pt x="478510" y="491388"/>
                  </a:lnTo>
                  <a:lnTo>
                    <a:pt x="479717" y="485368"/>
                  </a:lnTo>
                  <a:close/>
                </a:path>
                <a:path w="556895" h="523875">
                  <a:moveTo>
                    <a:pt x="482053" y="270129"/>
                  </a:moveTo>
                  <a:lnTo>
                    <a:pt x="478053" y="264655"/>
                  </a:lnTo>
                  <a:lnTo>
                    <a:pt x="471335" y="263664"/>
                  </a:lnTo>
                  <a:lnTo>
                    <a:pt x="466559" y="267550"/>
                  </a:lnTo>
                  <a:lnTo>
                    <a:pt x="465353" y="273583"/>
                  </a:lnTo>
                  <a:lnTo>
                    <a:pt x="469341" y="279057"/>
                  </a:lnTo>
                  <a:lnTo>
                    <a:pt x="476059" y="280035"/>
                  </a:lnTo>
                  <a:lnTo>
                    <a:pt x="480847" y="276161"/>
                  </a:lnTo>
                  <a:lnTo>
                    <a:pt x="482053" y="270129"/>
                  </a:lnTo>
                  <a:close/>
                </a:path>
                <a:path w="556895" h="523875">
                  <a:moveTo>
                    <a:pt x="484809" y="158699"/>
                  </a:moveTo>
                  <a:lnTo>
                    <a:pt x="480809" y="153200"/>
                  </a:lnTo>
                  <a:lnTo>
                    <a:pt x="474091" y="152222"/>
                  </a:lnTo>
                  <a:lnTo>
                    <a:pt x="469315" y="156095"/>
                  </a:lnTo>
                  <a:lnTo>
                    <a:pt x="468109" y="162128"/>
                  </a:lnTo>
                  <a:lnTo>
                    <a:pt x="472109" y="167601"/>
                  </a:lnTo>
                  <a:lnTo>
                    <a:pt x="478815" y="168579"/>
                  </a:lnTo>
                  <a:lnTo>
                    <a:pt x="483590" y="164719"/>
                  </a:lnTo>
                  <a:lnTo>
                    <a:pt x="484809" y="158699"/>
                  </a:lnTo>
                  <a:close/>
                </a:path>
                <a:path w="556895" h="523875">
                  <a:moveTo>
                    <a:pt x="496824" y="431126"/>
                  </a:moveTo>
                  <a:lnTo>
                    <a:pt x="492823" y="425653"/>
                  </a:lnTo>
                  <a:lnTo>
                    <a:pt x="486105" y="424662"/>
                  </a:lnTo>
                  <a:lnTo>
                    <a:pt x="481330" y="428536"/>
                  </a:lnTo>
                  <a:lnTo>
                    <a:pt x="480123" y="434568"/>
                  </a:lnTo>
                  <a:lnTo>
                    <a:pt x="484111" y="440067"/>
                  </a:lnTo>
                  <a:lnTo>
                    <a:pt x="490829" y="441032"/>
                  </a:lnTo>
                  <a:lnTo>
                    <a:pt x="495604" y="437159"/>
                  </a:lnTo>
                  <a:lnTo>
                    <a:pt x="496824" y="431126"/>
                  </a:lnTo>
                  <a:close/>
                </a:path>
                <a:path w="556895" h="523875">
                  <a:moveTo>
                    <a:pt x="516724" y="314325"/>
                  </a:moveTo>
                  <a:lnTo>
                    <a:pt x="512737" y="308838"/>
                  </a:lnTo>
                  <a:lnTo>
                    <a:pt x="506018" y="307860"/>
                  </a:lnTo>
                  <a:lnTo>
                    <a:pt x="501230" y="311734"/>
                  </a:lnTo>
                  <a:lnTo>
                    <a:pt x="500024" y="317766"/>
                  </a:lnTo>
                  <a:lnTo>
                    <a:pt x="504024" y="323253"/>
                  </a:lnTo>
                  <a:lnTo>
                    <a:pt x="510730" y="324243"/>
                  </a:lnTo>
                  <a:lnTo>
                    <a:pt x="515505" y="320357"/>
                  </a:lnTo>
                  <a:lnTo>
                    <a:pt x="516724" y="314325"/>
                  </a:lnTo>
                  <a:close/>
                </a:path>
                <a:path w="556895" h="523875">
                  <a:moveTo>
                    <a:pt x="533577" y="421335"/>
                  </a:moveTo>
                  <a:lnTo>
                    <a:pt x="529590" y="415848"/>
                  </a:lnTo>
                  <a:lnTo>
                    <a:pt x="522871" y="414870"/>
                  </a:lnTo>
                  <a:lnTo>
                    <a:pt x="518096" y="418744"/>
                  </a:lnTo>
                  <a:lnTo>
                    <a:pt x="516890" y="424776"/>
                  </a:lnTo>
                  <a:lnTo>
                    <a:pt x="520890" y="430263"/>
                  </a:lnTo>
                  <a:lnTo>
                    <a:pt x="527608" y="431241"/>
                  </a:lnTo>
                  <a:lnTo>
                    <a:pt x="532384" y="427367"/>
                  </a:lnTo>
                  <a:lnTo>
                    <a:pt x="533577" y="421335"/>
                  </a:lnTo>
                  <a:close/>
                </a:path>
                <a:path w="556895" h="523875">
                  <a:moveTo>
                    <a:pt x="545236" y="156197"/>
                  </a:moveTo>
                  <a:lnTo>
                    <a:pt x="541235" y="150698"/>
                  </a:lnTo>
                  <a:lnTo>
                    <a:pt x="534517" y="149733"/>
                  </a:lnTo>
                  <a:lnTo>
                    <a:pt x="529755" y="153606"/>
                  </a:lnTo>
                  <a:lnTo>
                    <a:pt x="528548" y="159626"/>
                  </a:lnTo>
                  <a:lnTo>
                    <a:pt x="532536" y="165100"/>
                  </a:lnTo>
                  <a:lnTo>
                    <a:pt x="539254" y="166090"/>
                  </a:lnTo>
                  <a:lnTo>
                    <a:pt x="544029" y="162217"/>
                  </a:lnTo>
                  <a:lnTo>
                    <a:pt x="545236" y="156197"/>
                  </a:lnTo>
                  <a:close/>
                </a:path>
                <a:path w="556895" h="523875">
                  <a:moveTo>
                    <a:pt x="556463" y="100520"/>
                  </a:moveTo>
                  <a:lnTo>
                    <a:pt x="552462" y="95034"/>
                  </a:lnTo>
                  <a:lnTo>
                    <a:pt x="545744" y="94056"/>
                  </a:lnTo>
                  <a:lnTo>
                    <a:pt x="540969" y="97929"/>
                  </a:lnTo>
                  <a:lnTo>
                    <a:pt x="539762" y="103962"/>
                  </a:lnTo>
                  <a:lnTo>
                    <a:pt x="543750" y="109448"/>
                  </a:lnTo>
                  <a:lnTo>
                    <a:pt x="550468" y="110439"/>
                  </a:lnTo>
                  <a:lnTo>
                    <a:pt x="555256" y="106565"/>
                  </a:lnTo>
                  <a:lnTo>
                    <a:pt x="556463" y="100520"/>
                  </a:lnTo>
                  <a:close/>
                </a:path>
                <a:path w="556895" h="523875">
                  <a:moveTo>
                    <a:pt x="556590" y="364337"/>
                  </a:moveTo>
                  <a:lnTo>
                    <a:pt x="552589" y="358863"/>
                  </a:lnTo>
                  <a:lnTo>
                    <a:pt x="545871" y="357873"/>
                  </a:lnTo>
                  <a:lnTo>
                    <a:pt x="541083" y="361746"/>
                  </a:lnTo>
                  <a:lnTo>
                    <a:pt x="539877" y="367779"/>
                  </a:lnTo>
                  <a:lnTo>
                    <a:pt x="543877" y="373265"/>
                  </a:lnTo>
                  <a:lnTo>
                    <a:pt x="550595" y="374243"/>
                  </a:lnTo>
                  <a:lnTo>
                    <a:pt x="555371" y="370370"/>
                  </a:lnTo>
                  <a:lnTo>
                    <a:pt x="556590" y="364337"/>
                  </a:lnTo>
                  <a:close/>
                </a:path>
              </a:pathLst>
            </a:custGeom>
            <a:solidFill>
              <a:srgbClr val="00B495">
                <a:alpha val="69999"/>
              </a:srgbClr>
            </a:solidFill>
          </p:spPr>
          <p:txBody>
            <a:bodyPr wrap="square" lIns="0" tIns="0" rIns="0" bIns="0" rtlCol="0"/>
            <a:lstStyle/>
            <a:p>
              <a:endParaRPr sz="1632"/>
            </a:p>
          </p:txBody>
        </p:sp>
        <p:sp>
          <p:nvSpPr>
            <p:cNvPr id="193" name="bg object 71">
              <a:extLst>
                <a:ext uri="{FF2B5EF4-FFF2-40B4-BE49-F238E27FC236}">
                  <a16:creationId xmlns:a16="http://schemas.microsoft.com/office/drawing/2014/main" id="{997A9434-2486-2848-8EF4-06DCCB26B60B}"/>
                </a:ext>
              </a:extLst>
            </p:cNvPr>
            <p:cNvSpPr/>
            <p:nvPr/>
          </p:nvSpPr>
          <p:spPr>
            <a:xfrm>
              <a:off x="6974101" y="5536991"/>
              <a:ext cx="689782" cy="467565"/>
            </a:xfrm>
            <a:custGeom>
              <a:avLst/>
              <a:gdLst/>
              <a:ahLst/>
              <a:cxnLst/>
              <a:rect l="l" t="t" r="r" b="b"/>
              <a:pathLst>
                <a:path w="605154" h="515620">
                  <a:moveTo>
                    <a:pt x="16687" y="357746"/>
                  </a:moveTo>
                  <a:lnTo>
                    <a:pt x="12700" y="352259"/>
                  </a:lnTo>
                  <a:lnTo>
                    <a:pt x="5981" y="351282"/>
                  </a:lnTo>
                  <a:lnTo>
                    <a:pt x="1206" y="355155"/>
                  </a:lnTo>
                  <a:lnTo>
                    <a:pt x="0" y="361200"/>
                  </a:lnTo>
                  <a:lnTo>
                    <a:pt x="3987" y="366674"/>
                  </a:lnTo>
                  <a:lnTo>
                    <a:pt x="10693" y="367652"/>
                  </a:lnTo>
                  <a:lnTo>
                    <a:pt x="15481" y="363778"/>
                  </a:lnTo>
                  <a:lnTo>
                    <a:pt x="16687" y="357746"/>
                  </a:lnTo>
                  <a:close/>
                </a:path>
                <a:path w="605154" h="515620">
                  <a:moveTo>
                    <a:pt x="33413" y="281584"/>
                  </a:moveTo>
                  <a:lnTo>
                    <a:pt x="29413" y="276098"/>
                  </a:lnTo>
                  <a:lnTo>
                    <a:pt x="22707" y="275120"/>
                  </a:lnTo>
                  <a:lnTo>
                    <a:pt x="17932" y="278993"/>
                  </a:lnTo>
                  <a:lnTo>
                    <a:pt x="16725" y="285013"/>
                  </a:lnTo>
                  <a:lnTo>
                    <a:pt x="20713" y="290499"/>
                  </a:lnTo>
                  <a:lnTo>
                    <a:pt x="27432" y="291477"/>
                  </a:lnTo>
                  <a:lnTo>
                    <a:pt x="32207" y="287616"/>
                  </a:lnTo>
                  <a:lnTo>
                    <a:pt x="33413" y="281584"/>
                  </a:lnTo>
                  <a:close/>
                </a:path>
                <a:path w="605154" h="515620">
                  <a:moveTo>
                    <a:pt x="57975" y="219227"/>
                  </a:moveTo>
                  <a:lnTo>
                    <a:pt x="53987" y="213741"/>
                  </a:lnTo>
                  <a:lnTo>
                    <a:pt x="47256" y="212763"/>
                  </a:lnTo>
                  <a:lnTo>
                    <a:pt x="42481" y="216636"/>
                  </a:lnTo>
                  <a:lnTo>
                    <a:pt x="41275" y="222669"/>
                  </a:lnTo>
                  <a:lnTo>
                    <a:pt x="45262" y="228155"/>
                  </a:lnTo>
                  <a:lnTo>
                    <a:pt x="51981" y="229133"/>
                  </a:lnTo>
                  <a:lnTo>
                    <a:pt x="56756" y="225259"/>
                  </a:lnTo>
                  <a:lnTo>
                    <a:pt x="57975" y="219227"/>
                  </a:lnTo>
                  <a:close/>
                </a:path>
                <a:path w="605154" h="515620">
                  <a:moveTo>
                    <a:pt x="69164" y="145084"/>
                  </a:moveTo>
                  <a:lnTo>
                    <a:pt x="65163" y="139598"/>
                  </a:lnTo>
                  <a:lnTo>
                    <a:pt x="58445" y="138620"/>
                  </a:lnTo>
                  <a:lnTo>
                    <a:pt x="53670" y="142506"/>
                  </a:lnTo>
                  <a:lnTo>
                    <a:pt x="52463" y="148526"/>
                  </a:lnTo>
                  <a:lnTo>
                    <a:pt x="56464" y="154000"/>
                  </a:lnTo>
                  <a:lnTo>
                    <a:pt x="63169" y="154990"/>
                  </a:lnTo>
                  <a:lnTo>
                    <a:pt x="67957" y="151117"/>
                  </a:lnTo>
                  <a:lnTo>
                    <a:pt x="69164" y="145084"/>
                  </a:lnTo>
                  <a:close/>
                </a:path>
                <a:path w="605154" h="515620">
                  <a:moveTo>
                    <a:pt x="78511" y="24815"/>
                  </a:moveTo>
                  <a:lnTo>
                    <a:pt x="74523" y="19329"/>
                  </a:lnTo>
                  <a:lnTo>
                    <a:pt x="67805" y="18351"/>
                  </a:lnTo>
                  <a:lnTo>
                    <a:pt x="63030" y="22225"/>
                  </a:lnTo>
                  <a:lnTo>
                    <a:pt x="61823" y="28257"/>
                  </a:lnTo>
                  <a:lnTo>
                    <a:pt x="65811" y="33731"/>
                  </a:lnTo>
                  <a:lnTo>
                    <a:pt x="72517" y="34709"/>
                  </a:lnTo>
                  <a:lnTo>
                    <a:pt x="77304" y="30835"/>
                  </a:lnTo>
                  <a:lnTo>
                    <a:pt x="78511" y="24815"/>
                  </a:lnTo>
                  <a:close/>
                </a:path>
                <a:path w="605154" h="515620">
                  <a:moveTo>
                    <a:pt x="93395" y="341122"/>
                  </a:moveTo>
                  <a:lnTo>
                    <a:pt x="89408" y="335635"/>
                  </a:lnTo>
                  <a:lnTo>
                    <a:pt x="82689" y="334657"/>
                  </a:lnTo>
                  <a:lnTo>
                    <a:pt x="77914" y="338531"/>
                  </a:lnTo>
                  <a:lnTo>
                    <a:pt x="76708" y="344563"/>
                  </a:lnTo>
                  <a:lnTo>
                    <a:pt x="80708" y="350050"/>
                  </a:lnTo>
                  <a:lnTo>
                    <a:pt x="87414" y="351028"/>
                  </a:lnTo>
                  <a:lnTo>
                    <a:pt x="92189" y="347154"/>
                  </a:lnTo>
                  <a:lnTo>
                    <a:pt x="93395" y="341122"/>
                  </a:lnTo>
                  <a:close/>
                </a:path>
                <a:path w="605154" h="515620">
                  <a:moveTo>
                    <a:pt x="139623" y="359511"/>
                  </a:moveTo>
                  <a:lnTo>
                    <a:pt x="135623" y="354025"/>
                  </a:lnTo>
                  <a:lnTo>
                    <a:pt x="128905" y="353047"/>
                  </a:lnTo>
                  <a:lnTo>
                    <a:pt x="124142" y="356920"/>
                  </a:lnTo>
                  <a:lnTo>
                    <a:pt x="122936" y="362940"/>
                  </a:lnTo>
                  <a:lnTo>
                    <a:pt x="126923" y="368427"/>
                  </a:lnTo>
                  <a:lnTo>
                    <a:pt x="133629" y="369404"/>
                  </a:lnTo>
                  <a:lnTo>
                    <a:pt x="138417" y="365544"/>
                  </a:lnTo>
                  <a:lnTo>
                    <a:pt x="139623" y="359511"/>
                  </a:lnTo>
                  <a:close/>
                </a:path>
                <a:path w="605154" h="515620">
                  <a:moveTo>
                    <a:pt x="161061" y="158165"/>
                  </a:moveTo>
                  <a:lnTo>
                    <a:pt x="157073" y="152679"/>
                  </a:lnTo>
                  <a:lnTo>
                    <a:pt x="150355" y="151701"/>
                  </a:lnTo>
                  <a:lnTo>
                    <a:pt x="145580" y="155575"/>
                  </a:lnTo>
                  <a:lnTo>
                    <a:pt x="144386" y="161594"/>
                  </a:lnTo>
                  <a:lnTo>
                    <a:pt x="148374" y="167081"/>
                  </a:lnTo>
                  <a:lnTo>
                    <a:pt x="155079" y="168071"/>
                  </a:lnTo>
                  <a:lnTo>
                    <a:pt x="159854" y="164198"/>
                  </a:lnTo>
                  <a:lnTo>
                    <a:pt x="161061" y="158165"/>
                  </a:lnTo>
                  <a:close/>
                </a:path>
                <a:path w="605154" h="515620">
                  <a:moveTo>
                    <a:pt x="168757" y="6464"/>
                  </a:moveTo>
                  <a:lnTo>
                    <a:pt x="164782" y="977"/>
                  </a:lnTo>
                  <a:lnTo>
                    <a:pt x="158051" y="0"/>
                  </a:lnTo>
                  <a:lnTo>
                    <a:pt x="153276" y="3886"/>
                  </a:lnTo>
                  <a:lnTo>
                    <a:pt x="152069" y="9906"/>
                  </a:lnTo>
                  <a:lnTo>
                    <a:pt x="156070" y="15392"/>
                  </a:lnTo>
                  <a:lnTo>
                    <a:pt x="162775" y="16383"/>
                  </a:lnTo>
                  <a:lnTo>
                    <a:pt x="167551" y="12496"/>
                  </a:lnTo>
                  <a:lnTo>
                    <a:pt x="168757" y="6464"/>
                  </a:lnTo>
                  <a:close/>
                </a:path>
                <a:path w="605154" h="515620">
                  <a:moveTo>
                    <a:pt x="171653" y="505320"/>
                  </a:moveTo>
                  <a:lnTo>
                    <a:pt x="167652" y="499846"/>
                  </a:lnTo>
                  <a:lnTo>
                    <a:pt x="160947" y="498868"/>
                  </a:lnTo>
                  <a:lnTo>
                    <a:pt x="156159" y="502729"/>
                  </a:lnTo>
                  <a:lnTo>
                    <a:pt x="154952" y="508762"/>
                  </a:lnTo>
                  <a:lnTo>
                    <a:pt x="158953" y="514235"/>
                  </a:lnTo>
                  <a:lnTo>
                    <a:pt x="165671" y="515226"/>
                  </a:lnTo>
                  <a:lnTo>
                    <a:pt x="170446" y="511352"/>
                  </a:lnTo>
                  <a:lnTo>
                    <a:pt x="171653" y="505320"/>
                  </a:lnTo>
                  <a:close/>
                </a:path>
                <a:path w="605154" h="515620">
                  <a:moveTo>
                    <a:pt x="179120" y="321703"/>
                  </a:moveTo>
                  <a:lnTo>
                    <a:pt x="175133" y="316217"/>
                  </a:lnTo>
                  <a:lnTo>
                    <a:pt x="168414" y="315239"/>
                  </a:lnTo>
                  <a:lnTo>
                    <a:pt x="163639" y="319112"/>
                  </a:lnTo>
                  <a:lnTo>
                    <a:pt x="162420" y="325145"/>
                  </a:lnTo>
                  <a:lnTo>
                    <a:pt x="166420" y="330619"/>
                  </a:lnTo>
                  <a:lnTo>
                    <a:pt x="173139" y="331609"/>
                  </a:lnTo>
                  <a:lnTo>
                    <a:pt x="177914" y="327736"/>
                  </a:lnTo>
                  <a:lnTo>
                    <a:pt x="179120" y="321703"/>
                  </a:lnTo>
                  <a:close/>
                </a:path>
                <a:path w="605154" h="515620">
                  <a:moveTo>
                    <a:pt x="194462" y="203669"/>
                  </a:moveTo>
                  <a:lnTo>
                    <a:pt x="190474" y="198183"/>
                  </a:lnTo>
                  <a:lnTo>
                    <a:pt x="183769" y="197205"/>
                  </a:lnTo>
                  <a:lnTo>
                    <a:pt x="179006" y="201066"/>
                  </a:lnTo>
                  <a:lnTo>
                    <a:pt x="177800" y="207098"/>
                  </a:lnTo>
                  <a:lnTo>
                    <a:pt x="181787" y="212572"/>
                  </a:lnTo>
                  <a:lnTo>
                    <a:pt x="188506" y="213563"/>
                  </a:lnTo>
                  <a:lnTo>
                    <a:pt x="193268" y="209689"/>
                  </a:lnTo>
                  <a:lnTo>
                    <a:pt x="194462" y="203669"/>
                  </a:lnTo>
                  <a:close/>
                </a:path>
                <a:path w="605154" h="515620">
                  <a:moveTo>
                    <a:pt x="200710" y="268757"/>
                  </a:moveTo>
                  <a:lnTo>
                    <a:pt x="196710" y="263271"/>
                  </a:lnTo>
                  <a:lnTo>
                    <a:pt x="189992" y="262280"/>
                  </a:lnTo>
                  <a:lnTo>
                    <a:pt x="185216" y="266153"/>
                  </a:lnTo>
                  <a:lnTo>
                    <a:pt x="184023" y="272173"/>
                  </a:lnTo>
                  <a:lnTo>
                    <a:pt x="188010" y="277660"/>
                  </a:lnTo>
                  <a:lnTo>
                    <a:pt x="194716" y="278638"/>
                  </a:lnTo>
                  <a:lnTo>
                    <a:pt x="199491" y="274777"/>
                  </a:lnTo>
                  <a:lnTo>
                    <a:pt x="200710" y="268757"/>
                  </a:lnTo>
                  <a:close/>
                </a:path>
                <a:path w="605154" h="515620">
                  <a:moveTo>
                    <a:pt x="211035" y="235026"/>
                  </a:moveTo>
                  <a:lnTo>
                    <a:pt x="207048" y="229539"/>
                  </a:lnTo>
                  <a:lnTo>
                    <a:pt x="200329" y="228561"/>
                  </a:lnTo>
                  <a:lnTo>
                    <a:pt x="195554" y="232435"/>
                  </a:lnTo>
                  <a:lnTo>
                    <a:pt x="194348" y="238467"/>
                  </a:lnTo>
                  <a:lnTo>
                    <a:pt x="198348" y="243941"/>
                  </a:lnTo>
                  <a:lnTo>
                    <a:pt x="205054" y="244919"/>
                  </a:lnTo>
                  <a:lnTo>
                    <a:pt x="209829" y="241046"/>
                  </a:lnTo>
                  <a:lnTo>
                    <a:pt x="211035" y="235026"/>
                  </a:lnTo>
                  <a:close/>
                </a:path>
                <a:path w="605154" h="515620">
                  <a:moveTo>
                    <a:pt x="213804" y="82143"/>
                  </a:moveTo>
                  <a:lnTo>
                    <a:pt x="209816" y="76657"/>
                  </a:lnTo>
                  <a:lnTo>
                    <a:pt x="203111" y="75679"/>
                  </a:lnTo>
                  <a:lnTo>
                    <a:pt x="198335" y="79552"/>
                  </a:lnTo>
                  <a:lnTo>
                    <a:pt x="197116" y="85585"/>
                  </a:lnTo>
                  <a:lnTo>
                    <a:pt x="201104" y="91059"/>
                  </a:lnTo>
                  <a:lnTo>
                    <a:pt x="207822" y="92036"/>
                  </a:lnTo>
                  <a:lnTo>
                    <a:pt x="212598" y="88163"/>
                  </a:lnTo>
                  <a:lnTo>
                    <a:pt x="213804" y="82143"/>
                  </a:lnTo>
                  <a:close/>
                </a:path>
                <a:path w="605154" h="515620">
                  <a:moveTo>
                    <a:pt x="224243" y="347497"/>
                  </a:moveTo>
                  <a:lnTo>
                    <a:pt x="220256" y="342011"/>
                  </a:lnTo>
                  <a:lnTo>
                    <a:pt x="213537" y="341033"/>
                  </a:lnTo>
                  <a:lnTo>
                    <a:pt x="208762" y="344906"/>
                  </a:lnTo>
                  <a:lnTo>
                    <a:pt x="207556" y="350939"/>
                  </a:lnTo>
                  <a:lnTo>
                    <a:pt x="211556" y="356425"/>
                  </a:lnTo>
                  <a:lnTo>
                    <a:pt x="218262" y="357403"/>
                  </a:lnTo>
                  <a:lnTo>
                    <a:pt x="223037" y="353529"/>
                  </a:lnTo>
                  <a:lnTo>
                    <a:pt x="224243" y="347497"/>
                  </a:lnTo>
                  <a:close/>
                </a:path>
                <a:path w="605154" h="515620">
                  <a:moveTo>
                    <a:pt x="232206" y="116484"/>
                  </a:moveTo>
                  <a:lnTo>
                    <a:pt x="228219" y="110998"/>
                  </a:lnTo>
                  <a:lnTo>
                    <a:pt x="221500" y="110020"/>
                  </a:lnTo>
                  <a:lnTo>
                    <a:pt x="216712" y="113893"/>
                  </a:lnTo>
                  <a:lnTo>
                    <a:pt x="215506" y="119926"/>
                  </a:lnTo>
                  <a:lnTo>
                    <a:pt x="219506" y="125399"/>
                  </a:lnTo>
                  <a:lnTo>
                    <a:pt x="226212" y="126377"/>
                  </a:lnTo>
                  <a:lnTo>
                    <a:pt x="231000" y="122516"/>
                  </a:lnTo>
                  <a:lnTo>
                    <a:pt x="232206" y="116484"/>
                  </a:lnTo>
                  <a:close/>
                </a:path>
                <a:path w="605154" h="515620">
                  <a:moveTo>
                    <a:pt x="235343" y="162509"/>
                  </a:moveTo>
                  <a:lnTo>
                    <a:pt x="231343" y="157022"/>
                  </a:lnTo>
                  <a:lnTo>
                    <a:pt x="224624" y="156044"/>
                  </a:lnTo>
                  <a:lnTo>
                    <a:pt x="219849" y="159918"/>
                  </a:lnTo>
                  <a:lnTo>
                    <a:pt x="218643" y="165950"/>
                  </a:lnTo>
                  <a:lnTo>
                    <a:pt x="222643" y="171424"/>
                  </a:lnTo>
                  <a:lnTo>
                    <a:pt x="229362" y="172415"/>
                  </a:lnTo>
                  <a:lnTo>
                    <a:pt x="234137" y="168541"/>
                  </a:lnTo>
                  <a:lnTo>
                    <a:pt x="235343" y="162509"/>
                  </a:lnTo>
                  <a:close/>
                </a:path>
                <a:path w="605154" h="515620">
                  <a:moveTo>
                    <a:pt x="239306" y="202133"/>
                  </a:moveTo>
                  <a:lnTo>
                    <a:pt x="235305" y="196646"/>
                  </a:lnTo>
                  <a:lnTo>
                    <a:pt x="228600" y="195668"/>
                  </a:lnTo>
                  <a:lnTo>
                    <a:pt x="223824" y="199555"/>
                  </a:lnTo>
                  <a:lnTo>
                    <a:pt x="222618" y="205587"/>
                  </a:lnTo>
                  <a:lnTo>
                    <a:pt x="226606" y="211061"/>
                  </a:lnTo>
                  <a:lnTo>
                    <a:pt x="233324" y="212039"/>
                  </a:lnTo>
                  <a:lnTo>
                    <a:pt x="238099" y="208165"/>
                  </a:lnTo>
                  <a:lnTo>
                    <a:pt x="239306" y="202133"/>
                  </a:lnTo>
                  <a:close/>
                </a:path>
                <a:path w="605154" h="515620">
                  <a:moveTo>
                    <a:pt x="241871" y="313880"/>
                  </a:moveTo>
                  <a:lnTo>
                    <a:pt x="237871" y="308394"/>
                  </a:lnTo>
                  <a:lnTo>
                    <a:pt x="231165" y="307416"/>
                  </a:lnTo>
                  <a:lnTo>
                    <a:pt x="226390" y="311289"/>
                  </a:lnTo>
                  <a:lnTo>
                    <a:pt x="225183" y="317322"/>
                  </a:lnTo>
                  <a:lnTo>
                    <a:pt x="229184" y="322795"/>
                  </a:lnTo>
                  <a:lnTo>
                    <a:pt x="235889" y="323786"/>
                  </a:lnTo>
                  <a:lnTo>
                    <a:pt x="240665" y="319913"/>
                  </a:lnTo>
                  <a:lnTo>
                    <a:pt x="241871" y="313880"/>
                  </a:lnTo>
                  <a:close/>
                </a:path>
                <a:path w="605154" h="515620">
                  <a:moveTo>
                    <a:pt x="242925" y="376237"/>
                  </a:moveTo>
                  <a:lnTo>
                    <a:pt x="238925" y="370738"/>
                  </a:lnTo>
                  <a:lnTo>
                    <a:pt x="232219" y="369773"/>
                  </a:lnTo>
                  <a:lnTo>
                    <a:pt x="227444" y="373646"/>
                  </a:lnTo>
                  <a:lnTo>
                    <a:pt x="226225" y="379679"/>
                  </a:lnTo>
                  <a:lnTo>
                    <a:pt x="230212" y="385152"/>
                  </a:lnTo>
                  <a:lnTo>
                    <a:pt x="236931" y="386143"/>
                  </a:lnTo>
                  <a:lnTo>
                    <a:pt x="241719" y="382270"/>
                  </a:lnTo>
                  <a:lnTo>
                    <a:pt x="242925" y="376237"/>
                  </a:lnTo>
                  <a:close/>
                </a:path>
                <a:path w="605154" h="515620">
                  <a:moveTo>
                    <a:pt x="244589" y="137147"/>
                  </a:moveTo>
                  <a:lnTo>
                    <a:pt x="240601" y="131660"/>
                  </a:lnTo>
                  <a:lnTo>
                    <a:pt x="233883" y="130683"/>
                  </a:lnTo>
                  <a:lnTo>
                    <a:pt x="229108" y="134543"/>
                  </a:lnTo>
                  <a:lnTo>
                    <a:pt x="227901" y="140576"/>
                  </a:lnTo>
                  <a:lnTo>
                    <a:pt x="231889" y="146062"/>
                  </a:lnTo>
                  <a:lnTo>
                    <a:pt x="238607" y="147040"/>
                  </a:lnTo>
                  <a:lnTo>
                    <a:pt x="243382" y="143179"/>
                  </a:lnTo>
                  <a:lnTo>
                    <a:pt x="244589" y="137147"/>
                  </a:lnTo>
                  <a:close/>
                </a:path>
                <a:path w="605154" h="515620">
                  <a:moveTo>
                    <a:pt x="251358" y="245986"/>
                  </a:moveTo>
                  <a:lnTo>
                    <a:pt x="247357" y="240487"/>
                  </a:lnTo>
                  <a:lnTo>
                    <a:pt x="240652" y="239509"/>
                  </a:lnTo>
                  <a:lnTo>
                    <a:pt x="235877" y="243395"/>
                  </a:lnTo>
                  <a:lnTo>
                    <a:pt x="234657" y="249415"/>
                  </a:lnTo>
                  <a:lnTo>
                    <a:pt x="238645" y="254901"/>
                  </a:lnTo>
                  <a:lnTo>
                    <a:pt x="245364" y="255892"/>
                  </a:lnTo>
                  <a:lnTo>
                    <a:pt x="250139" y="252006"/>
                  </a:lnTo>
                  <a:lnTo>
                    <a:pt x="251358" y="245986"/>
                  </a:lnTo>
                  <a:close/>
                </a:path>
                <a:path w="605154" h="515620">
                  <a:moveTo>
                    <a:pt x="257009" y="408647"/>
                  </a:moveTo>
                  <a:lnTo>
                    <a:pt x="253022" y="403161"/>
                  </a:lnTo>
                  <a:lnTo>
                    <a:pt x="246303" y="402170"/>
                  </a:lnTo>
                  <a:lnTo>
                    <a:pt x="241528" y="406044"/>
                  </a:lnTo>
                  <a:lnTo>
                    <a:pt x="240322" y="412076"/>
                  </a:lnTo>
                  <a:lnTo>
                    <a:pt x="244322" y="417563"/>
                  </a:lnTo>
                  <a:lnTo>
                    <a:pt x="251028" y="418541"/>
                  </a:lnTo>
                  <a:lnTo>
                    <a:pt x="255803" y="414667"/>
                  </a:lnTo>
                  <a:lnTo>
                    <a:pt x="257009" y="408647"/>
                  </a:lnTo>
                  <a:close/>
                </a:path>
                <a:path w="605154" h="515620">
                  <a:moveTo>
                    <a:pt x="264807" y="213093"/>
                  </a:moveTo>
                  <a:lnTo>
                    <a:pt x="260807" y="207619"/>
                  </a:lnTo>
                  <a:lnTo>
                    <a:pt x="254088" y="206629"/>
                  </a:lnTo>
                  <a:lnTo>
                    <a:pt x="249313" y="210515"/>
                  </a:lnTo>
                  <a:lnTo>
                    <a:pt x="248119" y="216535"/>
                  </a:lnTo>
                  <a:lnTo>
                    <a:pt x="252107" y="222021"/>
                  </a:lnTo>
                  <a:lnTo>
                    <a:pt x="258813" y="222999"/>
                  </a:lnTo>
                  <a:lnTo>
                    <a:pt x="263601" y="219125"/>
                  </a:lnTo>
                  <a:lnTo>
                    <a:pt x="264807" y="213093"/>
                  </a:lnTo>
                  <a:close/>
                </a:path>
                <a:path w="605154" h="515620">
                  <a:moveTo>
                    <a:pt x="285140" y="221335"/>
                  </a:moveTo>
                  <a:lnTo>
                    <a:pt x="281152" y="215849"/>
                  </a:lnTo>
                  <a:lnTo>
                    <a:pt x="274434" y="214871"/>
                  </a:lnTo>
                  <a:lnTo>
                    <a:pt x="269671" y="218757"/>
                  </a:lnTo>
                  <a:lnTo>
                    <a:pt x="268465" y="224790"/>
                  </a:lnTo>
                  <a:lnTo>
                    <a:pt x="272453" y="230263"/>
                  </a:lnTo>
                  <a:lnTo>
                    <a:pt x="279158" y="231241"/>
                  </a:lnTo>
                  <a:lnTo>
                    <a:pt x="283946" y="227368"/>
                  </a:lnTo>
                  <a:lnTo>
                    <a:pt x="285140" y="221335"/>
                  </a:lnTo>
                  <a:close/>
                </a:path>
                <a:path w="605154" h="515620">
                  <a:moveTo>
                    <a:pt x="295249" y="381647"/>
                  </a:moveTo>
                  <a:lnTo>
                    <a:pt x="291249" y="376161"/>
                  </a:lnTo>
                  <a:lnTo>
                    <a:pt x="284543" y="375183"/>
                  </a:lnTo>
                  <a:lnTo>
                    <a:pt x="279781" y="379056"/>
                  </a:lnTo>
                  <a:lnTo>
                    <a:pt x="278574" y="385089"/>
                  </a:lnTo>
                  <a:lnTo>
                    <a:pt x="282549" y="390563"/>
                  </a:lnTo>
                  <a:lnTo>
                    <a:pt x="289267" y="391553"/>
                  </a:lnTo>
                  <a:lnTo>
                    <a:pt x="294043" y="387680"/>
                  </a:lnTo>
                  <a:lnTo>
                    <a:pt x="295249" y="381647"/>
                  </a:lnTo>
                  <a:close/>
                </a:path>
                <a:path w="605154" h="515620">
                  <a:moveTo>
                    <a:pt x="299910" y="96215"/>
                  </a:moveTo>
                  <a:lnTo>
                    <a:pt x="295922" y="90716"/>
                  </a:lnTo>
                  <a:lnTo>
                    <a:pt x="289204" y="89750"/>
                  </a:lnTo>
                  <a:lnTo>
                    <a:pt x="284429" y="93624"/>
                  </a:lnTo>
                  <a:lnTo>
                    <a:pt x="283222" y="99644"/>
                  </a:lnTo>
                  <a:lnTo>
                    <a:pt x="287223" y="105130"/>
                  </a:lnTo>
                  <a:lnTo>
                    <a:pt x="293928" y="106121"/>
                  </a:lnTo>
                  <a:lnTo>
                    <a:pt x="298704" y="102235"/>
                  </a:lnTo>
                  <a:lnTo>
                    <a:pt x="299910" y="96215"/>
                  </a:lnTo>
                  <a:close/>
                </a:path>
                <a:path w="605154" h="515620">
                  <a:moveTo>
                    <a:pt x="305079" y="261124"/>
                  </a:moveTo>
                  <a:lnTo>
                    <a:pt x="301078" y="255638"/>
                  </a:lnTo>
                  <a:lnTo>
                    <a:pt x="294360" y="254660"/>
                  </a:lnTo>
                  <a:lnTo>
                    <a:pt x="289585" y="258533"/>
                  </a:lnTo>
                  <a:lnTo>
                    <a:pt x="288378" y="264553"/>
                  </a:lnTo>
                  <a:lnTo>
                    <a:pt x="292379" y="270040"/>
                  </a:lnTo>
                  <a:lnTo>
                    <a:pt x="299085" y="271018"/>
                  </a:lnTo>
                  <a:lnTo>
                    <a:pt x="303872" y="267144"/>
                  </a:lnTo>
                  <a:lnTo>
                    <a:pt x="305079" y="261124"/>
                  </a:lnTo>
                  <a:close/>
                </a:path>
                <a:path w="605154" h="515620">
                  <a:moveTo>
                    <a:pt x="305346" y="228498"/>
                  </a:moveTo>
                  <a:lnTo>
                    <a:pt x="301345" y="223012"/>
                  </a:lnTo>
                  <a:lnTo>
                    <a:pt x="294640" y="222034"/>
                  </a:lnTo>
                  <a:lnTo>
                    <a:pt x="289864" y="225907"/>
                  </a:lnTo>
                  <a:lnTo>
                    <a:pt x="288658" y="231927"/>
                  </a:lnTo>
                  <a:lnTo>
                    <a:pt x="292646" y="237413"/>
                  </a:lnTo>
                  <a:lnTo>
                    <a:pt x="299364" y="238404"/>
                  </a:lnTo>
                  <a:lnTo>
                    <a:pt x="304139" y="234518"/>
                  </a:lnTo>
                  <a:lnTo>
                    <a:pt x="305346" y="228498"/>
                  </a:lnTo>
                  <a:close/>
                </a:path>
                <a:path w="605154" h="515620">
                  <a:moveTo>
                    <a:pt x="315341" y="86156"/>
                  </a:moveTo>
                  <a:lnTo>
                    <a:pt x="311353" y="80670"/>
                  </a:lnTo>
                  <a:lnTo>
                    <a:pt x="304634" y="79692"/>
                  </a:lnTo>
                  <a:lnTo>
                    <a:pt x="299859" y="83566"/>
                  </a:lnTo>
                  <a:lnTo>
                    <a:pt x="298653" y="89585"/>
                  </a:lnTo>
                  <a:lnTo>
                    <a:pt x="302653" y="95072"/>
                  </a:lnTo>
                  <a:lnTo>
                    <a:pt x="309359" y="96050"/>
                  </a:lnTo>
                  <a:lnTo>
                    <a:pt x="314134" y="92176"/>
                  </a:lnTo>
                  <a:lnTo>
                    <a:pt x="315341" y="86156"/>
                  </a:lnTo>
                  <a:close/>
                </a:path>
                <a:path w="605154" h="515620">
                  <a:moveTo>
                    <a:pt x="318541" y="140970"/>
                  </a:moveTo>
                  <a:lnTo>
                    <a:pt x="314528" y="135483"/>
                  </a:lnTo>
                  <a:lnTo>
                    <a:pt x="307835" y="134505"/>
                  </a:lnTo>
                  <a:lnTo>
                    <a:pt x="303060" y="138379"/>
                  </a:lnTo>
                  <a:lnTo>
                    <a:pt x="301853" y="144411"/>
                  </a:lnTo>
                  <a:lnTo>
                    <a:pt x="305841" y="149898"/>
                  </a:lnTo>
                  <a:lnTo>
                    <a:pt x="312559" y="150876"/>
                  </a:lnTo>
                  <a:lnTo>
                    <a:pt x="317334" y="146989"/>
                  </a:lnTo>
                  <a:lnTo>
                    <a:pt x="318541" y="140970"/>
                  </a:lnTo>
                  <a:close/>
                </a:path>
                <a:path w="605154" h="515620">
                  <a:moveTo>
                    <a:pt x="321157" y="167055"/>
                  </a:moveTo>
                  <a:lnTo>
                    <a:pt x="317169" y="161582"/>
                  </a:lnTo>
                  <a:lnTo>
                    <a:pt x="310451" y="160604"/>
                  </a:lnTo>
                  <a:lnTo>
                    <a:pt x="305663" y="164477"/>
                  </a:lnTo>
                  <a:lnTo>
                    <a:pt x="304457" y="170497"/>
                  </a:lnTo>
                  <a:lnTo>
                    <a:pt x="308457" y="175983"/>
                  </a:lnTo>
                  <a:lnTo>
                    <a:pt x="315163" y="176961"/>
                  </a:lnTo>
                  <a:lnTo>
                    <a:pt x="319938" y="173088"/>
                  </a:lnTo>
                  <a:lnTo>
                    <a:pt x="321157" y="167055"/>
                  </a:lnTo>
                  <a:close/>
                </a:path>
                <a:path w="605154" h="515620">
                  <a:moveTo>
                    <a:pt x="324294" y="448652"/>
                  </a:moveTo>
                  <a:lnTo>
                    <a:pt x="320306" y="443166"/>
                  </a:lnTo>
                  <a:lnTo>
                    <a:pt x="313588" y="442188"/>
                  </a:lnTo>
                  <a:lnTo>
                    <a:pt x="308813" y="446062"/>
                  </a:lnTo>
                  <a:lnTo>
                    <a:pt x="307594" y="452094"/>
                  </a:lnTo>
                  <a:lnTo>
                    <a:pt x="311594" y="457568"/>
                  </a:lnTo>
                  <a:lnTo>
                    <a:pt x="318312" y="458558"/>
                  </a:lnTo>
                  <a:lnTo>
                    <a:pt x="323088" y="454685"/>
                  </a:lnTo>
                  <a:lnTo>
                    <a:pt x="324294" y="448652"/>
                  </a:lnTo>
                  <a:close/>
                </a:path>
                <a:path w="605154" h="515620">
                  <a:moveTo>
                    <a:pt x="339775" y="424637"/>
                  </a:moveTo>
                  <a:lnTo>
                    <a:pt x="335775" y="419163"/>
                  </a:lnTo>
                  <a:lnTo>
                    <a:pt x="329069" y="418185"/>
                  </a:lnTo>
                  <a:lnTo>
                    <a:pt x="324294" y="422046"/>
                  </a:lnTo>
                  <a:lnTo>
                    <a:pt x="323088" y="428078"/>
                  </a:lnTo>
                  <a:lnTo>
                    <a:pt x="327075" y="433552"/>
                  </a:lnTo>
                  <a:lnTo>
                    <a:pt x="333794" y="434530"/>
                  </a:lnTo>
                  <a:lnTo>
                    <a:pt x="338569" y="430657"/>
                  </a:lnTo>
                  <a:lnTo>
                    <a:pt x="339775" y="424637"/>
                  </a:lnTo>
                  <a:close/>
                </a:path>
                <a:path w="605154" h="515620">
                  <a:moveTo>
                    <a:pt x="341490" y="75603"/>
                  </a:moveTo>
                  <a:lnTo>
                    <a:pt x="337489" y="70116"/>
                  </a:lnTo>
                  <a:lnTo>
                    <a:pt x="330784" y="69138"/>
                  </a:lnTo>
                  <a:lnTo>
                    <a:pt x="326009" y="73012"/>
                  </a:lnTo>
                  <a:lnTo>
                    <a:pt x="324815" y="79044"/>
                  </a:lnTo>
                  <a:lnTo>
                    <a:pt x="328803" y="84518"/>
                  </a:lnTo>
                  <a:lnTo>
                    <a:pt x="335508" y="85509"/>
                  </a:lnTo>
                  <a:lnTo>
                    <a:pt x="340283" y="81622"/>
                  </a:lnTo>
                  <a:lnTo>
                    <a:pt x="341490" y="75603"/>
                  </a:lnTo>
                  <a:close/>
                </a:path>
                <a:path w="605154" h="515620">
                  <a:moveTo>
                    <a:pt x="343789" y="30911"/>
                  </a:moveTo>
                  <a:lnTo>
                    <a:pt x="339813" y="25438"/>
                  </a:lnTo>
                  <a:lnTo>
                    <a:pt x="333095" y="24460"/>
                  </a:lnTo>
                  <a:lnTo>
                    <a:pt x="328320" y="28333"/>
                  </a:lnTo>
                  <a:lnTo>
                    <a:pt x="327101" y="34366"/>
                  </a:lnTo>
                  <a:lnTo>
                    <a:pt x="331101" y="39852"/>
                  </a:lnTo>
                  <a:lnTo>
                    <a:pt x="337807" y="40830"/>
                  </a:lnTo>
                  <a:lnTo>
                    <a:pt x="342582" y="36944"/>
                  </a:lnTo>
                  <a:lnTo>
                    <a:pt x="343789" y="30911"/>
                  </a:lnTo>
                  <a:close/>
                </a:path>
                <a:path w="605154" h="515620">
                  <a:moveTo>
                    <a:pt x="344690" y="314566"/>
                  </a:moveTo>
                  <a:lnTo>
                    <a:pt x="340702" y="309079"/>
                  </a:lnTo>
                  <a:lnTo>
                    <a:pt x="333997" y="308102"/>
                  </a:lnTo>
                  <a:lnTo>
                    <a:pt x="329209" y="311975"/>
                  </a:lnTo>
                  <a:lnTo>
                    <a:pt x="328002" y="318008"/>
                  </a:lnTo>
                  <a:lnTo>
                    <a:pt x="331990" y="323494"/>
                  </a:lnTo>
                  <a:lnTo>
                    <a:pt x="338709" y="324472"/>
                  </a:lnTo>
                  <a:lnTo>
                    <a:pt x="343484" y="320598"/>
                  </a:lnTo>
                  <a:lnTo>
                    <a:pt x="344690" y="314566"/>
                  </a:lnTo>
                  <a:close/>
                </a:path>
                <a:path w="605154" h="515620">
                  <a:moveTo>
                    <a:pt x="348437" y="201942"/>
                  </a:moveTo>
                  <a:lnTo>
                    <a:pt x="344449" y="196469"/>
                  </a:lnTo>
                  <a:lnTo>
                    <a:pt x="337731" y="195478"/>
                  </a:lnTo>
                  <a:lnTo>
                    <a:pt x="332955" y="199351"/>
                  </a:lnTo>
                  <a:lnTo>
                    <a:pt x="331749" y="205384"/>
                  </a:lnTo>
                  <a:lnTo>
                    <a:pt x="335749" y="210883"/>
                  </a:lnTo>
                  <a:lnTo>
                    <a:pt x="342455" y="211848"/>
                  </a:lnTo>
                  <a:lnTo>
                    <a:pt x="347230" y="207975"/>
                  </a:lnTo>
                  <a:lnTo>
                    <a:pt x="348437" y="201942"/>
                  </a:lnTo>
                  <a:close/>
                </a:path>
                <a:path w="605154" h="515620">
                  <a:moveTo>
                    <a:pt x="363550" y="243636"/>
                  </a:moveTo>
                  <a:lnTo>
                    <a:pt x="359549" y="238163"/>
                  </a:lnTo>
                  <a:lnTo>
                    <a:pt x="352831" y="237172"/>
                  </a:lnTo>
                  <a:lnTo>
                    <a:pt x="348056" y="241046"/>
                  </a:lnTo>
                  <a:lnTo>
                    <a:pt x="346849" y="247065"/>
                  </a:lnTo>
                  <a:lnTo>
                    <a:pt x="350850" y="252564"/>
                  </a:lnTo>
                  <a:lnTo>
                    <a:pt x="357568" y="253542"/>
                  </a:lnTo>
                  <a:lnTo>
                    <a:pt x="362343" y="249669"/>
                  </a:lnTo>
                  <a:lnTo>
                    <a:pt x="363550" y="243636"/>
                  </a:lnTo>
                  <a:close/>
                </a:path>
                <a:path w="605154" h="515620">
                  <a:moveTo>
                    <a:pt x="367995" y="147358"/>
                  </a:moveTo>
                  <a:lnTo>
                    <a:pt x="363994" y="141871"/>
                  </a:lnTo>
                  <a:lnTo>
                    <a:pt x="357276" y="140881"/>
                  </a:lnTo>
                  <a:lnTo>
                    <a:pt x="352501" y="144767"/>
                  </a:lnTo>
                  <a:lnTo>
                    <a:pt x="351307" y="150787"/>
                  </a:lnTo>
                  <a:lnTo>
                    <a:pt x="355295" y="156273"/>
                  </a:lnTo>
                  <a:lnTo>
                    <a:pt x="362013" y="157251"/>
                  </a:lnTo>
                  <a:lnTo>
                    <a:pt x="366788" y="153377"/>
                  </a:lnTo>
                  <a:lnTo>
                    <a:pt x="367995" y="147358"/>
                  </a:lnTo>
                  <a:close/>
                </a:path>
                <a:path w="605154" h="515620">
                  <a:moveTo>
                    <a:pt x="373253" y="366483"/>
                  </a:moveTo>
                  <a:lnTo>
                    <a:pt x="369252" y="360997"/>
                  </a:lnTo>
                  <a:lnTo>
                    <a:pt x="362546" y="360006"/>
                  </a:lnTo>
                  <a:lnTo>
                    <a:pt x="357771" y="363880"/>
                  </a:lnTo>
                  <a:lnTo>
                    <a:pt x="356565" y="369912"/>
                  </a:lnTo>
                  <a:lnTo>
                    <a:pt x="360565" y="375399"/>
                  </a:lnTo>
                  <a:lnTo>
                    <a:pt x="367284" y="376377"/>
                  </a:lnTo>
                  <a:lnTo>
                    <a:pt x="372046" y="372503"/>
                  </a:lnTo>
                  <a:lnTo>
                    <a:pt x="373253" y="366483"/>
                  </a:lnTo>
                  <a:close/>
                </a:path>
                <a:path w="605154" h="515620">
                  <a:moveTo>
                    <a:pt x="375285" y="79552"/>
                  </a:moveTo>
                  <a:lnTo>
                    <a:pt x="371284" y="74066"/>
                  </a:lnTo>
                  <a:lnTo>
                    <a:pt x="364566" y="73088"/>
                  </a:lnTo>
                  <a:lnTo>
                    <a:pt x="359803" y="76962"/>
                  </a:lnTo>
                  <a:lnTo>
                    <a:pt x="358597" y="82981"/>
                  </a:lnTo>
                  <a:lnTo>
                    <a:pt x="362585" y="88468"/>
                  </a:lnTo>
                  <a:lnTo>
                    <a:pt x="369303" y="89458"/>
                  </a:lnTo>
                  <a:lnTo>
                    <a:pt x="374078" y="85585"/>
                  </a:lnTo>
                  <a:lnTo>
                    <a:pt x="375285" y="79552"/>
                  </a:lnTo>
                  <a:close/>
                </a:path>
                <a:path w="605154" h="515620">
                  <a:moveTo>
                    <a:pt x="375412" y="301701"/>
                  </a:moveTo>
                  <a:lnTo>
                    <a:pt x="371424" y="296227"/>
                  </a:lnTo>
                  <a:lnTo>
                    <a:pt x="364705" y="295249"/>
                  </a:lnTo>
                  <a:lnTo>
                    <a:pt x="359930" y="299110"/>
                  </a:lnTo>
                  <a:lnTo>
                    <a:pt x="358724" y="305142"/>
                  </a:lnTo>
                  <a:lnTo>
                    <a:pt x="362724" y="310616"/>
                  </a:lnTo>
                  <a:lnTo>
                    <a:pt x="369430" y="311594"/>
                  </a:lnTo>
                  <a:lnTo>
                    <a:pt x="374205" y="307733"/>
                  </a:lnTo>
                  <a:lnTo>
                    <a:pt x="375412" y="301701"/>
                  </a:lnTo>
                  <a:close/>
                </a:path>
                <a:path w="605154" h="515620">
                  <a:moveTo>
                    <a:pt x="383578" y="38760"/>
                  </a:moveTo>
                  <a:lnTo>
                    <a:pt x="379590" y="33261"/>
                  </a:lnTo>
                  <a:lnTo>
                    <a:pt x="372872" y="32283"/>
                  </a:lnTo>
                  <a:lnTo>
                    <a:pt x="368096" y="36156"/>
                  </a:lnTo>
                  <a:lnTo>
                    <a:pt x="366877" y="42189"/>
                  </a:lnTo>
                  <a:lnTo>
                    <a:pt x="370878" y="47675"/>
                  </a:lnTo>
                  <a:lnTo>
                    <a:pt x="377596" y="48653"/>
                  </a:lnTo>
                  <a:lnTo>
                    <a:pt x="382371" y="44780"/>
                  </a:lnTo>
                  <a:lnTo>
                    <a:pt x="383578" y="38760"/>
                  </a:lnTo>
                  <a:close/>
                </a:path>
                <a:path w="605154" h="515620">
                  <a:moveTo>
                    <a:pt x="384810" y="220002"/>
                  </a:moveTo>
                  <a:lnTo>
                    <a:pt x="380809" y="214515"/>
                  </a:lnTo>
                  <a:lnTo>
                    <a:pt x="374091" y="213537"/>
                  </a:lnTo>
                  <a:lnTo>
                    <a:pt x="369316" y="217411"/>
                  </a:lnTo>
                  <a:lnTo>
                    <a:pt x="368109" y="223443"/>
                  </a:lnTo>
                  <a:lnTo>
                    <a:pt x="372110" y="228930"/>
                  </a:lnTo>
                  <a:lnTo>
                    <a:pt x="378828" y="229908"/>
                  </a:lnTo>
                  <a:lnTo>
                    <a:pt x="383603" y="226021"/>
                  </a:lnTo>
                  <a:lnTo>
                    <a:pt x="384810" y="220002"/>
                  </a:lnTo>
                  <a:close/>
                </a:path>
                <a:path w="605154" h="515620">
                  <a:moveTo>
                    <a:pt x="390156" y="466636"/>
                  </a:moveTo>
                  <a:lnTo>
                    <a:pt x="386156" y="461137"/>
                  </a:lnTo>
                  <a:lnTo>
                    <a:pt x="379450" y="460171"/>
                  </a:lnTo>
                  <a:lnTo>
                    <a:pt x="374662" y="464045"/>
                  </a:lnTo>
                  <a:lnTo>
                    <a:pt x="373456" y="470077"/>
                  </a:lnTo>
                  <a:lnTo>
                    <a:pt x="377444" y="475551"/>
                  </a:lnTo>
                  <a:lnTo>
                    <a:pt x="384175" y="476542"/>
                  </a:lnTo>
                  <a:lnTo>
                    <a:pt x="388950" y="472668"/>
                  </a:lnTo>
                  <a:lnTo>
                    <a:pt x="390156" y="466636"/>
                  </a:lnTo>
                  <a:close/>
                </a:path>
                <a:path w="605154" h="515620">
                  <a:moveTo>
                    <a:pt x="395833" y="271678"/>
                  </a:moveTo>
                  <a:lnTo>
                    <a:pt x="391833" y="266204"/>
                  </a:lnTo>
                  <a:lnTo>
                    <a:pt x="385127" y="265226"/>
                  </a:lnTo>
                  <a:lnTo>
                    <a:pt x="381787" y="267931"/>
                  </a:lnTo>
                  <a:lnTo>
                    <a:pt x="382079" y="266471"/>
                  </a:lnTo>
                  <a:lnTo>
                    <a:pt x="378079" y="260985"/>
                  </a:lnTo>
                  <a:lnTo>
                    <a:pt x="371360" y="259994"/>
                  </a:lnTo>
                  <a:lnTo>
                    <a:pt x="366585" y="263880"/>
                  </a:lnTo>
                  <a:lnTo>
                    <a:pt x="365379" y="269913"/>
                  </a:lnTo>
                  <a:lnTo>
                    <a:pt x="369366" y="275399"/>
                  </a:lnTo>
                  <a:lnTo>
                    <a:pt x="376085" y="276377"/>
                  </a:lnTo>
                  <a:lnTo>
                    <a:pt x="379425" y="273672"/>
                  </a:lnTo>
                  <a:lnTo>
                    <a:pt x="379145" y="275107"/>
                  </a:lnTo>
                  <a:lnTo>
                    <a:pt x="383133" y="280593"/>
                  </a:lnTo>
                  <a:lnTo>
                    <a:pt x="389851" y="281584"/>
                  </a:lnTo>
                  <a:lnTo>
                    <a:pt x="394627" y="277710"/>
                  </a:lnTo>
                  <a:lnTo>
                    <a:pt x="395833" y="271678"/>
                  </a:lnTo>
                  <a:close/>
                </a:path>
                <a:path w="605154" h="515620">
                  <a:moveTo>
                    <a:pt x="404583" y="440004"/>
                  </a:moveTo>
                  <a:lnTo>
                    <a:pt x="400596" y="434530"/>
                  </a:lnTo>
                  <a:lnTo>
                    <a:pt x="393877" y="433552"/>
                  </a:lnTo>
                  <a:lnTo>
                    <a:pt x="389089" y="437413"/>
                  </a:lnTo>
                  <a:lnTo>
                    <a:pt x="387896" y="443445"/>
                  </a:lnTo>
                  <a:lnTo>
                    <a:pt x="391896" y="448932"/>
                  </a:lnTo>
                  <a:lnTo>
                    <a:pt x="398602" y="449910"/>
                  </a:lnTo>
                  <a:lnTo>
                    <a:pt x="403377" y="446036"/>
                  </a:lnTo>
                  <a:lnTo>
                    <a:pt x="404583" y="440004"/>
                  </a:lnTo>
                  <a:close/>
                </a:path>
                <a:path w="605154" h="515620">
                  <a:moveTo>
                    <a:pt x="407301" y="49403"/>
                  </a:moveTo>
                  <a:lnTo>
                    <a:pt x="403313" y="43916"/>
                  </a:lnTo>
                  <a:lnTo>
                    <a:pt x="396595" y="42938"/>
                  </a:lnTo>
                  <a:lnTo>
                    <a:pt x="391807" y="46812"/>
                  </a:lnTo>
                  <a:lnTo>
                    <a:pt x="390601" y="52844"/>
                  </a:lnTo>
                  <a:lnTo>
                    <a:pt x="394601" y="58331"/>
                  </a:lnTo>
                  <a:lnTo>
                    <a:pt x="401307" y="59309"/>
                  </a:lnTo>
                  <a:lnTo>
                    <a:pt x="406095" y="55422"/>
                  </a:lnTo>
                  <a:lnTo>
                    <a:pt x="407301" y="49403"/>
                  </a:lnTo>
                  <a:close/>
                </a:path>
                <a:path w="605154" h="515620">
                  <a:moveTo>
                    <a:pt x="408330" y="296621"/>
                  </a:moveTo>
                  <a:lnTo>
                    <a:pt x="404342" y="291134"/>
                  </a:lnTo>
                  <a:lnTo>
                    <a:pt x="397624" y="290156"/>
                  </a:lnTo>
                  <a:lnTo>
                    <a:pt x="392849" y="294017"/>
                  </a:lnTo>
                  <a:lnTo>
                    <a:pt x="391642" y="300050"/>
                  </a:lnTo>
                  <a:lnTo>
                    <a:pt x="395643" y="305523"/>
                  </a:lnTo>
                  <a:lnTo>
                    <a:pt x="402348" y="306514"/>
                  </a:lnTo>
                  <a:lnTo>
                    <a:pt x="407123" y="302641"/>
                  </a:lnTo>
                  <a:lnTo>
                    <a:pt x="408330" y="296621"/>
                  </a:lnTo>
                  <a:close/>
                </a:path>
                <a:path w="605154" h="515620">
                  <a:moveTo>
                    <a:pt x="416115" y="330581"/>
                  </a:moveTo>
                  <a:lnTo>
                    <a:pt x="412115" y="325107"/>
                  </a:lnTo>
                  <a:lnTo>
                    <a:pt x="405396" y="324129"/>
                  </a:lnTo>
                  <a:lnTo>
                    <a:pt x="400621" y="328002"/>
                  </a:lnTo>
                  <a:lnTo>
                    <a:pt x="399415" y="334022"/>
                  </a:lnTo>
                  <a:lnTo>
                    <a:pt x="403402" y="339509"/>
                  </a:lnTo>
                  <a:lnTo>
                    <a:pt x="410121" y="340487"/>
                  </a:lnTo>
                  <a:lnTo>
                    <a:pt x="414909" y="336613"/>
                  </a:lnTo>
                  <a:lnTo>
                    <a:pt x="416115" y="330581"/>
                  </a:lnTo>
                  <a:close/>
                </a:path>
                <a:path w="605154" h="515620">
                  <a:moveTo>
                    <a:pt x="421144" y="372148"/>
                  </a:moveTo>
                  <a:lnTo>
                    <a:pt x="417156" y="366661"/>
                  </a:lnTo>
                  <a:lnTo>
                    <a:pt x="410438" y="365683"/>
                  </a:lnTo>
                  <a:lnTo>
                    <a:pt x="405663" y="369557"/>
                  </a:lnTo>
                  <a:lnTo>
                    <a:pt x="404456" y="375589"/>
                  </a:lnTo>
                  <a:lnTo>
                    <a:pt x="408457" y="381063"/>
                  </a:lnTo>
                  <a:lnTo>
                    <a:pt x="415163" y="382054"/>
                  </a:lnTo>
                  <a:lnTo>
                    <a:pt x="419938" y="378167"/>
                  </a:lnTo>
                  <a:lnTo>
                    <a:pt x="421144" y="372148"/>
                  </a:lnTo>
                  <a:close/>
                </a:path>
                <a:path w="605154" h="515620">
                  <a:moveTo>
                    <a:pt x="422084" y="393928"/>
                  </a:moveTo>
                  <a:lnTo>
                    <a:pt x="418084" y="388442"/>
                  </a:lnTo>
                  <a:lnTo>
                    <a:pt x="411378" y="387464"/>
                  </a:lnTo>
                  <a:lnTo>
                    <a:pt x="406603" y="391337"/>
                  </a:lnTo>
                  <a:lnTo>
                    <a:pt x="405396" y="397370"/>
                  </a:lnTo>
                  <a:lnTo>
                    <a:pt x="409384" y="402856"/>
                  </a:lnTo>
                  <a:lnTo>
                    <a:pt x="416090" y="403834"/>
                  </a:lnTo>
                  <a:lnTo>
                    <a:pt x="420878" y="399961"/>
                  </a:lnTo>
                  <a:lnTo>
                    <a:pt x="422084" y="393928"/>
                  </a:lnTo>
                  <a:close/>
                </a:path>
                <a:path w="605154" h="515620">
                  <a:moveTo>
                    <a:pt x="435356" y="283413"/>
                  </a:moveTo>
                  <a:lnTo>
                    <a:pt x="431368" y="277926"/>
                  </a:lnTo>
                  <a:lnTo>
                    <a:pt x="424649" y="276936"/>
                  </a:lnTo>
                  <a:lnTo>
                    <a:pt x="419862" y="280822"/>
                  </a:lnTo>
                  <a:lnTo>
                    <a:pt x="418655" y="286854"/>
                  </a:lnTo>
                  <a:lnTo>
                    <a:pt x="422656" y="292341"/>
                  </a:lnTo>
                  <a:lnTo>
                    <a:pt x="429361" y="293306"/>
                  </a:lnTo>
                  <a:lnTo>
                    <a:pt x="434149" y="289433"/>
                  </a:lnTo>
                  <a:lnTo>
                    <a:pt x="435356" y="283413"/>
                  </a:lnTo>
                  <a:close/>
                </a:path>
                <a:path w="605154" h="515620">
                  <a:moveTo>
                    <a:pt x="439420" y="357009"/>
                  </a:moveTo>
                  <a:lnTo>
                    <a:pt x="435432" y="351536"/>
                  </a:lnTo>
                  <a:lnTo>
                    <a:pt x="428726" y="350558"/>
                  </a:lnTo>
                  <a:lnTo>
                    <a:pt x="423938" y="354431"/>
                  </a:lnTo>
                  <a:lnTo>
                    <a:pt x="422732" y="360451"/>
                  </a:lnTo>
                  <a:lnTo>
                    <a:pt x="426720" y="365937"/>
                  </a:lnTo>
                  <a:lnTo>
                    <a:pt x="433438" y="366915"/>
                  </a:lnTo>
                  <a:lnTo>
                    <a:pt x="438213" y="363042"/>
                  </a:lnTo>
                  <a:lnTo>
                    <a:pt x="439420" y="357009"/>
                  </a:lnTo>
                  <a:close/>
                </a:path>
                <a:path w="605154" h="515620">
                  <a:moveTo>
                    <a:pt x="441540" y="251104"/>
                  </a:moveTo>
                  <a:lnTo>
                    <a:pt x="437553" y="245630"/>
                  </a:lnTo>
                  <a:lnTo>
                    <a:pt x="430847" y="244652"/>
                  </a:lnTo>
                  <a:lnTo>
                    <a:pt x="426059" y="248513"/>
                  </a:lnTo>
                  <a:lnTo>
                    <a:pt x="424853" y="254546"/>
                  </a:lnTo>
                  <a:lnTo>
                    <a:pt x="428853" y="260032"/>
                  </a:lnTo>
                  <a:lnTo>
                    <a:pt x="435571" y="261010"/>
                  </a:lnTo>
                  <a:lnTo>
                    <a:pt x="440347" y="257136"/>
                  </a:lnTo>
                  <a:lnTo>
                    <a:pt x="441540" y="251104"/>
                  </a:lnTo>
                  <a:close/>
                </a:path>
                <a:path w="605154" h="515620">
                  <a:moveTo>
                    <a:pt x="457225" y="294944"/>
                  </a:moveTo>
                  <a:lnTo>
                    <a:pt x="453237" y="289471"/>
                  </a:lnTo>
                  <a:lnTo>
                    <a:pt x="446519" y="288480"/>
                  </a:lnTo>
                  <a:lnTo>
                    <a:pt x="441731" y="292366"/>
                  </a:lnTo>
                  <a:lnTo>
                    <a:pt x="440524" y="298386"/>
                  </a:lnTo>
                  <a:lnTo>
                    <a:pt x="444512" y="303872"/>
                  </a:lnTo>
                  <a:lnTo>
                    <a:pt x="451231" y="304850"/>
                  </a:lnTo>
                  <a:lnTo>
                    <a:pt x="456018" y="300977"/>
                  </a:lnTo>
                  <a:lnTo>
                    <a:pt x="457225" y="294944"/>
                  </a:lnTo>
                  <a:close/>
                </a:path>
                <a:path w="605154" h="515620">
                  <a:moveTo>
                    <a:pt x="467829" y="396836"/>
                  </a:moveTo>
                  <a:lnTo>
                    <a:pt x="463829" y="391350"/>
                  </a:lnTo>
                  <a:lnTo>
                    <a:pt x="457111" y="390372"/>
                  </a:lnTo>
                  <a:lnTo>
                    <a:pt x="452335" y="394233"/>
                  </a:lnTo>
                  <a:lnTo>
                    <a:pt x="451129" y="400265"/>
                  </a:lnTo>
                  <a:lnTo>
                    <a:pt x="455129" y="405739"/>
                  </a:lnTo>
                  <a:lnTo>
                    <a:pt x="461848" y="406730"/>
                  </a:lnTo>
                  <a:lnTo>
                    <a:pt x="466623" y="402856"/>
                  </a:lnTo>
                  <a:lnTo>
                    <a:pt x="467829" y="396836"/>
                  </a:lnTo>
                  <a:close/>
                </a:path>
                <a:path w="605154" h="515620">
                  <a:moveTo>
                    <a:pt x="468731" y="57277"/>
                  </a:moveTo>
                  <a:lnTo>
                    <a:pt x="464756" y="51790"/>
                  </a:lnTo>
                  <a:lnTo>
                    <a:pt x="458038" y="50812"/>
                  </a:lnTo>
                  <a:lnTo>
                    <a:pt x="453263" y="54686"/>
                  </a:lnTo>
                  <a:lnTo>
                    <a:pt x="452056" y="60706"/>
                  </a:lnTo>
                  <a:lnTo>
                    <a:pt x="456057" y="66179"/>
                  </a:lnTo>
                  <a:lnTo>
                    <a:pt x="462762" y="67170"/>
                  </a:lnTo>
                  <a:lnTo>
                    <a:pt x="467525" y="63296"/>
                  </a:lnTo>
                  <a:lnTo>
                    <a:pt x="468731" y="57277"/>
                  </a:lnTo>
                  <a:close/>
                </a:path>
                <a:path w="605154" h="515620">
                  <a:moveTo>
                    <a:pt x="478485" y="334441"/>
                  </a:moveTo>
                  <a:lnTo>
                    <a:pt x="474484" y="328968"/>
                  </a:lnTo>
                  <a:lnTo>
                    <a:pt x="467779" y="327990"/>
                  </a:lnTo>
                  <a:lnTo>
                    <a:pt x="463003" y="331851"/>
                  </a:lnTo>
                  <a:lnTo>
                    <a:pt x="461797" y="337883"/>
                  </a:lnTo>
                  <a:lnTo>
                    <a:pt x="465785" y="343357"/>
                  </a:lnTo>
                  <a:lnTo>
                    <a:pt x="472503" y="344347"/>
                  </a:lnTo>
                  <a:lnTo>
                    <a:pt x="477278" y="340474"/>
                  </a:lnTo>
                  <a:lnTo>
                    <a:pt x="478485" y="334441"/>
                  </a:lnTo>
                  <a:close/>
                </a:path>
                <a:path w="605154" h="515620">
                  <a:moveTo>
                    <a:pt x="493864" y="309041"/>
                  </a:moveTo>
                  <a:lnTo>
                    <a:pt x="489877" y="303555"/>
                  </a:lnTo>
                  <a:lnTo>
                    <a:pt x="483158" y="302590"/>
                  </a:lnTo>
                  <a:lnTo>
                    <a:pt x="478383" y="306463"/>
                  </a:lnTo>
                  <a:lnTo>
                    <a:pt x="477177" y="312483"/>
                  </a:lnTo>
                  <a:lnTo>
                    <a:pt x="481164" y="317969"/>
                  </a:lnTo>
                  <a:lnTo>
                    <a:pt x="487870" y="318960"/>
                  </a:lnTo>
                  <a:lnTo>
                    <a:pt x="492645" y="315087"/>
                  </a:lnTo>
                  <a:lnTo>
                    <a:pt x="493864" y="309041"/>
                  </a:lnTo>
                  <a:close/>
                </a:path>
                <a:path w="605154" h="515620">
                  <a:moveTo>
                    <a:pt x="519709" y="249542"/>
                  </a:moveTo>
                  <a:lnTo>
                    <a:pt x="515708" y="244055"/>
                  </a:lnTo>
                  <a:lnTo>
                    <a:pt x="509003" y="243065"/>
                  </a:lnTo>
                  <a:lnTo>
                    <a:pt x="504228" y="246938"/>
                  </a:lnTo>
                  <a:lnTo>
                    <a:pt x="503034" y="252971"/>
                  </a:lnTo>
                  <a:lnTo>
                    <a:pt x="507022" y="258457"/>
                  </a:lnTo>
                  <a:lnTo>
                    <a:pt x="513727" y="259435"/>
                  </a:lnTo>
                  <a:lnTo>
                    <a:pt x="518502" y="255562"/>
                  </a:lnTo>
                  <a:lnTo>
                    <a:pt x="519709" y="249542"/>
                  </a:lnTo>
                  <a:close/>
                </a:path>
                <a:path w="605154" h="515620">
                  <a:moveTo>
                    <a:pt x="522909" y="333565"/>
                  </a:moveTo>
                  <a:lnTo>
                    <a:pt x="518922" y="328079"/>
                  </a:lnTo>
                  <a:lnTo>
                    <a:pt x="512203" y="327101"/>
                  </a:lnTo>
                  <a:lnTo>
                    <a:pt x="507428" y="330974"/>
                  </a:lnTo>
                  <a:lnTo>
                    <a:pt x="506209" y="337007"/>
                  </a:lnTo>
                  <a:lnTo>
                    <a:pt x="510209" y="342493"/>
                  </a:lnTo>
                  <a:lnTo>
                    <a:pt x="516928" y="343471"/>
                  </a:lnTo>
                  <a:lnTo>
                    <a:pt x="521703" y="339585"/>
                  </a:lnTo>
                  <a:lnTo>
                    <a:pt x="522909" y="333565"/>
                  </a:lnTo>
                  <a:close/>
                </a:path>
                <a:path w="605154" h="515620">
                  <a:moveTo>
                    <a:pt x="539724" y="307784"/>
                  </a:moveTo>
                  <a:lnTo>
                    <a:pt x="535724" y="302298"/>
                  </a:lnTo>
                  <a:lnTo>
                    <a:pt x="529005" y="301307"/>
                  </a:lnTo>
                  <a:lnTo>
                    <a:pt x="524230" y="305181"/>
                  </a:lnTo>
                  <a:lnTo>
                    <a:pt x="523024" y="311213"/>
                  </a:lnTo>
                  <a:lnTo>
                    <a:pt x="527011" y="316699"/>
                  </a:lnTo>
                  <a:lnTo>
                    <a:pt x="533730" y="317677"/>
                  </a:lnTo>
                  <a:lnTo>
                    <a:pt x="538518" y="313804"/>
                  </a:lnTo>
                  <a:lnTo>
                    <a:pt x="539724" y="307784"/>
                  </a:lnTo>
                  <a:close/>
                </a:path>
                <a:path w="605154" h="515620">
                  <a:moveTo>
                    <a:pt x="578040" y="365442"/>
                  </a:moveTo>
                  <a:lnTo>
                    <a:pt x="574052" y="359956"/>
                  </a:lnTo>
                  <a:lnTo>
                    <a:pt x="567347" y="358978"/>
                  </a:lnTo>
                  <a:lnTo>
                    <a:pt x="562571" y="362839"/>
                  </a:lnTo>
                  <a:lnTo>
                    <a:pt x="561365" y="368871"/>
                  </a:lnTo>
                  <a:lnTo>
                    <a:pt x="565365" y="374357"/>
                  </a:lnTo>
                  <a:lnTo>
                    <a:pt x="572071" y="375335"/>
                  </a:lnTo>
                  <a:lnTo>
                    <a:pt x="576846" y="371462"/>
                  </a:lnTo>
                  <a:lnTo>
                    <a:pt x="578040" y="365442"/>
                  </a:lnTo>
                  <a:close/>
                </a:path>
                <a:path w="605154" h="515620">
                  <a:moveTo>
                    <a:pt x="602183" y="375996"/>
                  </a:moveTo>
                  <a:lnTo>
                    <a:pt x="598182" y="370509"/>
                  </a:lnTo>
                  <a:lnTo>
                    <a:pt x="591464" y="369519"/>
                  </a:lnTo>
                  <a:lnTo>
                    <a:pt x="586689" y="373392"/>
                  </a:lnTo>
                  <a:lnTo>
                    <a:pt x="585482" y="379425"/>
                  </a:lnTo>
                  <a:lnTo>
                    <a:pt x="589470" y="384911"/>
                  </a:lnTo>
                  <a:lnTo>
                    <a:pt x="596188" y="385889"/>
                  </a:lnTo>
                  <a:lnTo>
                    <a:pt x="600964" y="382016"/>
                  </a:lnTo>
                  <a:lnTo>
                    <a:pt x="602183" y="375996"/>
                  </a:lnTo>
                  <a:close/>
                </a:path>
                <a:path w="605154" h="515620">
                  <a:moveTo>
                    <a:pt x="603999" y="333946"/>
                  </a:moveTo>
                  <a:lnTo>
                    <a:pt x="600011" y="328460"/>
                  </a:lnTo>
                  <a:lnTo>
                    <a:pt x="593293" y="327469"/>
                  </a:lnTo>
                  <a:lnTo>
                    <a:pt x="588518" y="331343"/>
                  </a:lnTo>
                  <a:lnTo>
                    <a:pt x="587311" y="337375"/>
                  </a:lnTo>
                  <a:lnTo>
                    <a:pt x="591299" y="342861"/>
                  </a:lnTo>
                  <a:lnTo>
                    <a:pt x="598017" y="343839"/>
                  </a:lnTo>
                  <a:lnTo>
                    <a:pt x="602792" y="339966"/>
                  </a:lnTo>
                  <a:lnTo>
                    <a:pt x="603999" y="333946"/>
                  </a:lnTo>
                  <a:close/>
                </a:path>
                <a:path w="605154" h="515620">
                  <a:moveTo>
                    <a:pt x="604672" y="180644"/>
                  </a:moveTo>
                  <a:lnTo>
                    <a:pt x="600684" y="175158"/>
                  </a:lnTo>
                  <a:lnTo>
                    <a:pt x="593966" y="174167"/>
                  </a:lnTo>
                  <a:lnTo>
                    <a:pt x="589191" y="178041"/>
                  </a:lnTo>
                  <a:lnTo>
                    <a:pt x="587984" y="184073"/>
                  </a:lnTo>
                  <a:lnTo>
                    <a:pt x="591985" y="189560"/>
                  </a:lnTo>
                  <a:lnTo>
                    <a:pt x="598690" y="190538"/>
                  </a:lnTo>
                  <a:lnTo>
                    <a:pt x="603465" y="186664"/>
                  </a:lnTo>
                  <a:lnTo>
                    <a:pt x="604672" y="180644"/>
                  </a:lnTo>
                  <a:close/>
                </a:path>
                <a:path w="605154" h="515620">
                  <a:moveTo>
                    <a:pt x="605129" y="273532"/>
                  </a:moveTo>
                  <a:lnTo>
                    <a:pt x="601141" y="268046"/>
                  </a:lnTo>
                  <a:lnTo>
                    <a:pt x="594423" y="267068"/>
                  </a:lnTo>
                  <a:lnTo>
                    <a:pt x="589661" y="270941"/>
                  </a:lnTo>
                  <a:lnTo>
                    <a:pt x="588454" y="276974"/>
                  </a:lnTo>
                  <a:lnTo>
                    <a:pt x="592442" y="282448"/>
                  </a:lnTo>
                  <a:lnTo>
                    <a:pt x="599147" y="283425"/>
                  </a:lnTo>
                  <a:lnTo>
                    <a:pt x="603923" y="279552"/>
                  </a:lnTo>
                  <a:lnTo>
                    <a:pt x="605129" y="273532"/>
                  </a:lnTo>
                  <a:close/>
                </a:path>
              </a:pathLst>
            </a:custGeom>
            <a:solidFill>
              <a:srgbClr val="00B495">
                <a:alpha val="69999"/>
              </a:srgbClr>
            </a:solidFill>
          </p:spPr>
          <p:txBody>
            <a:bodyPr wrap="square" lIns="0" tIns="0" rIns="0" bIns="0" rtlCol="0"/>
            <a:lstStyle/>
            <a:p>
              <a:endParaRPr sz="1632"/>
            </a:p>
          </p:txBody>
        </p:sp>
        <p:sp>
          <p:nvSpPr>
            <p:cNvPr id="194" name="bg object 72">
              <a:extLst>
                <a:ext uri="{FF2B5EF4-FFF2-40B4-BE49-F238E27FC236}">
                  <a16:creationId xmlns:a16="http://schemas.microsoft.com/office/drawing/2014/main" id="{A5393C37-4E55-FC4C-BE46-C02E282F6CD2}"/>
                </a:ext>
              </a:extLst>
            </p:cNvPr>
            <p:cNvSpPr/>
            <p:nvPr/>
          </p:nvSpPr>
          <p:spPr>
            <a:xfrm>
              <a:off x="7051171" y="5479513"/>
              <a:ext cx="591346" cy="525147"/>
            </a:xfrm>
            <a:custGeom>
              <a:avLst/>
              <a:gdLst/>
              <a:ahLst/>
              <a:cxnLst/>
              <a:rect l="l" t="t" r="r" b="b"/>
              <a:pathLst>
                <a:path w="518795" h="579120">
                  <a:moveTo>
                    <a:pt x="16700" y="366496"/>
                  </a:moveTo>
                  <a:lnTo>
                    <a:pt x="12700" y="361022"/>
                  </a:lnTo>
                  <a:lnTo>
                    <a:pt x="5994" y="360045"/>
                  </a:lnTo>
                  <a:lnTo>
                    <a:pt x="1206" y="363918"/>
                  </a:lnTo>
                  <a:lnTo>
                    <a:pt x="0" y="369938"/>
                  </a:lnTo>
                  <a:lnTo>
                    <a:pt x="4000" y="375412"/>
                  </a:lnTo>
                  <a:lnTo>
                    <a:pt x="10718" y="376402"/>
                  </a:lnTo>
                  <a:lnTo>
                    <a:pt x="15494" y="372529"/>
                  </a:lnTo>
                  <a:lnTo>
                    <a:pt x="16700" y="366496"/>
                  </a:lnTo>
                  <a:close/>
                </a:path>
                <a:path w="518795" h="579120">
                  <a:moveTo>
                    <a:pt x="24485" y="568667"/>
                  </a:moveTo>
                  <a:lnTo>
                    <a:pt x="20485" y="563168"/>
                  </a:lnTo>
                  <a:lnTo>
                    <a:pt x="13779" y="562190"/>
                  </a:lnTo>
                  <a:lnTo>
                    <a:pt x="9004" y="566077"/>
                  </a:lnTo>
                  <a:lnTo>
                    <a:pt x="7797" y="572096"/>
                  </a:lnTo>
                  <a:lnTo>
                    <a:pt x="11785" y="577583"/>
                  </a:lnTo>
                  <a:lnTo>
                    <a:pt x="18503" y="578573"/>
                  </a:lnTo>
                  <a:lnTo>
                    <a:pt x="23279" y="574700"/>
                  </a:lnTo>
                  <a:lnTo>
                    <a:pt x="24485" y="568667"/>
                  </a:lnTo>
                  <a:close/>
                </a:path>
                <a:path w="518795" h="579120">
                  <a:moveTo>
                    <a:pt x="58356" y="274764"/>
                  </a:moveTo>
                  <a:lnTo>
                    <a:pt x="54356" y="269278"/>
                  </a:lnTo>
                  <a:lnTo>
                    <a:pt x="47650" y="268300"/>
                  </a:lnTo>
                  <a:lnTo>
                    <a:pt x="42875" y="272173"/>
                  </a:lnTo>
                  <a:lnTo>
                    <a:pt x="41668" y="278193"/>
                  </a:lnTo>
                  <a:lnTo>
                    <a:pt x="45656" y="283679"/>
                  </a:lnTo>
                  <a:lnTo>
                    <a:pt x="52374" y="284657"/>
                  </a:lnTo>
                  <a:lnTo>
                    <a:pt x="57150" y="280784"/>
                  </a:lnTo>
                  <a:lnTo>
                    <a:pt x="58356" y="274764"/>
                  </a:lnTo>
                  <a:close/>
                </a:path>
                <a:path w="518795" h="579120">
                  <a:moveTo>
                    <a:pt x="61277" y="132295"/>
                  </a:moveTo>
                  <a:lnTo>
                    <a:pt x="57277" y="126809"/>
                  </a:lnTo>
                  <a:lnTo>
                    <a:pt x="50558" y="125831"/>
                  </a:lnTo>
                  <a:lnTo>
                    <a:pt x="45783" y="129705"/>
                  </a:lnTo>
                  <a:lnTo>
                    <a:pt x="44577" y="135750"/>
                  </a:lnTo>
                  <a:lnTo>
                    <a:pt x="48577" y="141236"/>
                  </a:lnTo>
                  <a:lnTo>
                    <a:pt x="55283" y="142214"/>
                  </a:lnTo>
                  <a:lnTo>
                    <a:pt x="60058" y="138328"/>
                  </a:lnTo>
                  <a:lnTo>
                    <a:pt x="61277" y="132295"/>
                  </a:lnTo>
                  <a:close/>
                </a:path>
                <a:path w="518795" h="579120">
                  <a:moveTo>
                    <a:pt x="70307" y="377444"/>
                  </a:moveTo>
                  <a:lnTo>
                    <a:pt x="66319" y="371970"/>
                  </a:lnTo>
                  <a:lnTo>
                    <a:pt x="59588" y="370979"/>
                  </a:lnTo>
                  <a:lnTo>
                    <a:pt x="54813" y="374853"/>
                  </a:lnTo>
                  <a:lnTo>
                    <a:pt x="53606" y="380873"/>
                  </a:lnTo>
                  <a:lnTo>
                    <a:pt x="57607" y="386372"/>
                  </a:lnTo>
                  <a:lnTo>
                    <a:pt x="64325" y="387350"/>
                  </a:lnTo>
                  <a:lnTo>
                    <a:pt x="69100" y="383476"/>
                  </a:lnTo>
                  <a:lnTo>
                    <a:pt x="70307" y="377444"/>
                  </a:lnTo>
                  <a:close/>
                </a:path>
                <a:path w="518795" h="579120">
                  <a:moveTo>
                    <a:pt x="77444" y="212077"/>
                  </a:moveTo>
                  <a:lnTo>
                    <a:pt x="73456" y="206590"/>
                  </a:lnTo>
                  <a:lnTo>
                    <a:pt x="66738" y="205613"/>
                  </a:lnTo>
                  <a:lnTo>
                    <a:pt x="61963" y="209486"/>
                  </a:lnTo>
                  <a:lnTo>
                    <a:pt x="60756" y="215506"/>
                  </a:lnTo>
                  <a:lnTo>
                    <a:pt x="64744" y="220980"/>
                  </a:lnTo>
                  <a:lnTo>
                    <a:pt x="71462" y="221970"/>
                  </a:lnTo>
                  <a:lnTo>
                    <a:pt x="76238" y="218097"/>
                  </a:lnTo>
                  <a:lnTo>
                    <a:pt x="77444" y="212077"/>
                  </a:lnTo>
                  <a:close/>
                </a:path>
                <a:path w="518795" h="579120">
                  <a:moveTo>
                    <a:pt x="91427" y="433781"/>
                  </a:moveTo>
                  <a:lnTo>
                    <a:pt x="87439" y="428307"/>
                  </a:lnTo>
                  <a:lnTo>
                    <a:pt x="80721" y="427329"/>
                  </a:lnTo>
                  <a:lnTo>
                    <a:pt x="75946" y="431203"/>
                  </a:lnTo>
                  <a:lnTo>
                    <a:pt x="74726" y="437222"/>
                  </a:lnTo>
                  <a:lnTo>
                    <a:pt x="78727" y="442709"/>
                  </a:lnTo>
                  <a:lnTo>
                    <a:pt x="85432" y="443687"/>
                  </a:lnTo>
                  <a:lnTo>
                    <a:pt x="90220" y="439813"/>
                  </a:lnTo>
                  <a:lnTo>
                    <a:pt x="91427" y="433781"/>
                  </a:lnTo>
                  <a:close/>
                </a:path>
                <a:path w="518795" h="579120">
                  <a:moveTo>
                    <a:pt x="102158" y="143230"/>
                  </a:moveTo>
                  <a:lnTo>
                    <a:pt x="98171" y="137744"/>
                  </a:lnTo>
                  <a:lnTo>
                    <a:pt x="91452" y="136766"/>
                  </a:lnTo>
                  <a:lnTo>
                    <a:pt x="86664" y="140639"/>
                  </a:lnTo>
                  <a:lnTo>
                    <a:pt x="85458" y="146672"/>
                  </a:lnTo>
                  <a:lnTo>
                    <a:pt x="89458" y="152146"/>
                  </a:lnTo>
                  <a:lnTo>
                    <a:pt x="96177" y="153136"/>
                  </a:lnTo>
                  <a:lnTo>
                    <a:pt x="100952" y="149263"/>
                  </a:lnTo>
                  <a:lnTo>
                    <a:pt x="102158" y="143230"/>
                  </a:lnTo>
                  <a:close/>
                </a:path>
                <a:path w="518795" h="579120">
                  <a:moveTo>
                    <a:pt x="107073" y="316420"/>
                  </a:moveTo>
                  <a:lnTo>
                    <a:pt x="103073" y="310934"/>
                  </a:lnTo>
                  <a:lnTo>
                    <a:pt x="96367" y="309943"/>
                  </a:lnTo>
                  <a:lnTo>
                    <a:pt x="91592" y="313817"/>
                  </a:lnTo>
                  <a:lnTo>
                    <a:pt x="90398" y="319836"/>
                  </a:lnTo>
                  <a:lnTo>
                    <a:pt x="94386" y="325323"/>
                  </a:lnTo>
                  <a:lnTo>
                    <a:pt x="101104" y="326313"/>
                  </a:lnTo>
                  <a:lnTo>
                    <a:pt x="105867" y="322440"/>
                  </a:lnTo>
                  <a:lnTo>
                    <a:pt x="107073" y="316420"/>
                  </a:lnTo>
                  <a:close/>
                </a:path>
                <a:path w="518795" h="579120">
                  <a:moveTo>
                    <a:pt x="107149" y="344385"/>
                  </a:moveTo>
                  <a:lnTo>
                    <a:pt x="103149" y="338899"/>
                  </a:lnTo>
                  <a:lnTo>
                    <a:pt x="96431" y="337921"/>
                  </a:lnTo>
                  <a:lnTo>
                    <a:pt x="91655" y="341795"/>
                  </a:lnTo>
                  <a:lnTo>
                    <a:pt x="90436" y="347827"/>
                  </a:lnTo>
                  <a:lnTo>
                    <a:pt x="94437" y="353314"/>
                  </a:lnTo>
                  <a:lnTo>
                    <a:pt x="101155" y="354291"/>
                  </a:lnTo>
                  <a:lnTo>
                    <a:pt x="105943" y="350418"/>
                  </a:lnTo>
                  <a:lnTo>
                    <a:pt x="107149" y="344385"/>
                  </a:lnTo>
                  <a:close/>
                </a:path>
                <a:path w="518795" h="579120">
                  <a:moveTo>
                    <a:pt x="114427" y="95732"/>
                  </a:moveTo>
                  <a:lnTo>
                    <a:pt x="110439" y="90246"/>
                  </a:lnTo>
                  <a:lnTo>
                    <a:pt x="103733" y="89268"/>
                  </a:lnTo>
                  <a:lnTo>
                    <a:pt x="98945" y="93141"/>
                  </a:lnTo>
                  <a:lnTo>
                    <a:pt x="97726" y="99174"/>
                  </a:lnTo>
                  <a:lnTo>
                    <a:pt x="101727" y="104660"/>
                  </a:lnTo>
                  <a:lnTo>
                    <a:pt x="108445" y="105651"/>
                  </a:lnTo>
                  <a:lnTo>
                    <a:pt x="113220" y="101765"/>
                  </a:lnTo>
                  <a:lnTo>
                    <a:pt x="114427" y="95732"/>
                  </a:lnTo>
                  <a:close/>
                </a:path>
                <a:path w="518795" h="579120">
                  <a:moveTo>
                    <a:pt x="126847" y="267055"/>
                  </a:moveTo>
                  <a:lnTo>
                    <a:pt x="122859" y="261569"/>
                  </a:lnTo>
                  <a:lnTo>
                    <a:pt x="116154" y="260591"/>
                  </a:lnTo>
                  <a:lnTo>
                    <a:pt x="111391" y="264452"/>
                  </a:lnTo>
                  <a:lnTo>
                    <a:pt x="110185" y="270484"/>
                  </a:lnTo>
                  <a:lnTo>
                    <a:pt x="114173" y="275958"/>
                  </a:lnTo>
                  <a:lnTo>
                    <a:pt x="120891" y="276948"/>
                  </a:lnTo>
                  <a:lnTo>
                    <a:pt x="125653" y="273075"/>
                  </a:lnTo>
                  <a:lnTo>
                    <a:pt x="126847" y="267055"/>
                  </a:lnTo>
                  <a:close/>
                </a:path>
                <a:path w="518795" h="579120">
                  <a:moveTo>
                    <a:pt x="127368" y="177533"/>
                  </a:moveTo>
                  <a:lnTo>
                    <a:pt x="123367" y="172059"/>
                  </a:lnTo>
                  <a:lnTo>
                    <a:pt x="116649" y="171069"/>
                  </a:lnTo>
                  <a:lnTo>
                    <a:pt x="111874" y="174929"/>
                  </a:lnTo>
                  <a:lnTo>
                    <a:pt x="110667" y="180962"/>
                  </a:lnTo>
                  <a:lnTo>
                    <a:pt x="114668" y="186448"/>
                  </a:lnTo>
                  <a:lnTo>
                    <a:pt x="121386" y="187426"/>
                  </a:lnTo>
                  <a:lnTo>
                    <a:pt x="126161" y="183553"/>
                  </a:lnTo>
                  <a:lnTo>
                    <a:pt x="127368" y="177533"/>
                  </a:lnTo>
                  <a:close/>
                </a:path>
                <a:path w="518795" h="579120">
                  <a:moveTo>
                    <a:pt x="139090" y="412877"/>
                  </a:moveTo>
                  <a:lnTo>
                    <a:pt x="135089" y="407390"/>
                  </a:lnTo>
                  <a:lnTo>
                    <a:pt x="128371" y="406412"/>
                  </a:lnTo>
                  <a:lnTo>
                    <a:pt x="123609" y="410286"/>
                  </a:lnTo>
                  <a:lnTo>
                    <a:pt x="122402" y="416306"/>
                  </a:lnTo>
                  <a:lnTo>
                    <a:pt x="126390" y="421792"/>
                  </a:lnTo>
                  <a:lnTo>
                    <a:pt x="133096" y="422770"/>
                  </a:lnTo>
                  <a:lnTo>
                    <a:pt x="137871" y="418896"/>
                  </a:lnTo>
                  <a:lnTo>
                    <a:pt x="139090" y="412877"/>
                  </a:lnTo>
                  <a:close/>
                </a:path>
                <a:path w="518795" h="579120">
                  <a:moveTo>
                    <a:pt x="142201" y="357162"/>
                  </a:moveTo>
                  <a:lnTo>
                    <a:pt x="138214" y="351675"/>
                  </a:lnTo>
                  <a:lnTo>
                    <a:pt x="131495" y="350697"/>
                  </a:lnTo>
                  <a:lnTo>
                    <a:pt x="126720" y="354571"/>
                  </a:lnTo>
                  <a:lnTo>
                    <a:pt x="125514" y="360603"/>
                  </a:lnTo>
                  <a:lnTo>
                    <a:pt x="129501" y="366090"/>
                  </a:lnTo>
                  <a:lnTo>
                    <a:pt x="136207" y="367068"/>
                  </a:lnTo>
                  <a:lnTo>
                    <a:pt x="140982" y="363194"/>
                  </a:lnTo>
                  <a:lnTo>
                    <a:pt x="142201" y="357162"/>
                  </a:lnTo>
                  <a:close/>
                </a:path>
                <a:path w="518795" h="579120">
                  <a:moveTo>
                    <a:pt x="142976" y="21526"/>
                  </a:moveTo>
                  <a:lnTo>
                    <a:pt x="138976" y="16027"/>
                  </a:lnTo>
                  <a:lnTo>
                    <a:pt x="132257" y="15049"/>
                  </a:lnTo>
                  <a:lnTo>
                    <a:pt x="127482" y="18935"/>
                  </a:lnTo>
                  <a:lnTo>
                    <a:pt x="126276" y="24955"/>
                  </a:lnTo>
                  <a:lnTo>
                    <a:pt x="130263" y="30441"/>
                  </a:lnTo>
                  <a:lnTo>
                    <a:pt x="136982" y="31432"/>
                  </a:lnTo>
                  <a:lnTo>
                    <a:pt x="141757" y="27546"/>
                  </a:lnTo>
                  <a:lnTo>
                    <a:pt x="142976" y="21526"/>
                  </a:lnTo>
                  <a:close/>
                </a:path>
                <a:path w="518795" h="579120">
                  <a:moveTo>
                    <a:pt x="144297" y="256095"/>
                  </a:moveTo>
                  <a:lnTo>
                    <a:pt x="140296" y="250609"/>
                  </a:lnTo>
                  <a:lnTo>
                    <a:pt x="133591" y="249631"/>
                  </a:lnTo>
                  <a:lnTo>
                    <a:pt x="128816" y="253504"/>
                  </a:lnTo>
                  <a:lnTo>
                    <a:pt x="127609" y="259537"/>
                  </a:lnTo>
                  <a:lnTo>
                    <a:pt x="131597" y="265023"/>
                  </a:lnTo>
                  <a:lnTo>
                    <a:pt x="138315" y="266001"/>
                  </a:lnTo>
                  <a:lnTo>
                    <a:pt x="143090" y="262128"/>
                  </a:lnTo>
                  <a:lnTo>
                    <a:pt x="144297" y="256095"/>
                  </a:lnTo>
                  <a:close/>
                </a:path>
                <a:path w="518795" h="579120">
                  <a:moveTo>
                    <a:pt x="163233" y="559333"/>
                  </a:moveTo>
                  <a:lnTo>
                    <a:pt x="159245" y="553847"/>
                  </a:lnTo>
                  <a:lnTo>
                    <a:pt x="152527" y="552869"/>
                  </a:lnTo>
                  <a:lnTo>
                    <a:pt x="147751" y="556742"/>
                  </a:lnTo>
                  <a:lnTo>
                    <a:pt x="146545" y="562775"/>
                  </a:lnTo>
                  <a:lnTo>
                    <a:pt x="150533" y="568261"/>
                  </a:lnTo>
                  <a:lnTo>
                    <a:pt x="157238" y="569239"/>
                  </a:lnTo>
                  <a:lnTo>
                    <a:pt x="162013" y="565365"/>
                  </a:lnTo>
                  <a:lnTo>
                    <a:pt x="163233" y="559333"/>
                  </a:lnTo>
                  <a:close/>
                </a:path>
                <a:path w="518795" h="579120">
                  <a:moveTo>
                    <a:pt x="181686" y="353072"/>
                  </a:moveTo>
                  <a:lnTo>
                    <a:pt x="177685" y="347599"/>
                  </a:lnTo>
                  <a:lnTo>
                    <a:pt x="170967" y="346608"/>
                  </a:lnTo>
                  <a:lnTo>
                    <a:pt x="166192" y="350494"/>
                  </a:lnTo>
                  <a:lnTo>
                    <a:pt x="164985" y="356527"/>
                  </a:lnTo>
                  <a:lnTo>
                    <a:pt x="168986" y="362013"/>
                  </a:lnTo>
                  <a:lnTo>
                    <a:pt x="175704" y="362991"/>
                  </a:lnTo>
                  <a:lnTo>
                    <a:pt x="180479" y="359105"/>
                  </a:lnTo>
                  <a:lnTo>
                    <a:pt x="181686" y="353072"/>
                  </a:lnTo>
                  <a:close/>
                </a:path>
                <a:path w="518795" h="579120">
                  <a:moveTo>
                    <a:pt x="188645" y="256705"/>
                  </a:moveTo>
                  <a:lnTo>
                    <a:pt x="184658" y="251218"/>
                  </a:lnTo>
                  <a:lnTo>
                    <a:pt x="177939" y="250240"/>
                  </a:lnTo>
                  <a:lnTo>
                    <a:pt x="173164" y="254114"/>
                  </a:lnTo>
                  <a:lnTo>
                    <a:pt x="171945" y="260134"/>
                  </a:lnTo>
                  <a:lnTo>
                    <a:pt x="175945" y="265620"/>
                  </a:lnTo>
                  <a:lnTo>
                    <a:pt x="182664" y="266611"/>
                  </a:lnTo>
                  <a:lnTo>
                    <a:pt x="187439" y="262737"/>
                  </a:lnTo>
                  <a:lnTo>
                    <a:pt x="188645" y="256705"/>
                  </a:lnTo>
                  <a:close/>
                </a:path>
                <a:path w="518795" h="579120">
                  <a:moveTo>
                    <a:pt x="190119" y="335597"/>
                  </a:moveTo>
                  <a:lnTo>
                    <a:pt x="186118" y="330123"/>
                  </a:lnTo>
                  <a:lnTo>
                    <a:pt x="179425" y="329145"/>
                  </a:lnTo>
                  <a:lnTo>
                    <a:pt x="174650" y="333019"/>
                  </a:lnTo>
                  <a:lnTo>
                    <a:pt x="173443" y="339039"/>
                  </a:lnTo>
                  <a:lnTo>
                    <a:pt x="177431" y="344525"/>
                  </a:lnTo>
                  <a:lnTo>
                    <a:pt x="184150" y="345503"/>
                  </a:lnTo>
                  <a:lnTo>
                    <a:pt x="188925" y="341630"/>
                  </a:lnTo>
                  <a:lnTo>
                    <a:pt x="190119" y="335597"/>
                  </a:lnTo>
                  <a:close/>
                </a:path>
                <a:path w="518795" h="579120">
                  <a:moveTo>
                    <a:pt x="192239" y="532892"/>
                  </a:moveTo>
                  <a:lnTo>
                    <a:pt x="188239" y="527405"/>
                  </a:lnTo>
                  <a:lnTo>
                    <a:pt x="181533" y="526427"/>
                  </a:lnTo>
                  <a:lnTo>
                    <a:pt x="176758" y="530301"/>
                  </a:lnTo>
                  <a:lnTo>
                    <a:pt x="175552" y="536321"/>
                  </a:lnTo>
                  <a:lnTo>
                    <a:pt x="179539" y="541807"/>
                  </a:lnTo>
                  <a:lnTo>
                    <a:pt x="186258" y="542798"/>
                  </a:lnTo>
                  <a:lnTo>
                    <a:pt x="191033" y="538924"/>
                  </a:lnTo>
                  <a:lnTo>
                    <a:pt x="192239" y="532892"/>
                  </a:lnTo>
                  <a:close/>
                </a:path>
                <a:path w="518795" h="579120">
                  <a:moveTo>
                    <a:pt x="198462" y="193725"/>
                  </a:moveTo>
                  <a:lnTo>
                    <a:pt x="194475" y="188252"/>
                  </a:lnTo>
                  <a:lnTo>
                    <a:pt x="187756" y="187274"/>
                  </a:lnTo>
                  <a:lnTo>
                    <a:pt x="182981" y="191147"/>
                  </a:lnTo>
                  <a:lnTo>
                    <a:pt x="181775" y="197167"/>
                  </a:lnTo>
                  <a:lnTo>
                    <a:pt x="185775" y="202653"/>
                  </a:lnTo>
                  <a:lnTo>
                    <a:pt x="192481" y="203631"/>
                  </a:lnTo>
                  <a:lnTo>
                    <a:pt x="197256" y="199758"/>
                  </a:lnTo>
                  <a:lnTo>
                    <a:pt x="198462" y="193725"/>
                  </a:lnTo>
                  <a:close/>
                </a:path>
                <a:path w="518795" h="579120">
                  <a:moveTo>
                    <a:pt x="220167" y="349453"/>
                  </a:moveTo>
                  <a:lnTo>
                    <a:pt x="216179" y="343979"/>
                  </a:lnTo>
                  <a:lnTo>
                    <a:pt x="209473" y="342988"/>
                  </a:lnTo>
                  <a:lnTo>
                    <a:pt x="204685" y="346849"/>
                  </a:lnTo>
                  <a:lnTo>
                    <a:pt x="203479" y="352882"/>
                  </a:lnTo>
                  <a:lnTo>
                    <a:pt x="207479" y="358368"/>
                  </a:lnTo>
                  <a:lnTo>
                    <a:pt x="214185" y="359346"/>
                  </a:lnTo>
                  <a:lnTo>
                    <a:pt x="218960" y="355473"/>
                  </a:lnTo>
                  <a:lnTo>
                    <a:pt x="220167" y="349453"/>
                  </a:lnTo>
                  <a:close/>
                </a:path>
                <a:path w="518795" h="579120">
                  <a:moveTo>
                    <a:pt x="222186" y="508228"/>
                  </a:moveTo>
                  <a:lnTo>
                    <a:pt x="218186" y="502742"/>
                  </a:lnTo>
                  <a:lnTo>
                    <a:pt x="211480" y="501764"/>
                  </a:lnTo>
                  <a:lnTo>
                    <a:pt x="206705" y="505637"/>
                  </a:lnTo>
                  <a:lnTo>
                    <a:pt x="205498" y="511657"/>
                  </a:lnTo>
                  <a:lnTo>
                    <a:pt x="209486" y="517144"/>
                  </a:lnTo>
                  <a:lnTo>
                    <a:pt x="216192" y="518121"/>
                  </a:lnTo>
                  <a:lnTo>
                    <a:pt x="220967" y="514261"/>
                  </a:lnTo>
                  <a:lnTo>
                    <a:pt x="222186" y="508228"/>
                  </a:lnTo>
                  <a:close/>
                </a:path>
                <a:path w="518795" h="579120">
                  <a:moveTo>
                    <a:pt x="224205" y="259994"/>
                  </a:moveTo>
                  <a:lnTo>
                    <a:pt x="220205" y="254508"/>
                  </a:lnTo>
                  <a:lnTo>
                    <a:pt x="213499" y="253530"/>
                  </a:lnTo>
                  <a:lnTo>
                    <a:pt x="208724" y="257390"/>
                  </a:lnTo>
                  <a:lnTo>
                    <a:pt x="207518" y="263423"/>
                  </a:lnTo>
                  <a:lnTo>
                    <a:pt x="211518" y="268909"/>
                  </a:lnTo>
                  <a:lnTo>
                    <a:pt x="218224" y="269887"/>
                  </a:lnTo>
                  <a:lnTo>
                    <a:pt x="222999" y="266026"/>
                  </a:lnTo>
                  <a:lnTo>
                    <a:pt x="224205" y="259994"/>
                  </a:lnTo>
                  <a:close/>
                </a:path>
                <a:path w="518795" h="579120">
                  <a:moveTo>
                    <a:pt x="225082" y="377088"/>
                  </a:moveTo>
                  <a:lnTo>
                    <a:pt x="221094" y="371602"/>
                  </a:lnTo>
                  <a:lnTo>
                    <a:pt x="214388" y="370624"/>
                  </a:lnTo>
                  <a:lnTo>
                    <a:pt x="209600" y="374497"/>
                  </a:lnTo>
                  <a:lnTo>
                    <a:pt x="208394" y="380530"/>
                  </a:lnTo>
                  <a:lnTo>
                    <a:pt x="212382" y="385991"/>
                  </a:lnTo>
                  <a:lnTo>
                    <a:pt x="219100" y="386981"/>
                  </a:lnTo>
                  <a:lnTo>
                    <a:pt x="223875" y="383108"/>
                  </a:lnTo>
                  <a:lnTo>
                    <a:pt x="225082" y="377088"/>
                  </a:lnTo>
                  <a:close/>
                </a:path>
                <a:path w="518795" h="579120">
                  <a:moveTo>
                    <a:pt x="225298" y="28092"/>
                  </a:moveTo>
                  <a:lnTo>
                    <a:pt x="221310" y="22606"/>
                  </a:lnTo>
                  <a:lnTo>
                    <a:pt x="214591" y="21628"/>
                  </a:lnTo>
                  <a:lnTo>
                    <a:pt x="209816" y="25501"/>
                  </a:lnTo>
                  <a:lnTo>
                    <a:pt x="208610" y="31534"/>
                  </a:lnTo>
                  <a:lnTo>
                    <a:pt x="212598" y="37007"/>
                  </a:lnTo>
                  <a:lnTo>
                    <a:pt x="219303" y="37998"/>
                  </a:lnTo>
                  <a:lnTo>
                    <a:pt x="224091" y="34124"/>
                  </a:lnTo>
                  <a:lnTo>
                    <a:pt x="225298" y="28092"/>
                  </a:lnTo>
                  <a:close/>
                </a:path>
                <a:path w="518795" h="579120">
                  <a:moveTo>
                    <a:pt x="226275" y="413651"/>
                  </a:moveTo>
                  <a:lnTo>
                    <a:pt x="222275" y="408152"/>
                  </a:lnTo>
                  <a:lnTo>
                    <a:pt x="215557" y="407174"/>
                  </a:lnTo>
                  <a:lnTo>
                    <a:pt x="210769" y="411060"/>
                  </a:lnTo>
                  <a:lnTo>
                    <a:pt x="209562" y="417093"/>
                  </a:lnTo>
                  <a:lnTo>
                    <a:pt x="213550" y="422567"/>
                  </a:lnTo>
                  <a:lnTo>
                    <a:pt x="220268" y="423557"/>
                  </a:lnTo>
                  <a:lnTo>
                    <a:pt x="225056" y="419684"/>
                  </a:lnTo>
                  <a:lnTo>
                    <a:pt x="226275" y="413651"/>
                  </a:lnTo>
                  <a:close/>
                </a:path>
                <a:path w="518795" h="579120">
                  <a:moveTo>
                    <a:pt x="235102" y="178841"/>
                  </a:moveTo>
                  <a:lnTo>
                    <a:pt x="231101" y="173355"/>
                  </a:lnTo>
                  <a:lnTo>
                    <a:pt x="224396" y="172377"/>
                  </a:lnTo>
                  <a:lnTo>
                    <a:pt x="219621" y="176237"/>
                  </a:lnTo>
                  <a:lnTo>
                    <a:pt x="218401" y="182270"/>
                  </a:lnTo>
                  <a:lnTo>
                    <a:pt x="222389" y="187756"/>
                  </a:lnTo>
                  <a:lnTo>
                    <a:pt x="229108" y="188734"/>
                  </a:lnTo>
                  <a:lnTo>
                    <a:pt x="233895" y="184873"/>
                  </a:lnTo>
                  <a:lnTo>
                    <a:pt x="235102" y="178841"/>
                  </a:lnTo>
                  <a:close/>
                </a:path>
                <a:path w="518795" h="579120">
                  <a:moveTo>
                    <a:pt x="237451" y="129273"/>
                  </a:moveTo>
                  <a:lnTo>
                    <a:pt x="233464" y="123799"/>
                  </a:lnTo>
                  <a:lnTo>
                    <a:pt x="226745" y="122809"/>
                  </a:lnTo>
                  <a:lnTo>
                    <a:pt x="221957" y="126682"/>
                  </a:lnTo>
                  <a:lnTo>
                    <a:pt x="220751" y="132727"/>
                  </a:lnTo>
                  <a:lnTo>
                    <a:pt x="224751" y="138214"/>
                  </a:lnTo>
                  <a:lnTo>
                    <a:pt x="231457" y="139179"/>
                  </a:lnTo>
                  <a:lnTo>
                    <a:pt x="236245" y="135305"/>
                  </a:lnTo>
                  <a:lnTo>
                    <a:pt x="237451" y="129273"/>
                  </a:lnTo>
                  <a:close/>
                </a:path>
                <a:path w="518795" h="579120">
                  <a:moveTo>
                    <a:pt x="238010" y="96824"/>
                  </a:moveTo>
                  <a:lnTo>
                    <a:pt x="234010" y="91351"/>
                  </a:lnTo>
                  <a:lnTo>
                    <a:pt x="227291" y="90360"/>
                  </a:lnTo>
                  <a:lnTo>
                    <a:pt x="222516" y="94221"/>
                  </a:lnTo>
                  <a:lnTo>
                    <a:pt x="221322" y="100253"/>
                  </a:lnTo>
                  <a:lnTo>
                    <a:pt x="225323" y="105740"/>
                  </a:lnTo>
                  <a:lnTo>
                    <a:pt x="232029" y="106718"/>
                  </a:lnTo>
                  <a:lnTo>
                    <a:pt x="236804" y="102857"/>
                  </a:lnTo>
                  <a:lnTo>
                    <a:pt x="238010" y="96824"/>
                  </a:lnTo>
                  <a:close/>
                </a:path>
                <a:path w="518795" h="579120">
                  <a:moveTo>
                    <a:pt x="245237" y="364058"/>
                  </a:moveTo>
                  <a:lnTo>
                    <a:pt x="241236" y="358571"/>
                  </a:lnTo>
                  <a:lnTo>
                    <a:pt x="234530" y="357593"/>
                  </a:lnTo>
                  <a:lnTo>
                    <a:pt x="229755" y="361467"/>
                  </a:lnTo>
                  <a:lnTo>
                    <a:pt x="228561" y="367499"/>
                  </a:lnTo>
                  <a:lnTo>
                    <a:pt x="232549" y="372973"/>
                  </a:lnTo>
                  <a:lnTo>
                    <a:pt x="239255" y="373964"/>
                  </a:lnTo>
                  <a:lnTo>
                    <a:pt x="244030" y="370090"/>
                  </a:lnTo>
                  <a:lnTo>
                    <a:pt x="245237" y="364058"/>
                  </a:lnTo>
                  <a:close/>
                </a:path>
                <a:path w="518795" h="579120">
                  <a:moveTo>
                    <a:pt x="253301" y="423113"/>
                  </a:moveTo>
                  <a:lnTo>
                    <a:pt x="249313" y="417626"/>
                  </a:lnTo>
                  <a:lnTo>
                    <a:pt x="242595" y="416648"/>
                  </a:lnTo>
                  <a:lnTo>
                    <a:pt x="237820" y="420509"/>
                  </a:lnTo>
                  <a:lnTo>
                    <a:pt x="236613" y="426542"/>
                  </a:lnTo>
                  <a:lnTo>
                    <a:pt x="240614" y="432028"/>
                  </a:lnTo>
                  <a:lnTo>
                    <a:pt x="247319" y="433019"/>
                  </a:lnTo>
                  <a:lnTo>
                    <a:pt x="252095" y="429133"/>
                  </a:lnTo>
                  <a:lnTo>
                    <a:pt x="253301" y="423113"/>
                  </a:lnTo>
                  <a:close/>
                </a:path>
                <a:path w="518795" h="579120">
                  <a:moveTo>
                    <a:pt x="259105" y="184289"/>
                  </a:moveTo>
                  <a:lnTo>
                    <a:pt x="255117" y="178816"/>
                  </a:lnTo>
                  <a:lnTo>
                    <a:pt x="248399" y="177825"/>
                  </a:lnTo>
                  <a:lnTo>
                    <a:pt x="243624" y="181698"/>
                  </a:lnTo>
                  <a:lnTo>
                    <a:pt x="242417" y="187718"/>
                  </a:lnTo>
                  <a:lnTo>
                    <a:pt x="246418" y="193205"/>
                  </a:lnTo>
                  <a:lnTo>
                    <a:pt x="253123" y="194183"/>
                  </a:lnTo>
                  <a:lnTo>
                    <a:pt x="257898" y="190322"/>
                  </a:lnTo>
                  <a:lnTo>
                    <a:pt x="259105" y="184289"/>
                  </a:lnTo>
                  <a:close/>
                </a:path>
                <a:path w="518795" h="579120">
                  <a:moveTo>
                    <a:pt x="263004" y="397090"/>
                  </a:moveTo>
                  <a:lnTo>
                    <a:pt x="259016" y="391604"/>
                  </a:lnTo>
                  <a:lnTo>
                    <a:pt x="252298" y="390626"/>
                  </a:lnTo>
                  <a:lnTo>
                    <a:pt x="247523" y="394512"/>
                  </a:lnTo>
                  <a:lnTo>
                    <a:pt x="246316" y="400532"/>
                  </a:lnTo>
                  <a:lnTo>
                    <a:pt x="250317" y="406019"/>
                  </a:lnTo>
                  <a:lnTo>
                    <a:pt x="257022" y="406996"/>
                  </a:lnTo>
                  <a:lnTo>
                    <a:pt x="261797" y="403123"/>
                  </a:lnTo>
                  <a:lnTo>
                    <a:pt x="263004" y="397090"/>
                  </a:lnTo>
                  <a:close/>
                </a:path>
                <a:path w="518795" h="579120">
                  <a:moveTo>
                    <a:pt x="267436" y="447865"/>
                  </a:moveTo>
                  <a:lnTo>
                    <a:pt x="263436" y="442391"/>
                  </a:lnTo>
                  <a:lnTo>
                    <a:pt x="256717" y="441401"/>
                  </a:lnTo>
                  <a:lnTo>
                    <a:pt x="251942" y="445274"/>
                  </a:lnTo>
                  <a:lnTo>
                    <a:pt x="250736" y="451307"/>
                  </a:lnTo>
                  <a:lnTo>
                    <a:pt x="254723" y="456793"/>
                  </a:lnTo>
                  <a:lnTo>
                    <a:pt x="261442" y="457771"/>
                  </a:lnTo>
                  <a:lnTo>
                    <a:pt x="266217" y="453898"/>
                  </a:lnTo>
                  <a:lnTo>
                    <a:pt x="267436" y="447865"/>
                  </a:lnTo>
                  <a:close/>
                </a:path>
                <a:path w="518795" h="579120">
                  <a:moveTo>
                    <a:pt x="285076" y="415759"/>
                  </a:moveTo>
                  <a:lnTo>
                    <a:pt x="281076" y="410260"/>
                  </a:lnTo>
                  <a:lnTo>
                    <a:pt x="274370" y="409295"/>
                  </a:lnTo>
                  <a:lnTo>
                    <a:pt x="269595" y="413169"/>
                  </a:lnTo>
                  <a:lnTo>
                    <a:pt x="268376" y="419201"/>
                  </a:lnTo>
                  <a:lnTo>
                    <a:pt x="272364" y="424688"/>
                  </a:lnTo>
                  <a:lnTo>
                    <a:pt x="279082" y="425678"/>
                  </a:lnTo>
                  <a:lnTo>
                    <a:pt x="283857" y="421792"/>
                  </a:lnTo>
                  <a:lnTo>
                    <a:pt x="285076" y="415759"/>
                  </a:lnTo>
                  <a:close/>
                </a:path>
                <a:path w="518795" h="579120">
                  <a:moveTo>
                    <a:pt x="292531" y="519925"/>
                  </a:moveTo>
                  <a:lnTo>
                    <a:pt x="288544" y="514451"/>
                  </a:lnTo>
                  <a:lnTo>
                    <a:pt x="281825" y="513461"/>
                  </a:lnTo>
                  <a:lnTo>
                    <a:pt x="277063" y="517334"/>
                  </a:lnTo>
                  <a:lnTo>
                    <a:pt x="275856" y="523354"/>
                  </a:lnTo>
                  <a:lnTo>
                    <a:pt x="279844" y="528840"/>
                  </a:lnTo>
                  <a:lnTo>
                    <a:pt x="286562" y="529818"/>
                  </a:lnTo>
                  <a:lnTo>
                    <a:pt x="291325" y="525945"/>
                  </a:lnTo>
                  <a:lnTo>
                    <a:pt x="292531" y="519925"/>
                  </a:lnTo>
                  <a:close/>
                </a:path>
                <a:path w="518795" h="579120">
                  <a:moveTo>
                    <a:pt x="295135" y="563206"/>
                  </a:moveTo>
                  <a:lnTo>
                    <a:pt x="291147" y="557733"/>
                  </a:lnTo>
                  <a:lnTo>
                    <a:pt x="284429" y="556742"/>
                  </a:lnTo>
                  <a:lnTo>
                    <a:pt x="279654" y="560616"/>
                  </a:lnTo>
                  <a:lnTo>
                    <a:pt x="278434" y="566635"/>
                  </a:lnTo>
                  <a:lnTo>
                    <a:pt x="282435" y="572122"/>
                  </a:lnTo>
                  <a:lnTo>
                    <a:pt x="289140" y="573100"/>
                  </a:lnTo>
                  <a:lnTo>
                    <a:pt x="293928" y="569239"/>
                  </a:lnTo>
                  <a:lnTo>
                    <a:pt x="295135" y="563206"/>
                  </a:lnTo>
                  <a:close/>
                </a:path>
                <a:path w="518795" h="579120">
                  <a:moveTo>
                    <a:pt x="305206" y="70421"/>
                  </a:moveTo>
                  <a:lnTo>
                    <a:pt x="301205" y="64935"/>
                  </a:lnTo>
                  <a:lnTo>
                    <a:pt x="294500" y="63944"/>
                  </a:lnTo>
                  <a:lnTo>
                    <a:pt x="289725" y="67818"/>
                  </a:lnTo>
                  <a:lnTo>
                    <a:pt x="288518" y="73850"/>
                  </a:lnTo>
                  <a:lnTo>
                    <a:pt x="292506" y="79324"/>
                  </a:lnTo>
                  <a:lnTo>
                    <a:pt x="299224" y="80314"/>
                  </a:lnTo>
                  <a:lnTo>
                    <a:pt x="303999" y="76441"/>
                  </a:lnTo>
                  <a:lnTo>
                    <a:pt x="305206" y="70421"/>
                  </a:lnTo>
                  <a:close/>
                </a:path>
                <a:path w="518795" h="579120">
                  <a:moveTo>
                    <a:pt x="305676" y="472732"/>
                  </a:moveTo>
                  <a:lnTo>
                    <a:pt x="301675" y="467245"/>
                  </a:lnTo>
                  <a:lnTo>
                    <a:pt x="294970" y="466267"/>
                  </a:lnTo>
                  <a:lnTo>
                    <a:pt x="290195" y="470141"/>
                  </a:lnTo>
                  <a:lnTo>
                    <a:pt x="288975" y="476173"/>
                  </a:lnTo>
                  <a:lnTo>
                    <a:pt x="292976" y="481647"/>
                  </a:lnTo>
                  <a:lnTo>
                    <a:pt x="299681" y="482625"/>
                  </a:lnTo>
                  <a:lnTo>
                    <a:pt x="304469" y="478764"/>
                  </a:lnTo>
                  <a:lnTo>
                    <a:pt x="305676" y="472732"/>
                  </a:lnTo>
                  <a:close/>
                </a:path>
                <a:path w="518795" h="579120">
                  <a:moveTo>
                    <a:pt x="318274" y="350164"/>
                  </a:moveTo>
                  <a:lnTo>
                    <a:pt x="314274" y="344678"/>
                  </a:lnTo>
                  <a:lnTo>
                    <a:pt x="307568" y="343700"/>
                  </a:lnTo>
                  <a:lnTo>
                    <a:pt x="302793" y="347573"/>
                  </a:lnTo>
                  <a:lnTo>
                    <a:pt x="301586" y="353606"/>
                  </a:lnTo>
                  <a:lnTo>
                    <a:pt x="305574" y="359067"/>
                  </a:lnTo>
                  <a:lnTo>
                    <a:pt x="312293" y="360057"/>
                  </a:lnTo>
                  <a:lnTo>
                    <a:pt x="317068" y="356196"/>
                  </a:lnTo>
                  <a:lnTo>
                    <a:pt x="318274" y="350164"/>
                  </a:lnTo>
                  <a:close/>
                </a:path>
                <a:path w="518795" h="579120">
                  <a:moveTo>
                    <a:pt x="326910" y="482142"/>
                  </a:moveTo>
                  <a:lnTo>
                    <a:pt x="322910" y="476656"/>
                  </a:lnTo>
                  <a:lnTo>
                    <a:pt x="316204" y="475665"/>
                  </a:lnTo>
                  <a:lnTo>
                    <a:pt x="311429" y="479539"/>
                  </a:lnTo>
                  <a:lnTo>
                    <a:pt x="310222" y="485571"/>
                  </a:lnTo>
                  <a:lnTo>
                    <a:pt x="314210" y="491045"/>
                  </a:lnTo>
                  <a:lnTo>
                    <a:pt x="320929" y="492036"/>
                  </a:lnTo>
                  <a:lnTo>
                    <a:pt x="325704" y="488162"/>
                  </a:lnTo>
                  <a:lnTo>
                    <a:pt x="326910" y="482142"/>
                  </a:lnTo>
                  <a:close/>
                </a:path>
                <a:path w="518795" h="579120">
                  <a:moveTo>
                    <a:pt x="332130" y="154584"/>
                  </a:moveTo>
                  <a:lnTo>
                    <a:pt x="328129" y="149110"/>
                  </a:lnTo>
                  <a:lnTo>
                    <a:pt x="321411" y="148132"/>
                  </a:lnTo>
                  <a:lnTo>
                    <a:pt x="316636" y="152006"/>
                  </a:lnTo>
                  <a:lnTo>
                    <a:pt x="315442" y="158026"/>
                  </a:lnTo>
                  <a:lnTo>
                    <a:pt x="319430" y="163512"/>
                  </a:lnTo>
                  <a:lnTo>
                    <a:pt x="326136" y="164490"/>
                  </a:lnTo>
                  <a:lnTo>
                    <a:pt x="330923" y="160616"/>
                  </a:lnTo>
                  <a:lnTo>
                    <a:pt x="332130" y="154584"/>
                  </a:lnTo>
                  <a:close/>
                </a:path>
                <a:path w="518795" h="579120">
                  <a:moveTo>
                    <a:pt x="335686" y="234988"/>
                  </a:moveTo>
                  <a:lnTo>
                    <a:pt x="331685" y="229501"/>
                  </a:lnTo>
                  <a:lnTo>
                    <a:pt x="324980" y="228511"/>
                  </a:lnTo>
                  <a:lnTo>
                    <a:pt x="320192" y="232384"/>
                  </a:lnTo>
                  <a:lnTo>
                    <a:pt x="318985" y="238417"/>
                  </a:lnTo>
                  <a:lnTo>
                    <a:pt x="322973" y="243903"/>
                  </a:lnTo>
                  <a:lnTo>
                    <a:pt x="329692" y="244881"/>
                  </a:lnTo>
                  <a:lnTo>
                    <a:pt x="334467" y="241007"/>
                  </a:lnTo>
                  <a:lnTo>
                    <a:pt x="335686" y="234988"/>
                  </a:lnTo>
                  <a:close/>
                </a:path>
                <a:path w="518795" h="579120">
                  <a:moveTo>
                    <a:pt x="353872" y="530555"/>
                  </a:moveTo>
                  <a:lnTo>
                    <a:pt x="349872" y="525056"/>
                  </a:lnTo>
                  <a:lnTo>
                    <a:pt x="343166" y="524090"/>
                  </a:lnTo>
                  <a:lnTo>
                    <a:pt x="338391" y="527964"/>
                  </a:lnTo>
                  <a:lnTo>
                    <a:pt x="337172" y="533996"/>
                  </a:lnTo>
                  <a:lnTo>
                    <a:pt x="341160" y="539470"/>
                  </a:lnTo>
                  <a:lnTo>
                    <a:pt x="347878" y="540461"/>
                  </a:lnTo>
                  <a:lnTo>
                    <a:pt x="352653" y="536587"/>
                  </a:lnTo>
                  <a:lnTo>
                    <a:pt x="353872" y="530555"/>
                  </a:lnTo>
                  <a:close/>
                </a:path>
                <a:path w="518795" h="579120">
                  <a:moveTo>
                    <a:pt x="358190" y="6464"/>
                  </a:moveTo>
                  <a:lnTo>
                    <a:pt x="354190" y="990"/>
                  </a:lnTo>
                  <a:lnTo>
                    <a:pt x="347472" y="0"/>
                  </a:lnTo>
                  <a:lnTo>
                    <a:pt x="342696" y="3873"/>
                  </a:lnTo>
                  <a:lnTo>
                    <a:pt x="341490" y="9893"/>
                  </a:lnTo>
                  <a:lnTo>
                    <a:pt x="345490" y="15379"/>
                  </a:lnTo>
                  <a:lnTo>
                    <a:pt x="352209" y="16370"/>
                  </a:lnTo>
                  <a:lnTo>
                    <a:pt x="356984" y="12496"/>
                  </a:lnTo>
                  <a:lnTo>
                    <a:pt x="358190" y="6464"/>
                  </a:lnTo>
                  <a:close/>
                </a:path>
                <a:path w="518795" h="579120">
                  <a:moveTo>
                    <a:pt x="364718" y="204241"/>
                  </a:moveTo>
                  <a:lnTo>
                    <a:pt x="360730" y="198755"/>
                  </a:lnTo>
                  <a:lnTo>
                    <a:pt x="354012" y="197777"/>
                  </a:lnTo>
                  <a:lnTo>
                    <a:pt x="349237" y="201650"/>
                  </a:lnTo>
                  <a:lnTo>
                    <a:pt x="348030" y="207683"/>
                  </a:lnTo>
                  <a:lnTo>
                    <a:pt x="352018" y="213169"/>
                  </a:lnTo>
                  <a:lnTo>
                    <a:pt x="358724" y="214147"/>
                  </a:lnTo>
                  <a:lnTo>
                    <a:pt x="363512" y="210273"/>
                  </a:lnTo>
                  <a:lnTo>
                    <a:pt x="364718" y="204241"/>
                  </a:lnTo>
                  <a:close/>
                </a:path>
                <a:path w="518795" h="579120">
                  <a:moveTo>
                    <a:pt x="377139" y="268135"/>
                  </a:moveTo>
                  <a:lnTo>
                    <a:pt x="373151" y="262648"/>
                  </a:lnTo>
                  <a:lnTo>
                    <a:pt x="366433" y="261670"/>
                  </a:lnTo>
                  <a:lnTo>
                    <a:pt x="361657" y="265544"/>
                  </a:lnTo>
                  <a:lnTo>
                    <a:pt x="360451" y="271564"/>
                  </a:lnTo>
                  <a:lnTo>
                    <a:pt x="364451" y="277037"/>
                  </a:lnTo>
                  <a:lnTo>
                    <a:pt x="371157" y="278028"/>
                  </a:lnTo>
                  <a:lnTo>
                    <a:pt x="375932" y="274154"/>
                  </a:lnTo>
                  <a:lnTo>
                    <a:pt x="377139" y="268135"/>
                  </a:lnTo>
                  <a:close/>
                </a:path>
                <a:path w="518795" h="579120">
                  <a:moveTo>
                    <a:pt x="381800" y="479958"/>
                  </a:moveTo>
                  <a:lnTo>
                    <a:pt x="377812" y="474472"/>
                  </a:lnTo>
                  <a:lnTo>
                    <a:pt x="371106" y="473494"/>
                  </a:lnTo>
                  <a:lnTo>
                    <a:pt x="366331" y="477367"/>
                  </a:lnTo>
                  <a:lnTo>
                    <a:pt x="365112" y="483387"/>
                  </a:lnTo>
                  <a:lnTo>
                    <a:pt x="369100" y="488861"/>
                  </a:lnTo>
                  <a:lnTo>
                    <a:pt x="375818" y="489851"/>
                  </a:lnTo>
                  <a:lnTo>
                    <a:pt x="380593" y="485978"/>
                  </a:lnTo>
                  <a:lnTo>
                    <a:pt x="381800" y="479958"/>
                  </a:lnTo>
                  <a:close/>
                </a:path>
                <a:path w="518795" h="579120">
                  <a:moveTo>
                    <a:pt x="388543" y="301879"/>
                  </a:moveTo>
                  <a:lnTo>
                    <a:pt x="384543" y="296405"/>
                  </a:lnTo>
                  <a:lnTo>
                    <a:pt x="377837" y="295414"/>
                  </a:lnTo>
                  <a:lnTo>
                    <a:pt x="373062" y="299288"/>
                  </a:lnTo>
                  <a:lnTo>
                    <a:pt x="371856" y="305320"/>
                  </a:lnTo>
                  <a:lnTo>
                    <a:pt x="375843" y="310807"/>
                  </a:lnTo>
                  <a:lnTo>
                    <a:pt x="382562" y="311785"/>
                  </a:lnTo>
                  <a:lnTo>
                    <a:pt x="387337" y="307911"/>
                  </a:lnTo>
                  <a:lnTo>
                    <a:pt x="388543" y="301879"/>
                  </a:lnTo>
                  <a:close/>
                </a:path>
                <a:path w="518795" h="579120">
                  <a:moveTo>
                    <a:pt x="391985" y="28803"/>
                  </a:moveTo>
                  <a:lnTo>
                    <a:pt x="387997" y="23329"/>
                  </a:lnTo>
                  <a:lnTo>
                    <a:pt x="381279" y="22339"/>
                  </a:lnTo>
                  <a:lnTo>
                    <a:pt x="376504" y="26212"/>
                  </a:lnTo>
                  <a:lnTo>
                    <a:pt x="375297" y="32245"/>
                  </a:lnTo>
                  <a:lnTo>
                    <a:pt x="379285" y="37719"/>
                  </a:lnTo>
                  <a:lnTo>
                    <a:pt x="385991" y="38696"/>
                  </a:lnTo>
                  <a:lnTo>
                    <a:pt x="390779" y="34823"/>
                  </a:lnTo>
                  <a:lnTo>
                    <a:pt x="391985" y="28803"/>
                  </a:lnTo>
                  <a:close/>
                </a:path>
                <a:path w="518795" h="579120">
                  <a:moveTo>
                    <a:pt x="397484" y="504977"/>
                  </a:moveTo>
                  <a:lnTo>
                    <a:pt x="393484" y="499503"/>
                  </a:lnTo>
                  <a:lnTo>
                    <a:pt x="386765" y="498513"/>
                  </a:lnTo>
                  <a:lnTo>
                    <a:pt x="382003" y="502386"/>
                  </a:lnTo>
                  <a:lnTo>
                    <a:pt x="380796" y="508406"/>
                  </a:lnTo>
                  <a:lnTo>
                    <a:pt x="384797" y="513880"/>
                  </a:lnTo>
                  <a:lnTo>
                    <a:pt x="391502" y="514870"/>
                  </a:lnTo>
                  <a:lnTo>
                    <a:pt x="396278" y="511009"/>
                  </a:lnTo>
                  <a:lnTo>
                    <a:pt x="397484" y="504977"/>
                  </a:lnTo>
                  <a:close/>
                </a:path>
                <a:path w="518795" h="579120">
                  <a:moveTo>
                    <a:pt x="402056" y="275018"/>
                  </a:moveTo>
                  <a:lnTo>
                    <a:pt x="398056" y="269532"/>
                  </a:lnTo>
                  <a:lnTo>
                    <a:pt x="391337" y="268554"/>
                  </a:lnTo>
                  <a:lnTo>
                    <a:pt x="386575" y="272427"/>
                  </a:lnTo>
                  <a:lnTo>
                    <a:pt x="385368" y="278460"/>
                  </a:lnTo>
                  <a:lnTo>
                    <a:pt x="389369" y="283933"/>
                  </a:lnTo>
                  <a:lnTo>
                    <a:pt x="396074" y="284924"/>
                  </a:lnTo>
                  <a:lnTo>
                    <a:pt x="400850" y="281051"/>
                  </a:lnTo>
                  <a:lnTo>
                    <a:pt x="402056" y="275018"/>
                  </a:lnTo>
                  <a:close/>
                </a:path>
                <a:path w="518795" h="579120">
                  <a:moveTo>
                    <a:pt x="403809" y="232105"/>
                  </a:moveTo>
                  <a:lnTo>
                    <a:pt x="399821" y="226618"/>
                  </a:lnTo>
                  <a:lnTo>
                    <a:pt x="393103" y="225640"/>
                  </a:lnTo>
                  <a:lnTo>
                    <a:pt x="388315" y="229514"/>
                  </a:lnTo>
                  <a:lnTo>
                    <a:pt x="387108" y="235546"/>
                  </a:lnTo>
                  <a:lnTo>
                    <a:pt x="391109" y="241020"/>
                  </a:lnTo>
                  <a:lnTo>
                    <a:pt x="397814" y="242011"/>
                  </a:lnTo>
                  <a:lnTo>
                    <a:pt x="402602" y="238137"/>
                  </a:lnTo>
                  <a:lnTo>
                    <a:pt x="403809" y="232105"/>
                  </a:lnTo>
                  <a:close/>
                </a:path>
                <a:path w="518795" h="579120">
                  <a:moveTo>
                    <a:pt x="408800" y="248894"/>
                  </a:moveTo>
                  <a:lnTo>
                    <a:pt x="404799" y="243408"/>
                  </a:lnTo>
                  <a:lnTo>
                    <a:pt x="398094" y="242430"/>
                  </a:lnTo>
                  <a:lnTo>
                    <a:pt x="393319" y="246291"/>
                  </a:lnTo>
                  <a:lnTo>
                    <a:pt x="392112" y="252323"/>
                  </a:lnTo>
                  <a:lnTo>
                    <a:pt x="396113" y="257810"/>
                  </a:lnTo>
                  <a:lnTo>
                    <a:pt x="402831" y="258787"/>
                  </a:lnTo>
                  <a:lnTo>
                    <a:pt x="407593" y="254914"/>
                  </a:lnTo>
                  <a:lnTo>
                    <a:pt x="408800" y="248894"/>
                  </a:lnTo>
                  <a:close/>
                </a:path>
                <a:path w="518795" h="579120">
                  <a:moveTo>
                    <a:pt x="410616" y="212648"/>
                  </a:moveTo>
                  <a:lnTo>
                    <a:pt x="406615" y="207162"/>
                  </a:lnTo>
                  <a:lnTo>
                    <a:pt x="399910" y="206184"/>
                  </a:lnTo>
                  <a:lnTo>
                    <a:pt x="395135" y="210058"/>
                  </a:lnTo>
                  <a:lnTo>
                    <a:pt x="393928" y="216090"/>
                  </a:lnTo>
                  <a:lnTo>
                    <a:pt x="397929" y="221564"/>
                  </a:lnTo>
                  <a:lnTo>
                    <a:pt x="404634" y="222554"/>
                  </a:lnTo>
                  <a:lnTo>
                    <a:pt x="409409" y="218681"/>
                  </a:lnTo>
                  <a:lnTo>
                    <a:pt x="410616" y="212648"/>
                  </a:lnTo>
                  <a:close/>
                </a:path>
                <a:path w="518795" h="579120">
                  <a:moveTo>
                    <a:pt x="411670" y="517448"/>
                  </a:moveTo>
                  <a:lnTo>
                    <a:pt x="407670" y="511962"/>
                  </a:lnTo>
                  <a:lnTo>
                    <a:pt x="400964" y="510984"/>
                  </a:lnTo>
                  <a:lnTo>
                    <a:pt x="396189" y="514858"/>
                  </a:lnTo>
                  <a:lnTo>
                    <a:pt x="394982" y="520877"/>
                  </a:lnTo>
                  <a:lnTo>
                    <a:pt x="398983" y="526351"/>
                  </a:lnTo>
                  <a:lnTo>
                    <a:pt x="405688" y="527342"/>
                  </a:lnTo>
                  <a:lnTo>
                    <a:pt x="410464" y="523481"/>
                  </a:lnTo>
                  <a:lnTo>
                    <a:pt x="411670" y="517448"/>
                  </a:lnTo>
                  <a:close/>
                </a:path>
                <a:path w="518795" h="579120">
                  <a:moveTo>
                    <a:pt x="414578" y="174129"/>
                  </a:moveTo>
                  <a:lnTo>
                    <a:pt x="410591" y="168643"/>
                  </a:lnTo>
                  <a:lnTo>
                    <a:pt x="403885" y="167665"/>
                  </a:lnTo>
                  <a:lnTo>
                    <a:pt x="399097" y="171538"/>
                  </a:lnTo>
                  <a:lnTo>
                    <a:pt x="397891" y="177571"/>
                  </a:lnTo>
                  <a:lnTo>
                    <a:pt x="401878" y="183057"/>
                  </a:lnTo>
                  <a:lnTo>
                    <a:pt x="408597" y="184048"/>
                  </a:lnTo>
                  <a:lnTo>
                    <a:pt x="413372" y="180162"/>
                  </a:lnTo>
                  <a:lnTo>
                    <a:pt x="414578" y="174129"/>
                  </a:lnTo>
                  <a:close/>
                </a:path>
                <a:path w="518795" h="579120">
                  <a:moveTo>
                    <a:pt x="422021" y="316445"/>
                  </a:moveTo>
                  <a:lnTo>
                    <a:pt x="418020" y="310959"/>
                  </a:lnTo>
                  <a:lnTo>
                    <a:pt x="411302" y="309968"/>
                  </a:lnTo>
                  <a:lnTo>
                    <a:pt x="406527" y="313842"/>
                  </a:lnTo>
                  <a:lnTo>
                    <a:pt x="405320" y="319874"/>
                  </a:lnTo>
                  <a:lnTo>
                    <a:pt x="409321" y="325361"/>
                  </a:lnTo>
                  <a:lnTo>
                    <a:pt x="416039" y="326339"/>
                  </a:lnTo>
                  <a:lnTo>
                    <a:pt x="420814" y="322465"/>
                  </a:lnTo>
                  <a:lnTo>
                    <a:pt x="422021" y="316445"/>
                  </a:lnTo>
                  <a:close/>
                </a:path>
                <a:path w="518795" h="579120">
                  <a:moveTo>
                    <a:pt x="432981" y="343179"/>
                  </a:moveTo>
                  <a:lnTo>
                    <a:pt x="428980" y="337693"/>
                  </a:lnTo>
                  <a:lnTo>
                    <a:pt x="422275" y="336715"/>
                  </a:lnTo>
                  <a:lnTo>
                    <a:pt x="417512" y="340588"/>
                  </a:lnTo>
                  <a:lnTo>
                    <a:pt x="416293" y="346608"/>
                  </a:lnTo>
                  <a:lnTo>
                    <a:pt x="420281" y="352094"/>
                  </a:lnTo>
                  <a:lnTo>
                    <a:pt x="426999" y="353072"/>
                  </a:lnTo>
                  <a:lnTo>
                    <a:pt x="431774" y="349199"/>
                  </a:lnTo>
                  <a:lnTo>
                    <a:pt x="432981" y="343179"/>
                  </a:lnTo>
                  <a:close/>
                </a:path>
                <a:path w="518795" h="579120">
                  <a:moveTo>
                    <a:pt x="440245" y="75184"/>
                  </a:moveTo>
                  <a:lnTo>
                    <a:pt x="436257" y="69697"/>
                  </a:lnTo>
                  <a:lnTo>
                    <a:pt x="429539" y="68719"/>
                  </a:lnTo>
                  <a:lnTo>
                    <a:pt x="424764" y="72593"/>
                  </a:lnTo>
                  <a:lnTo>
                    <a:pt x="423557" y="78613"/>
                  </a:lnTo>
                  <a:lnTo>
                    <a:pt x="427558" y="84099"/>
                  </a:lnTo>
                  <a:lnTo>
                    <a:pt x="434263" y="85090"/>
                  </a:lnTo>
                  <a:lnTo>
                    <a:pt x="439039" y="81216"/>
                  </a:lnTo>
                  <a:lnTo>
                    <a:pt x="440245" y="75184"/>
                  </a:lnTo>
                  <a:close/>
                </a:path>
                <a:path w="518795" h="579120">
                  <a:moveTo>
                    <a:pt x="443611" y="260527"/>
                  </a:moveTo>
                  <a:lnTo>
                    <a:pt x="439623" y="255054"/>
                  </a:lnTo>
                  <a:lnTo>
                    <a:pt x="432904" y="254063"/>
                  </a:lnTo>
                  <a:lnTo>
                    <a:pt x="428129" y="257937"/>
                  </a:lnTo>
                  <a:lnTo>
                    <a:pt x="426923" y="263956"/>
                  </a:lnTo>
                  <a:lnTo>
                    <a:pt x="430923" y="269443"/>
                  </a:lnTo>
                  <a:lnTo>
                    <a:pt x="437642" y="270421"/>
                  </a:lnTo>
                  <a:lnTo>
                    <a:pt x="442404" y="266547"/>
                  </a:lnTo>
                  <a:lnTo>
                    <a:pt x="443611" y="260527"/>
                  </a:lnTo>
                  <a:close/>
                </a:path>
                <a:path w="518795" h="579120">
                  <a:moveTo>
                    <a:pt x="464413" y="223456"/>
                  </a:moveTo>
                  <a:lnTo>
                    <a:pt x="460425" y="217982"/>
                  </a:lnTo>
                  <a:lnTo>
                    <a:pt x="453707" y="216992"/>
                  </a:lnTo>
                  <a:lnTo>
                    <a:pt x="448932" y="220865"/>
                  </a:lnTo>
                  <a:lnTo>
                    <a:pt x="447713" y="226898"/>
                  </a:lnTo>
                  <a:lnTo>
                    <a:pt x="451713" y="232384"/>
                  </a:lnTo>
                  <a:lnTo>
                    <a:pt x="458419" y="233362"/>
                  </a:lnTo>
                  <a:lnTo>
                    <a:pt x="463194" y="229489"/>
                  </a:lnTo>
                  <a:lnTo>
                    <a:pt x="464413" y="223456"/>
                  </a:lnTo>
                  <a:close/>
                </a:path>
                <a:path w="518795" h="579120">
                  <a:moveTo>
                    <a:pt x="485470" y="86817"/>
                  </a:moveTo>
                  <a:lnTo>
                    <a:pt x="481482" y="81330"/>
                  </a:lnTo>
                  <a:lnTo>
                    <a:pt x="474764" y="80340"/>
                  </a:lnTo>
                  <a:lnTo>
                    <a:pt x="469976" y="84213"/>
                  </a:lnTo>
                  <a:lnTo>
                    <a:pt x="468769" y="90246"/>
                  </a:lnTo>
                  <a:lnTo>
                    <a:pt x="472770" y="95732"/>
                  </a:lnTo>
                  <a:lnTo>
                    <a:pt x="479488" y="96710"/>
                  </a:lnTo>
                  <a:lnTo>
                    <a:pt x="484263" y="92837"/>
                  </a:lnTo>
                  <a:lnTo>
                    <a:pt x="485470" y="86817"/>
                  </a:lnTo>
                  <a:close/>
                </a:path>
                <a:path w="518795" h="579120">
                  <a:moveTo>
                    <a:pt x="488137" y="475716"/>
                  </a:moveTo>
                  <a:lnTo>
                    <a:pt x="484136" y="470230"/>
                  </a:lnTo>
                  <a:lnTo>
                    <a:pt x="477431" y="469252"/>
                  </a:lnTo>
                  <a:lnTo>
                    <a:pt x="472655" y="473125"/>
                  </a:lnTo>
                  <a:lnTo>
                    <a:pt x="471436" y="479158"/>
                  </a:lnTo>
                  <a:lnTo>
                    <a:pt x="475424" y="484632"/>
                  </a:lnTo>
                  <a:lnTo>
                    <a:pt x="482142" y="485609"/>
                  </a:lnTo>
                  <a:lnTo>
                    <a:pt x="486918" y="481749"/>
                  </a:lnTo>
                  <a:lnTo>
                    <a:pt x="488137" y="475716"/>
                  </a:lnTo>
                  <a:close/>
                </a:path>
                <a:path w="518795" h="579120">
                  <a:moveTo>
                    <a:pt x="493864" y="250139"/>
                  </a:moveTo>
                  <a:lnTo>
                    <a:pt x="489864" y="244652"/>
                  </a:lnTo>
                  <a:lnTo>
                    <a:pt x="483158" y="243674"/>
                  </a:lnTo>
                  <a:lnTo>
                    <a:pt x="478383" y="247548"/>
                  </a:lnTo>
                  <a:lnTo>
                    <a:pt x="477177" y="253568"/>
                  </a:lnTo>
                  <a:lnTo>
                    <a:pt x="481164" y="259041"/>
                  </a:lnTo>
                  <a:lnTo>
                    <a:pt x="487883" y="260032"/>
                  </a:lnTo>
                  <a:lnTo>
                    <a:pt x="492658" y="256159"/>
                  </a:lnTo>
                  <a:lnTo>
                    <a:pt x="493864" y="250139"/>
                  </a:lnTo>
                  <a:close/>
                </a:path>
                <a:path w="518795" h="579120">
                  <a:moveTo>
                    <a:pt x="495084" y="308292"/>
                  </a:moveTo>
                  <a:lnTo>
                    <a:pt x="491096" y="302806"/>
                  </a:lnTo>
                  <a:lnTo>
                    <a:pt x="484390" y="301840"/>
                  </a:lnTo>
                  <a:lnTo>
                    <a:pt x="479615" y="305714"/>
                  </a:lnTo>
                  <a:lnTo>
                    <a:pt x="478409" y="311734"/>
                  </a:lnTo>
                  <a:lnTo>
                    <a:pt x="482409" y="317207"/>
                  </a:lnTo>
                  <a:lnTo>
                    <a:pt x="489115" y="318198"/>
                  </a:lnTo>
                  <a:lnTo>
                    <a:pt x="493890" y="314325"/>
                  </a:lnTo>
                  <a:lnTo>
                    <a:pt x="495084" y="308292"/>
                  </a:lnTo>
                  <a:close/>
                </a:path>
                <a:path w="518795" h="579120">
                  <a:moveTo>
                    <a:pt x="504037" y="223799"/>
                  </a:moveTo>
                  <a:lnTo>
                    <a:pt x="500037" y="218313"/>
                  </a:lnTo>
                  <a:lnTo>
                    <a:pt x="493331" y="217335"/>
                  </a:lnTo>
                  <a:lnTo>
                    <a:pt x="488543" y="221208"/>
                  </a:lnTo>
                  <a:lnTo>
                    <a:pt x="487337" y="227228"/>
                  </a:lnTo>
                  <a:lnTo>
                    <a:pt x="491337" y="232702"/>
                  </a:lnTo>
                  <a:lnTo>
                    <a:pt x="498055" y="233692"/>
                  </a:lnTo>
                  <a:lnTo>
                    <a:pt x="502831" y="229819"/>
                  </a:lnTo>
                  <a:lnTo>
                    <a:pt x="504037" y="223799"/>
                  </a:lnTo>
                  <a:close/>
                </a:path>
                <a:path w="518795" h="579120">
                  <a:moveTo>
                    <a:pt x="518274" y="296176"/>
                  </a:moveTo>
                  <a:lnTo>
                    <a:pt x="514286" y="290703"/>
                  </a:lnTo>
                  <a:lnTo>
                    <a:pt x="507580" y="289725"/>
                  </a:lnTo>
                  <a:lnTo>
                    <a:pt x="502805" y="293598"/>
                  </a:lnTo>
                  <a:lnTo>
                    <a:pt x="501586" y="299618"/>
                  </a:lnTo>
                  <a:lnTo>
                    <a:pt x="505587" y="305104"/>
                  </a:lnTo>
                  <a:lnTo>
                    <a:pt x="512305" y="306082"/>
                  </a:lnTo>
                  <a:lnTo>
                    <a:pt x="517067" y="302209"/>
                  </a:lnTo>
                  <a:lnTo>
                    <a:pt x="518274" y="296176"/>
                  </a:lnTo>
                  <a:close/>
                </a:path>
              </a:pathLst>
            </a:custGeom>
            <a:solidFill>
              <a:srgbClr val="00B495">
                <a:alpha val="69999"/>
              </a:srgbClr>
            </a:solidFill>
          </p:spPr>
          <p:txBody>
            <a:bodyPr wrap="square" lIns="0" tIns="0" rIns="0" bIns="0" rtlCol="0"/>
            <a:lstStyle/>
            <a:p>
              <a:endParaRPr sz="1632"/>
            </a:p>
          </p:txBody>
        </p:sp>
        <p:sp>
          <p:nvSpPr>
            <p:cNvPr id="195" name="bg object 73">
              <a:extLst>
                <a:ext uri="{FF2B5EF4-FFF2-40B4-BE49-F238E27FC236}">
                  <a16:creationId xmlns:a16="http://schemas.microsoft.com/office/drawing/2014/main" id="{15E44DC0-2AB7-964D-AF5A-48F8D6410E89}"/>
                </a:ext>
              </a:extLst>
            </p:cNvPr>
            <p:cNvSpPr/>
            <p:nvPr/>
          </p:nvSpPr>
          <p:spPr>
            <a:xfrm>
              <a:off x="6992066" y="5478499"/>
              <a:ext cx="471919" cy="502114"/>
            </a:xfrm>
            <a:custGeom>
              <a:avLst/>
              <a:gdLst/>
              <a:ahLst/>
              <a:cxnLst/>
              <a:rect l="l" t="t" r="r" b="b"/>
              <a:pathLst>
                <a:path w="414020" h="553720">
                  <a:moveTo>
                    <a:pt x="16700" y="393407"/>
                  </a:moveTo>
                  <a:lnTo>
                    <a:pt x="12700" y="387934"/>
                  </a:lnTo>
                  <a:lnTo>
                    <a:pt x="5981" y="386943"/>
                  </a:lnTo>
                  <a:lnTo>
                    <a:pt x="1206" y="390817"/>
                  </a:lnTo>
                  <a:lnTo>
                    <a:pt x="0" y="396849"/>
                  </a:lnTo>
                  <a:lnTo>
                    <a:pt x="3987" y="402336"/>
                  </a:lnTo>
                  <a:lnTo>
                    <a:pt x="10706" y="403313"/>
                  </a:lnTo>
                  <a:lnTo>
                    <a:pt x="15481" y="399440"/>
                  </a:lnTo>
                  <a:lnTo>
                    <a:pt x="16700" y="393407"/>
                  </a:lnTo>
                  <a:close/>
                </a:path>
                <a:path w="414020" h="553720">
                  <a:moveTo>
                    <a:pt x="101015" y="430288"/>
                  </a:moveTo>
                  <a:lnTo>
                    <a:pt x="97028" y="424802"/>
                  </a:lnTo>
                  <a:lnTo>
                    <a:pt x="90309" y="423811"/>
                  </a:lnTo>
                  <a:lnTo>
                    <a:pt x="85534" y="427685"/>
                  </a:lnTo>
                  <a:lnTo>
                    <a:pt x="84328" y="433717"/>
                  </a:lnTo>
                  <a:lnTo>
                    <a:pt x="88328" y="439204"/>
                  </a:lnTo>
                  <a:lnTo>
                    <a:pt x="95034" y="440182"/>
                  </a:lnTo>
                  <a:lnTo>
                    <a:pt x="99809" y="436308"/>
                  </a:lnTo>
                  <a:lnTo>
                    <a:pt x="101015" y="430288"/>
                  </a:lnTo>
                  <a:close/>
                </a:path>
                <a:path w="414020" h="553720">
                  <a:moveTo>
                    <a:pt x="121551" y="23749"/>
                  </a:moveTo>
                  <a:lnTo>
                    <a:pt x="117563" y="18275"/>
                  </a:lnTo>
                  <a:lnTo>
                    <a:pt x="110845" y="17297"/>
                  </a:lnTo>
                  <a:lnTo>
                    <a:pt x="106057" y="21158"/>
                  </a:lnTo>
                  <a:lnTo>
                    <a:pt x="104851" y="27190"/>
                  </a:lnTo>
                  <a:lnTo>
                    <a:pt x="108851" y="32664"/>
                  </a:lnTo>
                  <a:lnTo>
                    <a:pt x="115557" y="33655"/>
                  </a:lnTo>
                  <a:lnTo>
                    <a:pt x="120332" y="29781"/>
                  </a:lnTo>
                  <a:lnTo>
                    <a:pt x="121551" y="23749"/>
                  </a:lnTo>
                  <a:close/>
                </a:path>
                <a:path w="414020" h="553720">
                  <a:moveTo>
                    <a:pt x="132626" y="181571"/>
                  </a:moveTo>
                  <a:lnTo>
                    <a:pt x="128638" y="176085"/>
                  </a:lnTo>
                  <a:lnTo>
                    <a:pt x="121920" y="175107"/>
                  </a:lnTo>
                  <a:lnTo>
                    <a:pt x="117144" y="178981"/>
                  </a:lnTo>
                  <a:lnTo>
                    <a:pt x="115925" y="185013"/>
                  </a:lnTo>
                  <a:lnTo>
                    <a:pt x="119926" y="190500"/>
                  </a:lnTo>
                  <a:lnTo>
                    <a:pt x="126644" y="191477"/>
                  </a:lnTo>
                  <a:lnTo>
                    <a:pt x="131419" y="187604"/>
                  </a:lnTo>
                  <a:lnTo>
                    <a:pt x="132626" y="181571"/>
                  </a:lnTo>
                  <a:close/>
                </a:path>
                <a:path w="414020" h="553720">
                  <a:moveTo>
                    <a:pt x="187147" y="464718"/>
                  </a:moveTo>
                  <a:lnTo>
                    <a:pt x="183146" y="459232"/>
                  </a:lnTo>
                  <a:lnTo>
                    <a:pt x="176441" y="458254"/>
                  </a:lnTo>
                  <a:lnTo>
                    <a:pt x="171653" y="462127"/>
                  </a:lnTo>
                  <a:lnTo>
                    <a:pt x="170446" y="468160"/>
                  </a:lnTo>
                  <a:lnTo>
                    <a:pt x="174434" y="473646"/>
                  </a:lnTo>
                  <a:lnTo>
                    <a:pt x="181152" y="474624"/>
                  </a:lnTo>
                  <a:lnTo>
                    <a:pt x="185928" y="470750"/>
                  </a:lnTo>
                  <a:lnTo>
                    <a:pt x="187147" y="464718"/>
                  </a:lnTo>
                  <a:close/>
                </a:path>
                <a:path w="414020" h="553720">
                  <a:moveTo>
                    <a:pt x="239166" y="6464"/>
                  </a:moveTo>
                  <a:lnTo>
                    <a:pt x="235178" y="977"/>
                  </a:lnTo>
                  <a:lnTo>
                    <a:pt x="228447" y="0"/>
                  </a:lnTo>
                  <a:lnTo>
                    <a:pt x="223672" y="3873"/>
                  </a:lnTo>
                  <a:lnTo>
                    <a:pt x="222478" y="9893"/>
                  </a:lnTo>
                  <a:lnTo>
                    <a:pt x="226479" y="15379"/>
                  </a:lnTo>
                  <a:lnTo>
                    <a:pt x="233184" y="16357"/>
                  </a:lnTo>
                  <a:lnTo>
                    <a:pt x="237959" y="12496"/>
                  </a:lnTo>
                  <a:lnTo>
                    <a:pt x="239166" y="6464"/>
                  </a:lnTo>
                  <a:close/>
                </a:path>
                <a:path w="414020" h="553720">
                  <a:moveTo>
                    <a:pt x="258356" y="228346"/>
                  </a:moveTo>
                  <a:lnTo>
                    <a:pt x="254342" y="222859"/>
                  </a:lnTo>
                  <a:lnTo>
                    <a:pt x="247637" y="221869"/>
                  </a:lnTo>
                  <a:lnTo>
                    <a:pt x="242874" y="225742"/>
                  </a:lnTo>
                  <a:lnTo>
                    <a:pt x="241668" y="231775"/>
                  </a:lnTo>
                  <a:lnTo>
                    <a:pt x="245656" y="237248"/>
                  </a:lnTo>
                  <a:lnTo>
                    <a:pt x="252374" y="238226"/>
                  </a:lnTo>
                  <a:lnTo>
                    <a:pt x="257149" y="234365"/>
                  </a:lnTo>
                  <a:lnTo>
                    <a:pt x="258356" y="228346"/>
                  </a:lnTo>
                  <a:close/>
                </a:path>
                <a:path w="414020" h="553720">
                  <a:moveTo>
                    <a:pt x="271995" y="532511"/>
                  </a:moveTo>
                  <a:lnTo>
                    <a:pt x="268008" y="527024"/>
                  </a:lnTo>
                  <a:lnTo>
                    <a:pt x="261289" y="526034"/>
                  </a:lnTo>
                  <a:lnTo>
                    <a:pt x="256514" y="529920"/>
                  </a:lnTo>
                  <a:lnTo>
                    <a:pt x="255308" y="535940"/>
                  </a:lnTo>
                  <a:lnTo>
                    <a:pt x="259295" y="541426"/>
                  </a:lnTo>
                  <a:lnTo>
                    <a:pt x="266001" y="542404"/>
                  </a:lnTo>
                  <a:lnTo>
                    <a:pt x="270789" y="538543"/>
                  </a:lnTo>
                  <a:lnTo>
                    <a:pt x="271995" y="532511"/>
                  </a:lnTo>
                  <a:close/>
                </a:path>
                <a:path w="414020" h="553720">
                  <a:moveTo>
                    <a:pt x="296976" y="252450"/>
                  </a:moveTo>
                  <a:lnTo>
                    <a:pt x="292976" y="246964"/>
                  </a:lnTo>
                  <a:lnTo>
                    <a:pt x="286270" y="245973"/>
                  </a:lnTo>
                  <a:lnTo>
                    <a:pt x="281508" y="249847"/>
                  </a:lnTo>
                  <a:lnTo>
                    <a:pt x="280301" y="255866"/>
                  </a:lnTo>
                  <a:lnTo>
                    <a:pt x="284289" y="261353"/>
                  </a:lnTo>
                  <a:lnTo>
                    <a:pt x="290995" y="262343"/>
                  </a:lnTo>
                  <a:lnTo>
                    <a:pt x="295770" y="258470"/>
                  </a:lnTo>
                  <a:lnTo>
                    <a:pt x="296976" y="252450"/>
                  </a:lnTo>
                  <a:close/>
                </a:path>
                <a:path w="414020" h="553720">
                  <a:moveTo>
                    <a:pt x="304393" y="543814"/>
                  </a:moveTo>
                  <a:lnTo>
                    <a:pt x="300393" y="538327"/>
                  </a:lnTo>
                  <a:lnTo>
                    <a:pt x="293687" y="537349"/>
                  </a:lnTo>
                  <a:lnTo>
                    <a:pt x="288912" y="541223"/>
                  </a:lnTo>
                  <a:lnTo>
                    <a:pt x="287693" y="547255"/>
                  </a:lnTo>
                  <a:lnTo>
                    <a:pt x="291680" y="552729"/>
                  </a:lnTo>
                  <a:lnTo>
                    <a:pt x="298399" y="553720"/>
                  </a:lnTo>
                  <a:lnTo>
                    <a:pt x="303187" y="549846"/>
                  </a:lnTo>
                  <a:lnTo>
                    <a:pt x="304393" y="543814"/>
                  </a:lnTo>
                  <a:close/>
                </a:path>
                <a:path w="414020" h="553720">
                  <a:moveTo>
                    <a:pt x="310959" y="185407"/>
                  </a:moveTo>
                  <a:lnTo>
                    <a:pt x="306971" y="179933"/>
                  </a:lnTo>
                  <a:lnTo>
                    <a:pt x="300253" y="178943"/>
                  </a:lnTo>
                  <a:lnTo>
                    <a:pt x="295478" y="182816"/>
                  </a:lnTo>
                  <a:lnTo>
                    <a:pt x="294271" y="188836"/>
                  </a:lnTo>
                  <a:lnTo>
                    <a:pt x="298272" y="194322"/>
                  </a:lnTo>
                  <a:lnTo>
                    <a:pt x="304977" y="195300"/>
                  </a:lnTo>
                  <a:lnTo>
                    <a:pt x="309753" y="191439"/>
                  </a:lnTo>
                  <a:lnTo>
                    <a:pt x="310959" y="185407"/>
                  </a:lnTo>
                  <a:close/>
                </a:path>
                <a:path w="414020" h="553720">
                  <a:moveTo>
                    <a:pt x="413677" y="507746"/>
                  </a:moveTo>
                  <a:lnTo>
                    <a:pt x="409689" y="502272"/>
                  </a:lnTo>
                  <a:lnTo>
                    <a:pt x="402971" y="501281"/>
                  </a:lnTo>
                  <a:lnTo>
                    <a:pt x="398195" y="505155"/>
                  </a:lnTo>
                  <a:lnTo>
                    <a:pt x="396989" y="511187"/>
                  </a:lnTo>
                  <a:lnTo>
                    <a:pt x="400977" y="516674"/>
                  </a:lnTo>
                  <a:lnTo>
                    <a:pt x="407682" y="517652"/>
                  </a:lnTo>
                  <a:lnTo>
                    <a:pt x="412470" y="513778"/>
                  </a:lnTo>
                  <a:lnTo>
                    <a:pt x="413677" y="507746"/>
                  </a:lnTo>
                  <a:close/>
                </a:path>
              </a:pathLst>
            </a:custGeom>
            <a:solidFill>
              <a:srgbClr val="00B495">
                <a:alpha val="69999"/>
              </a:srgbClr>
            </a:solidFill>
          </p:spPr>
          <p:txBody>
            <a:bodyPr wrap="square" lIns="0" tIns="0" rIns="0" bIns="0" rtlCol="0"/>
            <a:lstStyle/>
            <a:p>
              <a:endParaRPr sz="1632"/>
            </a:p>
          </p:txBody>
        </p:sp>
        <p:sp>
          <p:nvSpPr>
            <p:cNvPr id="196" name="bg object 74">
              <a:extLst>
                <a:ext uri="{FF2B5EF4-FFF2-40B4-BE49-F238E27FC236}">
                  <a16:creationId xmlns:a16="http://schemas.microsoft.com/office/drawing/2014/main" id="{9B1B5313-C1B7-F144-AE73-1C554E648829}"/>
                </a:ext>
              </a:extLst>
            </p:cNvPr>
            <p:cNvSpPr/>
            <p:nvPr/>
          </p:nvSpPr>
          <p:spPr>
            <a:xfrm>
              <a:off x="8691681" y="1342487"/>
              <a:ext cx="1316595" cy="1719970"/>
            </a:xfrm>
            <a:custGeom>
              <a:avLst/>
              <a:gdLst/>
              <a:ahLst/>
              <a:cxnLst/>
              <a:rect l="l" t="t" r="r" b="b"/>
              <a:pathLst>
                <a:path w="1155065" h="1896745">
                  <a:moveTo>
                    <a:pt x="569023" y="1790636"/>
                  </a:moveTo>
                  <a:lnTo>
                    <a:pt x="565150" y="1777390"/>
                  </a:lnTo>
                  <a:lnTo>
                    <a:pt x="554494" y="1766214"/>
                  </a:lnTo>
                  <a:lnTo>
                    <a:pt x="538441" y="1757972"/>
                  </a:lnTo>
                  <a:lnTo>
                    <a:pt x="518439" y="1753527"/>
                  </a:lnTo>
                  <a:lnTo>
                    <a:pt x="518439" y="1752968"/>
                  </a:lnTo>
                  <a:lnTo>
                    <a:pt x="418287" y="1752968"/>
                  </a:lnTo>
                  <a:lnTo>
                    <a:pt x="427189" y="1747202"/>
                  </a:lnTo>
                  <a:lnTo>
                    <a:pt x="433984" y="1740357"/>
                  </a:lnTo>
                  <a:lnTo>
                    <a:pt x="438302" y="1732648"/>
                  </a:lnTo>
                  <a:lnTo>
                    <a:pt x="439826" y="1724266"/>
                  </a:lnTo>
                  <a:lnTo>
                    <a:pt x="438912" y="1717802"/>
                  </a:lnTo>
                  <a:lnTo>
                    <a:pt x="436283" y="1711706"/>
                  </a:lnTo>
                  <a:lnTo>
                    <a:pt x="432104" y="1706067"/>
                  </a:lnTo>
                  <a:lnTo>
                    <a:pt x="426580" y="1700949"/>
                  </a:lnTo>
                  <a:lnTo>
                    <a:pt x="499097" y="1700949"/>
                  </a:lnTo>
                  <a:lnTo>
                    <a:pt x="499097" y="1700364"/>
                  </a:lnTo>
                  <a:lnTo>
                    <a:pt x="515442" y="1695831"/>
                  </a:lnTo>
                  <a:lnTo>
                    <a:pt x="528561" y="1687398"/>
                  </a:lnTo>
                  <a:lnTo>
                    <a:pt x="537273" y="1675942"/>
                  </a:lnTo>
                  <a:lnTo>
                    <a:pt x="540435" y="1662379"/>
                  </a:lnTo>
                  <a:lnTo>
                    <a:pt x="537273" y="1648828"/>
                  </a:lnTo>
                  <a:lnTo>
                    <a:pt x="528561" y="1637372"/>
                  </a:lnTo>
                  <a:lnTo>
                    <a:pt x="515442" y="1628940"/>
                  </a:lnTo>
                  <a:lnTo>
                    <a:pt x="499097" y="1624393"/>
                  </a:lnTo>
                  <a:lnTo>
                    <a:pt x="499097" y="1623809"/>
                  </a:lnTo>
                  <a:lnTo>
                    <a:pt x="230581" y="1623809"/>
                  </a:lnTo>
                  <a:lnTo>
                    <a:pt x="211264" y="1626844"/>
                  </a:lnTo>
                  <a:lnTo>
                    <a:pt x="195503" y="1635112"/>
                  </a:lnTo>
                  <a:lnTo>
                    <a:pt x="184873" y="1647367"/>
                  </a:lnTo>
                  <a:lnTo>
                    <a:pt x="180987" y="1662379"/>
                  </a:lnTo>
                  <a:lnTo>
                    <a:pt x="181762" y="1669122"/>
                  </a:lnTo>
                  <a:lnTo>
                    <a:pt x="184010" y="1675460"/>
                  </a:lnTo>
                  <a:lnTo>
                    <a:pt x="187566" y="1681314"/>
                  </a:lnTo>
                  <a:lnTo>
                    <a:pt x="192265" y="1686585"/>
                  </a:lnTo>
                  <a:lnTo>
                    <a:pt x="60693" y="1686585"/>
                  </a:lnTo>
                  <a:lnTo>
                    <a:pt x="37058" y="1689557"/>
                  </a:lnTo>
                  <a:lnTo>
                    <a:pt x="17767" y="1697634"/>
                  </a:lnTo>
                  <a:lnTo>
                    <a:pt x="4762" y="1709610"/>
                  </a:lnTo>
                  <a:lnTo>
                    <a:pt x="0" y="1724266"/>
                  </a:lnTo>
                  <a:lnTo>
                    <a:pt x="4762" y="1738934"/>
                  </a:lnTo>
                  <a:lnTo>
                    <a:pt x="17767" y="1750910"/>
                  </a:lnTo>
                  <a:lnTo>
                    <a:pt x="37058" y="1758975"/>
                  </a:lnTo>
                  <a:lnTo>
                    <a:pt x="60693" y="1761934"/>
                  </a:lnTo>
                  <a:lnTo>
                    <a:pt x="151015" y="1761934"/>
                  </a:lnTo>
                  <a:lnTo>
                    <a:pt x="142024" y="1767713"/>
                  </a:lnTo>
                  <a:lnTo>
                    <a:pt x="135140" y="1774545"/>
                  </a:lnTo>
                  <a:lnTo>
                    <a:pt x="130746" y="1782254"/>
                  </a:lnTo>
                  <a:lnTo>
                    <a:pt x="129209" y="1790636"/>
                  </a:lnTo>
                  <a:lnTo>
                    <a:pt x="131013" y="1799755"/>
                  </a:lnTo>
                  <a:lnTo>
                    <a:pt x="136118" y="1808035"/>
                  </a:lnTo>
                  <a:lnTo>
                    <a:pt x="144106" y="1815249"/>
                  </a:lnTo>
                  <a:lnTo>
                    <a:pt x="154508" y="1821129"/>
                  </a:lnTo>
                  <a:lnTo>
                    <a:pt x="60693" y="1821129"/>
                  </a:lnTo>
                  <a:lnTo>
                    <a:pt x="37058" y="1824088"/>
                  </a:lnTo>
                  <a:lnTo>
                    <a:pt x="17767" y="1832165"/>
                  </a:lnTo>
                  <a:lnTo>
                    <a:pt x="4762" y="1844141"/>
                  </a:lnTo>
                  <a:lnTo>
                    <a:pt x="0" y="1858797"/>
                  </a:lnTo>
                  <a:lnTo>
                    <a:pt x="4762" y="1873465"/>
                  </a:lnTo>
                  <a:lnTo>
                    <a:pt x="17767" y="1885429"/>
                  </a:lnTo>
                  <a:lnTo>
                    <a:pt x="37058" y="1893506"/>
                  </a:lnTo>
                  <a:lnTo>
                    <a:pt x="60693" y="1896452"/>
                  </a:lnTo>
                  <a:lnTo>
                    <a:pt x="389229" y="1896452"/>
                  </a:lnTo>
                  <a:lnTo>
                    <a:pt x="389229" y="1895894"/>
                  </a:lnTo>
                  <a:lnTo>
                    <a:pt x="409232" y="1891474"/>
                  </a:lnTo>
                  <a:lnTo>
                    <a:pt x="425284" y="1883232"/>
                  </a:lnTo>
                  <a:lnTo>
                    <a:pt x="435952" y="1872056"/>
                  </a:lnTo>
                  <a:lnTo>
                    <a:pt x="439826" y="1858797"/>
                  </a:lnTo>
                  <a:lnTo>
                    <a:pt x="437997" y="1849678"/>
                  </a:lnTo>
                  <a:lnTo>
                    <a:pt x="432828" y="1841385"/>
                  </a:lnTo>
                  <a:lnTo>
                    <a:pt x="424789" y="1834172"/>
                  </a:lnTo>
                  <a:lnTo>
                    <a:pt x="414324" y="1828304"/>
                  </a:lnTo>
                  <a:lnTo>
                    <a:pt x="518439" y="1828304"/>
                  </a:lnTo>
                  <a:lnTo>
                    <a:pt x="518439" y="1827745"/>
                  </a:lnTo>
                  <a:lnTo>
                    <a:pt x="538441" y="1823313"/>
                  </a:lnTo>
                  <a:lnTo>
                    <a:pt x="554494" y="1815058"/>
                  </a:lnTo>
                  <a:lnTo>
                    <a:pt x="565150" y="1803882"/>
                  </a:lnTo>
                  <a:lnTo>
                    <a:pt x="569023" y="1790636"/>
                  </a:lnTo>
                  <a:close/>
                </a:path>
                <a:path w="1155065" h="1896745">
                  <a:moveTo>
                    <a:pt x="1154976" y="166827"/>
                  </a:moveTo>
                  <a:lnTo>
                    <a:pt x="1151115" y="153581"/>
                  </a:lnTo>
                  <a:lnTo>
                    <a:pt x="1140447" y="142405"/>
                  </a:lnTo>
                  <a:lnTo>
                    <a:pt x="1124407" y="134162"/>
                  </a:lnTo>
                  <a:lnTo>
                    <a:pt x="1104392" y="129717"/>
                  </a:lnTo>
                  <a:lnTo>
                    <a:pt x="1104392" y="129159"/>
                  </a:lnTo>
                  <a:lnTo>
                    <a:pt x="1004239" y="129159"/>
                  </a:lnTo>
                  <a:lnTo>
                    <a:pt x="1013155" y="123380"/>
                  </a:lnTo>
                  <a:lnTo>
                    <a:pt x="1019937" y="116547"/>
                  </a:lnTo>
                  <a:lnTo>
                    <a:pt x="1024267" y="108839"/>
                  </a:lnTo>
                  <a:lnTo>
                    <a:pt x="1025779" y="100457"/>
                  </a:lnTo>
                  <a:lnTo>
                    <a:pt x="1024864" y="93992"/>
                  </a:lnTo>
                  <a:lnTo>
                    <a:pt x="1022235" y="87884"/>
                  </a:lnTo>
                  <a:lnTo>
                    <a:pt x="1018070" y="82245"/>
                  </a:lnTo>
                  <a:lnTo>
                    <a:pt x="1012532" y="77139"/>
                  </a:lnTo>
                  <a:lnTo>
                    <a:pt x="1085049" y="77139"/>
                  </a:lnTo>
                  <a:lnTo>
                    <a:pt x="1085049" y="76555"/>
                  </a:lnTo>
                  <a:lnTo>
                    <a:pt x="1101407" y="72021"/>
                  </a:lnTo>
                  <a:lnTo>
                    <a:pt x="1114513" y="63576"/>
                  </a:lnTo>
                  <a:lnTo>
                    <a:pt x="1123226" y="52133"/>
                  </a:lnTo>
                  <a:lnTo>
                    <a:pt x="1126388" y="38569"/>
                  </a:lnTo>
                  <a:lnTo>
                    <a:pt x="1123226" y="25006"/>
                  </a:lnTo>
                  <a:lnTo>
                    <a:pt x="1114513" y="13563"/>
                  </a:lnTo>
                  <a:lnTo>
                    <a:pt x="1101407" y="5130"/>
                  </a:lnTo>
                  <a:lnTo>
                    <a:pt x="1085049" y="584"/>
                  </a:lnTo>
                  <a:lnTo>
                    <a:pt x="1085049" y="0"/>
                  </a:lnTo>
                  <a:lnTo>
                    <a:pt x="816533" y="0"/>
                  </a:lnTo>
                  <a:lnTo>
                    <a:pt x="797229" y="3035"/>
                  </a:lnTo>
                  <a:lnTo>
                    <a:pt x="781469" y="11303"/>
                  </a:lnTo>
                  <a:lnTo>
                    <a:pt x="770839" y="23558"/>
                  </a:lnTo>
                  <a:lnTo>
                    <a:pt x="766940" y="38569"/>
                  </a:lnTo>
                  <a:lnTo>
                    <a:pt x="767727" y="45313"/>
                  </a:lnTo>
                  <a:lnTo>
                    <a:pt x="769975" y="51650"/>
                  </a:lnTo>
                  <a:lnTo>
                    <a:pt x="773531" y="57492"/>
                  </a:lnTo>
                  <a:lnTo>
                    <a:pt x="778217" y="62776"/>
                  </a:lnTo>
                  <a:lnTo>
                    <a:pt x="646645" y="62776"/>
                  </a:lnTo>
                  <a:lnTo>
                    <a:pt x="623011" y="65735"/>
                  </a:lnTo>
                  <a:lnTo>
                    <a:pt x="603719" y="73812"/>
                  </a:lnTo>
                  <a:lnTo>
                    <a:pt x="590727" y="85788"/>
                  </a:lnTo>
                  <a:lnTo>
                    <a:pt x="585952" y="100457"/>
                  </a:lnTo>
                  <a:lnTo>
                    <a:pt x="590727" y="115125"/>
                  </a:lnTo>
                  <a:lnTo>
                    <a:pt x="603719" y="127088"/>
                  </a:lnTo>
                  <a:lnTo>
                    <a:pt x="623011" y="135166"/>
                  </a:lnTo>
                  <a:lnTo>
                    <a:pt x="646645" y="138125"/>
                  </a:lnTo>
                  <a:lnTo>
                    <a:pt x="736955" y="138125"/>
                  </a:lnTo>
                  <a:lnTo>
                    <a:pt x="727964" y="143903"/>
                  </a:lnTo>
                  <a:lnTo>
                    <a:pt x="721093" y="150736"/>
                  </a:lnTo>
                  <a:lnTo>
                    <a:pt x="716711" y="158432"/>
                  </a:lnTo>
                  <a:lnTo>
                    <a:pt x="715162" y="166827"/>
                  </a:lnTo>
                  <a:lnTo>
                    <a:pt x="716965" y="175945"/>
                  </a:lnTo>
                  <a:lnTo>
                    <a:pt x="722083" y="184226"/>
                  </a:lnTo>
                  <a:lnTo>
                    <a:pt x="730059" y="191439"/>
                  </a:lnTo>
                  <a:lnTo>
                    <a:pt x="740460" y="197319"/>
                  </a:lnTo>
                  <a:lnTo>
                    <a:pt x="646645" y="197319"/>
                  </a:lnTo>
                  <a:lnTo>
                    <a:pt x="623011" y="200279"/>
                  </a:lnTo>
                  <a:lnTo>
                    <a:pt x="603719" y="208343"/>
                  </a:lnTo>
                  <a:lnTo>
                    <a:pt x="590727" y="220319"/>
                  </a:lnTo>
                  <a:lnTo>
                    <a:pt x="585952" y="234988"/>
                  </a:lnTo>
                  <a:lnTo>
                    <a:pt x="590727" y="249643"/>
                  </a:lnTo>
                  <a:lnTo>
                    <a:pt x="603719" y="261620"/>
                  </a:lnTo>
                  <a:lnTo>
                    <a:pt x="623011" y="269684"/>
                  </a:lnTo>
                  <a:lnTo>
                    <a:pt x="646645" y="272643"/>
                  </a:lnTo>
                  <a:lnTo>
                    <a:pt x="975182" y="272643"/>
                  </a:lnTo>
                  <a:lnTo>
                    <a:pt x="975182" y="272084"/>
                  </a:lnTo>
                  <a:lnTo>
                    <a:pt x="995197" y="267652"/>
                  </a:lnTo>
                  <a:lnTo>
                    <a:pt x="1011250" y="259410"/>
                  </a:lnTo>
                  <a:lnTo>
                    <a:pt x="1021918" y="248234"/>
                  </a:lnTo>
                  <a:lnTo>
                    <a:pt x="1025779" y="234988"/>
                  </a:lnTo>
                  <a:lnTo>
                    <a:pt x="1023962" y="225856"/>
                  </a:lnTo>
                  <a:lnTo>
                    <a:pt x="1018794" y="217563"/>
                  </a:lnTo>
                  <a:lnTo>
                    <a:pt x="1010742" y="210362"/>
                  </a:lnTo>
                  <a:lnTo>
                    <a:pt x="1000277" y="204495"/>
                  </a:lnTo>
                  <a:lnTo>
                    <a:pt x="1104392" y="204495"/>
                  </a:lnTo>
                  <a:lnTo>
                    <a:pt x="1104392" y="203936"/>
                  </a:lnTo>
                  <a:lnTo>
                    <a:pt x="1124407" y="199491"/>
                  </a:lnTo>
                  <a:lnTo>
                    <a:pt x="1140447" y="191249"/>
                  </a:lnTo>
                  <a:lnTo>
                    <a:pt x="1151115" y="180073"/>
                  </a:lnTo>
                  <a:lnTo>
                    <a:pt x="1154976" y="166827"/>
                  </a:lnTo>
                  <a:close/>
                </a:path>
              </a:pathLst>
            </a:custGeom>
            <a:solidFill>
              <a:srgbClr val="AFCED6"/>
            </a:solidFill>
          </p:spPr>
          <p:txBody>
            <a:bodyPr wrap="square" lIns="0" tIns="0" rIns="0" bIns="0" rtlCol="0"/>
            <a:lstStyle/>
            <a:p>
              <a:endParaRPr sz="1632"/>
            </a:p>
          </p:txBody>
        </p:sp>
        <p:sp>
          <p:nvSpPr>
            <p:cNvPr id="197" name="bg object 75">
              <a:extLst>
                <a:ext uri="{FF2B5EF4-FFF2-40B4-BE49-F238E27FC236}">
                  <a16:creationId xmlns:a16="http://schemas.microsoft.com/office/drawing/2014/main" id="{3F0F1FD7-F90A-4247-99F9-1E8041E7B175}"/>
                </a:ext>
              </a:extLst>
            </p:cNvPr>
            <p:cNvSpPr/>
            <p:nvPr/>
          </p:nvSpPr>
          <p:spPr>
            <a:xfrm>
              <a:off x="6614185" y="1919319"/>
              <a:ext cx="356834" cy="138772"/>
            </a:xfrm>
            <a:custGeom>
              <a:avLst/>
              <a:gdLst/>
              <a:ahLst/>
              <a:cxnLst/>
              <a:rect l="l" t="t" r="r" b="b"/>
              <a:pathLst>
                <a:path w="313054" h="153035">
                  <a:moveTo>
                    <a:pt x="0" y="152780"/>
                  </a:moveTo>
                  <a:lnTo>
                    <a:pt x="312674" y="152780"/>
                  </a:lnTo>
                  <a:lnTo>
                    <a:pt x="312674" y="0"/>
                  </a:lnTo>
                  <a:lnTo>
                    <a:pt x="0" y="0"/>
                  </a:lnTo>
                  <a:lnTo>
                    <a:pt x="0" y="152780"/>
                  </a:lnTo>
                  <a:close/>
                </a:path>
              </a:pathLst>
            </a:custGeom>
            <a:solidFill>
              <a:srgbClr val="F0E6E2"/>
            </a:solidFill>
          </p:spPr>
          <p:txBody>
            <a:bodyPr wrap="square" lIns="0" tIns="0" rIns="0" bIns="0" rtlCol="0"/>
            <a:lstStyle/>
            <a:p>
              <a:endParaRPr sz="1632"/>
            </a:p>
          </p:txBody>
        </p:sp>
        <p:sp>
          <p:nvSpPr>
            <p:cNvPr id="198" name="bg object 76">
              <a:extLst>
                <a:ext uri="{FF2B5EF4-FFF2-40B4-BE49-F238E27FC236}">
                  <a16:creationId xmlns:a16="http://schemas.microsoft.com/office/drawing/2014/main" id="{975402E5-F6AE-3B47-832F-AA2656871566}"/>
                </a:ext>
              </a:extLst>
            </p:cNvPr>
            <p:cNvSpPr/>
            <p:nvPr/>
          </p:nvSpPr>
          <p:spPr>
            <a:xfrm>
              <a:off x="6625140" y="1837690"/>
              <a:ext cx="363349" cy="81766"/>
            </a:xfrm>
            <a:custGeom>
              <a:avLst/>
              <a:gdLst/>
              <a:ahLst/>
              <a:cxnLst/>
              <a:rect l="l" t="t" r="r" b="b"/>
              <a:pathLst>
                <a:path w="318770" h="90169">
                  <a:moveTo>
                    <a:pt x="0" y="90017"/>
                  </a:moveTo>
                  <a:lnTo>
                    <a:pt x="318517" y="90017"/>
                  </a:lnTo>
                  <a:lnTo>
                    <a:pt x="318517" y="0"/>
                  </a:lnTo>
                  <a:lnTo>
                    <a:pt x="0" y="0"/>
                  </a:lnTo>
                  <a:lnTo>
                    <a:pt x="0" y="90017"/>
                  </a:lnTo>
                  <a:close/>
                </a:path>
              </a:pathLst>
            </a:custGeom>
            <a:solidFill>
              <a:srgbClr val="008752"/>
            </a:solidFill>
          </p:spPr>
          <p:txBody>
            <a:bodyPr wrap="square" lIns="0" tIns="0" rIns="0" bIns="0" rtlCol="0"/>
            <a:lstStyle/>
            <a:p>
              <a:endParaRPr sz="1632"/>
            </a:p>
          </p:txBody>
        </p:sp>
        <p:sp>
          <p:nvSpPr>
            <p:cNvPr id="199" name="bg object 77">
              <a:extLst>
                <a:ext uri="{FF2B5EF4-FFF2-40B4-BE49-F238E27FC236}">
                  <a16:creationId xmlns:a16="http://schemas.microsoft.com/office/drawing/2014/main" id="{A3C6DAD7-A3EA-7B41-AD7F-92DF2178DE38}"/>
                </a:ext>
              </a:extLst>
            </p:cNvPr>
            <p:cNvSpPr/>
            <p:nvPr/>
          </p:nvSpPr>
          <p:spPr>
            <a:xfrm>
              <a:off x="6480308" y="1630359"/>
              <a:ext cx="145484" cy="430712"/>
            </a:xfrm>
            <a:custGeom>
              <a:avLst/>
              <a:gdLst/>
              <a:ahLst/>
              <a:cxnLst/>
              <a:rect l="l" t="t" r="r" b="b"/>
              <a:pathLst>
                <a:path w="127635" h="474980">
                  <a:moveTo>
                    <a:pt x="119837" y="0"/>
                  </a:moveTo>
                  <a:lnTo>
                    <a:pt x="7226" y="0"/>
                  </a:lnTo>
                  <a:lnTo>
                    <a:pt x="0" y="474662"/>
                  </a:lnTo>
                  <a:lnTo>
                    <a:pt x="127063" y="474662"/>
                  </a:lnTo>
                  <a:lnTo>
                    <a:pt x="119837" y="0"/>
                  </a:lnTo>
                  <a:close/>
                </a:path>
              </a:pathLst>
            </a:custGeom>
            <a:solidFill>
              <a:srgbClr val="F0E6E2"/>
            </a:solidFill>
          </p:spPr>
          <p:txBody>
            <a:bodyPr wrap="square" lIns="0" tIns="0" rIns="0" bIns="0" rtlCol="0"/>
            <a:lstStyle/>
            <a:p>
              <a:endParaRPr sz="1632"/>
            </a:p>
          </p:txBody>
        </p:sp>
        <p:sp>
          <p:nvSpPr>
            <p:cNvPr id="200" name="bg object 78">
              <a:extLst>
                <a:ext uri="{FF2B5EF4-FFF2-40B4-BE49-F238E27FC236}">
                  <a16:creationId xmlns:a16="http://schemas.microsoft.com/office/drawing/2014/main" id="{2E609997-2658-0D46-A378-6BBD8200EABC}"/>
                </a:ext>
              </a:extLst>
            </p:cNvPr>
            <p:cNvSpPr/>
            <p:nvPr/>
          </p:nvSpPr>
          <p:spPr>
            <a:xfrm>
              <a:off x="6482032" y="1689635"/>
              <a:ext cx="141865" cy="282151"/>
            </a:xfrm>
            <a:custGeom>
              <a:avLst/>
              <a:gdLst/>
              <a:ahLst/>
              <a:cxnLst/>
              <a:rect l="l" t="t" r="r" b="b"/>
              <a:pathLst>
                <a:path w="124460" h="311150">
                  <a:moveTo>
                    <a:pt x="120904" y="106565"/>
                  </a:moveTo>
                  <a:lnTo>
                    <a:pt x="119316" y="0"/>
                  </a:lnTo>
                  <a:lnTo>
                    <a:pt x="4699" y="0"/>
                  </a:lnTo>
                  <a:lnTo>
                    <a:pt x="3111" y="106565"/>
                  </a:lnTo>
                  <a:lnTo>
                    <a:pt x="120904" y="106565"/>
                  </a:lnTo>
                  <a:close/>
                </a:path>
                <a:path w="124460" h="311150">
                  <a:moveTo>
                    <a:pt x="124015" y="311073"/>
                  </a:moveTo>
                  <a:lnTo>
                    <a:pt x="122415" y="204508"/>
                  </a:lnTo>
                  <a:lnTo>
                    <a:pt x="1574" y="204508"/>
                  </a:lnTo>
                  <a:lnTo>
                    <a:pt x="0" y="311073"/>
                  </a:lnTo>
                  <a:lnTo>
                    <a:pt x="124015" y="311073"/>
                  </a:lnTo>
                  <a:close/>
                </a:path>
              </a:pathLst>
            </a:custGeom>
            <a:solidFill>
              <a:srgbClr val="E31B23"/>
            </a:solidFill>
          </p:spPr>
          <p:txBody>
            <a:bodyPr wrap="square" lIns="0" tIns="0" rIns="0" bIns="0" rtlCol="0"/>
            <a:lstStyle/>
            <a:p>
              <a:endParaRPr sz="1632"/>
            </a:p>
          </p:txBody>
        </p:sp>
        <p:pic>
          <p:nvPicPr>
            <p:cNvPr id="201" name="bg object 79">
              <a:extLst>
                <a:ext uri="{FF2B5EF4-FFF2-40B4-BE49-F238E27FC236}">
                  <a16:creationId xmlns:a16="http://schemas.microsoft.com/office/drawing/2014/main" id="{1BF50D3D-D960-4F4D-A0E4-F962534EA023}"/>
                </a:ext>
              </a:extLst>
            </p:cNvPr>
            <p:cNvPicPr/>
            <p:nvPr/>
          </p:nvPicPr>
          <p:blipFill>
            <a:blip r:embed="rId28" cstate="screen">
              <a:extLst>
                <a:ext uri="{28A0092B-C50C-407E-A947-70E740481C1C}">
                  <a14:useLocalDpi xmlns:a14="http://schemas.microsoft.com/office/drawing/2010/main"/>
                </a:ext>
              </a:extLst>
            </a:blip>
            <a:stretch>
              <a:fillRect/>
            </a:stretch>
          </p:blipFill>
          <p:spPr>
            <a:xfrm>
              <a:off x="6463575" y="1409258"/>
              <a:ext cx="178272" cy="236074"/>
            </a:xfrm>
            <a:prstGeom prst="rect">
              <a:avLst/>
            </a:prstGeom>
          </p:spPr>
        </p:pic>
        <p:sp>
          <p:nvSpPr>
            <p:cNvPr id="202" name="bg object 80">
              <a:extLst>
                <a:ext uri="{FF2B5EF4-FFF2-40B4-BE49-F238E27FC236}">
                  <a16:creationId xmlns:a16="http://schemas.microsoft.com/office/drawing/2014/main" id="{09F5B3AE-38FF-4047-8473-74F465998560}"/>
                </a:ext>
              </a:extLst>
            </p:cNvPr>
            <p:cNvSpPr/>
            <p:nvPr/>
          </p:nvSpPr>
          <p:spPr>
            <a:xfrm>
              <a:off x="6622303" y="1995558"/>
              <a:ext cx="348873" cy="62764"/>
            </a:xfrm>
            <a:custGeom>
              <a:avLst/>
              <a:gdLst/>
              <a:ahLst/>
              <a:cxnLst/>
              <a:rect l="l" t="t" r="r" b="b"/>
              <a:pathLst>
                <a:path w="306070" h="69214">
                  <a:moveTo>
                    <a:pt x="305549" y="0"/>
                  </a:moveTo>
                  <a:lnTo>
                    <a:pt x="0" y="0"/>
                  </a:lnTo>
                  <a:lnTo>
                    <a:pt x="0" y="68707"/>
                  </a:lnTo>
                  <a:lnTo>
                    <a:pt x="305549" y="68707"/>
                  </a:lnTo>
                  <a:lnTo>
                    <a:pt x="305549" y="0"/>
                  </a:lnTo>
                  <a:close/>
                </a:path>
              </a:pathLst>
            </a:custGeom>
            <a:solidFill>
              <a:srgbClr val="E31B23"/>
            </a:solidFill>
          </p:spPr>
          <p:txBody>
            <a:bodyPr wrap="square" lIns="0" tIns="0" rIns="0" bIns="0" rtlCol="0"/>
            <a:lstStyle/>
            <a:p>
              <a:endParaRPr sz="1632"/>
            </a:p>
          </p:txBody>
        </p:sp>
        <p:sp>
          <p:nvSpPr>
            <p:cNvPr id="203" name="bg object 81">
              <a:extLst>
                <a:ext uri="{FF2B5EF4-FFF2-40B4-BE49-F238E27FC236}">
                  <a16:creationId xmlns:a16="http://schemas.microsoft.com/office/drawing/2014/main" id="{6C4AEBE1-E1B6-F244-8577-6B9F37872B1D}"/>
                </a:ext>
              </a:extLst>
            </p:cNvPr>
            <p:cNvSpPr/>
            <p:nvPr/>
          </p:nvSpPr>
          <p:spPr>
            <a:xfrm>
              <a:off x="6666761" y="1948420"/>
              <a:ext cx="199046" cy="29943"/>
            </a:xfrm>
            <a:custGeom>
              <a:avLst/>
              <a:gdLst/>
              <a:ahLst/>
              <a:cxnLst/>
              <a:rect l="l" t="t" r="r" b="b"/>
              <a:pathLst>
                <a:path w="174625" h="33019">
                  <a:moveTo>
                    <a:pt x="31203" y="0"/>
                  </a:moveTo>
                  <a:lnTo>
                    <a:pt x="0" y="0"/>
                  </a:lnTo>
                  <a:lnTo>
                    <a:pt x="0" y="32473"/>
                  </a:lnTo>
                  <a:lnTo>
                    <a:pt x="31203" y="32473"/>
                  </a:lnTo>
                  <a:lnTo>
                    <a:pt x="31203" y="0"/>
                  </a:lnTo>
                  <a:close/>
                </a:path>
                <a:path w="174625" h="33019">
                  <a:moveTo>
                    <a:pt x="102768" y="0"/>
                  </a:moveTo>
                  <a:lnTo>
                    <a:pt x="71564" y="0"/>
                  </a:lnTo>
                  <a:lnTo>
                    <a:pt x="71564" y="32473"/>
                  </a:lnTo>
                  <a:lnTo>
                    <a:pt x="102768" y="32473"/>
                  </a:lnTo>
                  <a:lnTo>
                    <a:pt x="102768" y="0"/>
                  </a:lnTo>
                  <a:close/>
                </a:path>
                <a:path w="174625" h="33019">
                  <a:moveTo>
                    <a:pt x="174320" y="0"/>
                  </a:moveTo>
                  <a:lnTo>
                    <a:pt x="143116" y="0"/>
                  </a:lnTo>
                  <a:lnTo>
                    <a:pt x="143116" y="32473"/>
                  </a:lnTo>
                  <a:lnTo>
                    <a:pt x="174320" y="32473"/>
                  </a:lnTo>
                  <a:lnTo>
                    <a:pt x="174320" y="0"/>
                  </a:lnTo>
                  <a:close/>
                </a:path>
              </a:pathLst>
            </a:custGeom>
            <a:solidFill>
              <a:srgbClr val="BAB3B1"/>
            </a:solidFill>
          </p:spPr>
          <p:txBody>
            <a:bodyPr wrap="square" lIns="0" tIns="0" rIns="0" bIns="0" rtlCol="0"/>
            <a:lstStyle/>
            <a:p>
              <a:endParaRPr sz="1632"/>
            </a:p>
          </p:txBody>
        </p:sp>
        <p:pic>
          <p:nvPicPr>
            <p:cNvPr id="204" name="bg object 82">
              <a:extLst>
                <a:ext uri="{FF2B5EF4-FFF2-40B4-BE49-F238E27FC236}">
                  <a16:creationId xmlns:a16="http://schemas.microsoft.com/office/drawing/2014/main" id="{B7E652B4-36B2-4149-B14D-5F927B6775EA}"/>
                </a:ext>
              </a:extLst>
            </p:cNvPr>
            <p:cNvPicPr/>
            <p:nvPr/>
          </p:nvPicPr>
          <p:blipFill>
            <a:blip r:embed="rId29" cstate="screen">
              <a:extLst>
                <a:ext uri="{28A0092B-C50C-407E-A947-70E740481C1C}">
                  <a14:useLocalDpi xmlns:a14="http://schemas.microsoft.com/office/drawing/2010/main"/>
                </a:ext>
              </a:extLst>
            </a:blip>
            <a:stretch>
              <a:fillRect/>
            </a:stretch>
          </p:blipFill>
          <p:spPr>
            <a:xfrm>
              <a:off x="6640392" y="1515714"/>
              <a:ext cx="85617" cy="106435"/>
            </a:xfrm>
            <a:prstGeom prst="rect">
              <a:avLst/>
            </a:prstGeom>
          </p:spPr>
        </p:pic>
        <p:pic>
          <p:nvPicPr>
            <p:cNvPr id="205" name="bg object 83">
              <a:extLst>
                <a:ext uri="{FF2B5EF4-FFF2-40B4-BE49-F238E27FC236}">
                  <a16:creationId xmlns:a16="http://schemas.microsoft.com/office/drawing/2014/main" id="{3A3E3C9D-C168-FF47-97A3-7742D081A1DF}"/>
                </a:ext>
              </a:extLst>
            </p:cNvPr>
            <p:cNvPicPr/>
            <p:nvPr/>
          </p:nvPicPr>
          <p:blipFill>
            <a:blip r:embed="rId30" cstate="screen">
              <a:extLst>
                <a:ext uri="{28A0092B-C50C-407E-A947-70E740481C1C}">
                  <a14:useLocalDpi xmlns:a14="http://schemas.microsoft.com/office/drawing/2010/main"/>
                </a:ext>
              </a:extLst>
            </a:blip>
            <a:stretch>
              <a:fillRect/>
            </a:stretch>
          </p:blipFill>
          <p:spPr>
            <a:xfrm>
              <a:off x="6382755" y="1517689"/>
              <a:ext cx="85609" cy="106439"/>
            </a:xfrm>
            <a:prstGeom prst="rect">
              <a:avLst/>
            </a:prstGeom>
          </p:spPr>
        </p:pic>
        <p:sp>
          <p:nvSpPr>
            <p:cNvPr id="206" name="bg object 84">
              <a:extLst>
                <a:ext uri="{FF2B5EF4-FFF2-40B4-BE49-F238E27FC236}">
                  <a16:creationId xmlns:a16="http://schemas.microsoft.com/office/drawing/2014/main" id="{35495CB1-BF32-E448-A146-DF73FE3BFC97}"/>
                </a:ext>
              </a:extLst>
            </p:cNvPr>
            <p:cNvSpPr/>
            <p:nvPr/>
          </p:nvSpPr>
          <p:spPr>
            <a:xfrm>
              <a:off x="9304669" y="4907023"/>
              <a:ext cx="188188" cy="393284"/>
            </a:xfrm>
            <a:custGeom>
              <a:avLst/>
              <a:gdLst/>
              <a:ahLst/>
              <a:cxnLst/>
              <a:rect l="l" t="t" r="r" b="b"/>
              <a:pathLst>
                <a:path w="165100" h="433704">
                  <a:moveTo>
                    <a:pt x="164960" y="304990"/>
                  </a:moveTo>
                  <a:lnTo>
                    <a:pt x="0" y="304990"/>
                  </a:lnTo>
                  <a:lnTo>
                    <a:pt x="0" y="433666"/>
                  </a:lnTo>
                  <a:lnTo>
                    <a:pt x="164960" y="433666"/>
                  </a:lnTo>
                  <a:lnTo>
                    <a:pt x="164960" y="304990"/>
                  </a:lnTo>
                  <a:close/>
                </a:path>
                <a:path w="165100" h="433704">
                  <a:moveTo>
                    <a:pt x="164960" y="137591"/>
                  </a:moveTo>
                  <a:lnTo>
                    <a:pt x="0" y="137591"/>
                  </a:lnTo>
                  <a:lnTo>
                    <a:pt x="0" y="232854"/>
                  </a:lnTo>
                  <a:lnTo>
                    <a:pt x="164960" y="232854"/>
                  </a:lnTo>
                  <a:lnTo>
                    <a:pt x="164960" y="137591"/>
                  </a:lnTo>
                  <a:close/>
                </a:path>
                <a:path w="165100" h="433704">
                  <a:moveTo>
                    <a:pt x="164960" y="0"/>
                  </a:moveTo>
                  <a:lnTo>
                    <a:pt x="0" y="0"/>
                  </a:lnTo>
                  <a:lnTo>
                    <a:pt x="0" y="65468"/>
                  </a:lnTo>
                  <a:lnTo>
                    <a:pt x="164960" y="65468"/>
                  </a:lnTo>
                  <a:lnTo>
                    <a:pt x="164960" y="0"/>
                  </a:lnTo>
                  <a:close/>
                </a:path>
              </a:pathLst>
            </a:custGeom>
            <a:solidFill>
              <a:srgbClr val="F0E6E2"/>
            </a:solidFill>
          </p:spPr>
          <p:txBody>
            <a:bodyPr wrap="square" lIns="0" tIns="0" rIns="0" bIns="0" rtlCol="0"/>
            <a:lstStyle/>
            <a:p>
              <a:endParaRPr sz="1632"/>
            </a:p>
          </p:txBody>
        </p:sp>
        <p:sp>
          <p:nvSpPr>
            <p:cNvPr id="207" name="bg object 85">
              <a:extLst>
                <a:ext uri="{FF2B5EF4-FFF2-40B4-BE49-F238E27FC236}">
                  <a16:creationId xmlns:a16="http://schemas.microsoft.com/office/drawing/2014/main" id="{F03CF29F-EF6C-5247-A36E-51EF9618A27C}"/>
                </a:ext>
              </a:extLst>
            </p:cNvPr>
            <p:cNvSpPr/>
            <p:nvPr/>
          </p:nvSpPr>
          <p:spPr>
            <a:xfrm>
              <a:off x="9304669" y="4966390"/>
              <a:ext cx="188188" cy="217659"/>
            </a:xfrm>
            <a:custGeom>
              <a:avLst/>
              <a:gdLst/>
              <a:ahLst/>
              <a:cxnLst/>
              <a:rect l="l" t="t" r="r" b="b"/>
              <a:pathLst>
                <a:path w="165100" h="240029">
                  <a:moveTo>
                    <a:pt x="164960" y="167386"/>
                  </a:moveTo>
                  <a:lnTo>
                    <a:pt x="0" y="167386"/>
                  </a:lnTo>
                  <a:lnTo>
                    <a:pt x="0" y="239522"/>
                  </a:lnTo>
                  <a:lnTo>
                    <a:pt x="164960" y="239522"/>
                  </a:lnTo>
                  <a:lnTo>
                    <a:pt x="164960" y="167386"/>
                  </a:lnTo>
                  <a:close/>
                </a:path>
                <a:path w="165100" h="240029">
                  <a:moveTo>
                    <a:pt x="164960" y="0"/>
                  </a:moveTo>
                  <a:lnTo>
                    <a:pt x="0" y="0"/>
                  </a:lnTo>
                  <a:lnTo>
                    <a:pt x="0" y="72123"/>
                  </a:lnTo>
                  <a:lnTo>
                    <a:pt x="164960" y="72123"/>
                  </a:lnTo>
                  <a:lnTo>
                    <a:pt x="164960" y="0"/>
                  </a:lnTo>
                  <a:close/>
                </a:path>
              </a:pathLst>
            </a:custGeom>
            <a:solidFill>
              <a:srgbClr val="E31B23"/>
            </a:solidFill>
          </p:spPr>
          <p:txBody>
            <a:bodyPr wrap="square" lIns="0" tIns="0" rIns="0" bIns="0" rtlCol="0"/>
            <a:lstStyle/>
            <a:p>
              <a:endParaRPr sz="1632"/>
            </a:p>
          </p:txBody>
        </p:sp>
        <p:pic>
          <p:nvPicPr>
            <p:cNvPr id="208" name="bg object 86">
              <a:extLst>
                <a:ext uri="{FF2B5EF4-FFF2-40B4-BE49-F238E27FC236}">
                  <a16:creationId xmlns:a16="http://schemas.microsoft.com/office/drawing/2014/main" id="{DADCACB4-714A-E14F-ADEF-7A2CCADFB867}"/>
                </a:ext>
              </a:extLst>
            </p:cNvPr>
            <p:cNvPicPr/>
            <p:nvPr/>
          </p:nvPicPr>
          <p:blipFill>
            <a:blip r:embed="rId31" cstate="screen">
              <a:extLst>
                <a:ext uri="{28A0092B-C50C-407E-A947-70E740481C1C}">
                  <a14:useLocalDpi xmlns:a14="http://schemas.microsoft.com/office/drawing/2010/main"/>
                </a:ext>
              </a:extLst>
            </a:blip>
            <a:stretch>
              <a:fillRect/>
            </a:stretch>
          </p:blipFill>
          <p:spPr>
            <a:xfrm>
              <a:off x="9304668" y="4726780"/>
              <a:ext cx="188028" cy="187221"/>
            </a:xfrm>
            <a:prstGeom prst="rect">
              <a:avLst/>
            </a:prstGeom>
          </p:spPr>
        </p:pic>
        <p:sp>
          <p:nvSpPr>
            <p:cNvPr id="209" name="bg object 87">
              <a:extLst>
                <a:ext uri="{FF2B5EF4-FFF2-40B4-BE49-F238E27FC236}">
                  <a16:creationId xmlns:a16="http://schemas.microsoft.com/office/drawing/2014/main" id="{1D840A99-222D-9544-804E-8ED9A76043A6}"/>
                </a:ext>
              </a:extLst>
            </p:cNvPr>
            <p:cNvSpPr/>
            <p:nvPr/>
          </p:nvSpPr>
          <p:spPr>
            <a:xfrm>
              <a:off x="9377555" y="4984689"/>
              <a:ext cx="29675" cy="179655"/>
            </a:xfrm>
            <a:custGeom>
              <a:avLst/>
              <a:gdLst/>
              <a:ahLst/>
              <a:cxnLst/>
              <a:rect l="l" t="t" r="r" b="b"/>
              <a:pathLst>
                <a:path w="26034" h="198120">
                  <a:moveTo>
                    <a:pt x="25971" y="180035"/>
                  </a:moveTo>
                  <a:lnTo>
                    <a:pt x="20777" y="174853"/>
                  </a:lnTo>
                  <a:lnTo>
                    <a:pt x="7988" y="174853"/>
                  </a:lnTo>
                  <a:lnTo>
                    <a:pt x="2794" y="180035"/>
                  </a:lnTo>
                  <a:lnTo>
                    <a:pt x="2794" y="186436"/>
                  </a:lnTo>
                  <a:lnTo>
                    <a:pt x="2794" y="192836"/>
                  </a:lnTo>
                  <a:lnTo>
                    <a:pt x="7988" y="198018"/>
                  </a:lnTo>
                  <a:lnTo>
                    <a:pt x="20777" y="198018"/>
                  </a:lnTo>
                  <a:lnTo>
                    <a:pt x="25971" y="192836"/>
                  </a:lnTo>
                  <a:lnTo>
                    <a:pt x="25971" y="180035"/>
                  </a:lnTo>
                  <a:close/>
                </a:path>
                <a:path w="26034" h="198120">
                  <a:moveTo>
                    <a:pt x="25971" y="5816"/>
                  </a:moveTo>
                  <a:lnTo>
                    <a:pt x="20154" y="0"/>
                  </a:lnTo>
                  <a:lnTo>
                    <a:pt x="5816" y="0"/>
                  </a:lnTo>
                  <a:lnTo>
                    <a:pt x="0" y="5816"/>
                  </a:lnTo>
                  <a:lnTo>
                    <a:pt x="0" y="12979"/>
                  </a:lnTo>
                  <a:lnTo>
                    <a:pt x="0" y="20154"/>
                  </a:lnTo>
                  <a:lnTo>
                    <a:pt x="5816" y="25971"/>
                  </a:lnTo>
                  <a:lnTo>
                    <a:pt x="20154" y="25971"/>
                  </a:lnTo>
                  <a:lnTo>
                    <a:pt x="25971" y="20154"/>
                  </a:lnTo>
                  <a:lnTo>
                    <a:pt x="25971" y="5816"/>
                  </a:lnTo>
                  <a:close/>
                </a:path>
              </a:pathLst>
            </a:custGeom>
            <a:solidFill>
              <a:srgbClr val="FFFFFF"/>
            </a:solidFill>
          </p:spPr>
          <p:txBody>
            <a:bodyPr wrap="square" lIns="0" tIns="0" rIns="0" bIns="0" rtlCol="0"/>
            <a:lstStyle/>
            <a:p>
              <a:endParaRPr sz="1632"/>
            </a:p>
          </p:txBody>
        </p:sp>
        <p:pic>
          <p:nvPicPr>
            <p:cNvPr id="210" name="bg object 88">
              <a:extLst>
                <a:ext uri="{FF2B5EF4-FFF2-40B4-BE49-F238E27FC236}">
                  <a16:creationId xmlns:a16="http://schemas.microsoft.com/office/drawing/2014/main" id="{42750800-37C8-D940-89DC-A338028FE663}"/>
                </a:ext>
              </a:extLst>
            </p:cNvPr>
            <p:cNvPicPr/>
            <p:nvPr/>
          </p:nvPicPr>
          <p:blipFill>
            <a:blip r:embed="rId32" cstate="screen">
              <a:extLst>
                <a:ext uri="{28A0092B-C50C-407E-A947-70E740481C1C}">
                  <a14:useLocalDpi xmlns:a14="http://schemas.microsoft.com/office/drawing/2010/main"/>
                </a:ext>
              </a:extLst>
            </a:blip>
            <a:stretch>
              <a:fillRect/>
            </a:stretch>
          </p:blipFill>
          <p:spPr>
            <a:xfrm>
              <a:off x="6649113" y="5477970"/>
              <a:ext cx="545876" cy="190435"/>
            </a:xfrm>
            <a:prstGeom prst="rect">
              <a:avLst/>
            </a:prstGeom>
          </p:spPr>
        </p:pic>
        <p:pic>
          <p:nvPicPr>
            <p:cNvPr id="211" name="bg object 89">
              <a:extLst>
                <a:ext uri="{FF2B5EF4-FFF2-40B4-BE49-F238E27FC236}">
                  <a16:creationId xmlns:a16="http://schemas.microsoft.com/office/drawing/2014/main" id="{53A5E7C3-E048-734F-BF06-7DBBE428D4C5}"/>
                </a:ext>
              </a:extLst>
            </p:cNvPr>
            <p:cNvPicPr/>
            <p:nvPr/>
          </p:nvPicPr>
          <p:blipFill>
            <a:blip r:embed="rId33" cstate="screen">
              <a:extLst>
                <a:ext uri="{28A0092B-C50C-407E-A947-70E740481C1C}">
                  <a14:useLocalDpi xmlns:a14="http://schemas.microsoft.com/office/drawing/2010/main"/>
                </a:ext>
              </a:extLst>
            </a:blip>
            <a:stretch>
              <a:fillRect/>
            </a:stretch>
          </p:blipFill>
          <p:spPr>
            <a:xfrm>
              <a:off x="5995087" y="5493690"/>
              <a:ext cx="648976" cy="286251"/>
            </a:xfrm>
            <a:prstGeom prst="rect">
              <a:avLst/>
            </a:prstGeom>
          </p:spPr>
        </p:pic>
        <p:pic>
          <p:nvPicPr>
            <p:cNvPr id="212" name="bg object 90">
              <a:extLst>
                <a:ext uri="{FF2B5EF4-FFF2-40B4-BE49-F238E27FC236}">
                  <a16:creationId xmlns:a16="http://schemas.microsoft.com/office/drawing/2014/main" id="{8D9AFEF4-9B34-3342-ACCB-58CF6EC38858}"/>
                </a:ext>
              </a:extLst>
            </p:cNvPr>
            <p:cNvPicPr/>
            <p:nvPr/>
          </p:nvPicPr>
          <p:blipFill>
            <a:blip r:embed="rId34" cstate="screen">
              <a:extLst>
                <a:ext uri="{28A0092B-C50C-407E-A947-70E740481C1C}">
                  <a14:useLocalDpi xmlns:a14="http://schemas.microsoft.com/office/drawing/2010/main"/>
                </a:ext>
              </a:extLst>
            </a:blip>
            <a:stretch>
              <a:fillRect/>
            </a:stretch>
          </p:blipFill>
          <p:spPr>
            <a:xfrm>
              <a:off x="9056738" y="5186088"/>
              <a:ext cx="458673" cy="155217"/>
            </a:xfrm>
            <a:prstGeom prst="rect">
              <a:avLst/>
            </a:prstGeom>
          </p:spPr>
        </p:pic>
        <p:pic>
          <p:nvPicPr>
            <p:cNvPr id="213" name="bg object 91">
              <a:extLst>
                <a:ext uri="{FF2B5EF4-FFF2-40B4-BE49-F238E27FC236}">
                  <a16:creationId xmlns:a16="http://schemas.microsoft.com/office/drawing/2014/main" id="{8929EEF7-FF81-614E-BA8B-4EB8B4B08AB1}"/>
                </a:ext>
              </a:extLst>
            </p:cNvPr>
            <p:cNvPicPr/>
            <p:nvPr/>
          </p:nvPicPr>
          <p:blipFill>
            <a:blip r:embed="rId35" cstate="screen">
              <a:extLst>
                <a:ext uri="{28A0092B-C50C-407E-A947-70E740481C1C}">
                  <a14:useLocalDpi xmlns:a14="http://schemas.microsoft.com/office/drawing/2010/main"/>
                </a:ext>
              </a:extLst>
            </a:blip>
            <a:stretch>
              <a:fillRect/>
            </a:stretch>
          </p:blipFill>
          <p:spPr>
            <a:xfrm>
              <a:off x="6856134" y="5952755"/>
              <a:ext cx="547484" cy="210876"/>
            </a:xfrm>
            <a:prstGeom prst="rect">
              <a:avLst/>
            </a:prstGeom>
          </p:spPr>
        </p:pic>
        <p:pic>
          <p:nvPicPr>
            <p:cNvPr id="214" name="bg object 92">
              <a:extLst>
                <a:ext uri="{FF2B5EF4-FFF2-40B4-BE49-F238E27FC236}">
                  <a16:creationId xmlns:a16="http://schemas.microsoft.com/office/drawing/2014/main" id="{989A6D5B-C291-4749-AFC5-8694058FB21A}"/>
                </a:ext>
              </a:extLst>
            </p:cNvPr>
            <p:cNvPicPr/>
            <p:nvPr/>
          </p:nvPicPr>
          <p:blipFill>
            <a:blip r:embed="rId36" cstate="screen">
              <a:extLst>
                <a:ext uri="{28A0092B-C50C-407E-A947-70E740481C1C}">
                  <a14:useLocalDpi xmlns:a14="http://schemas.microsoft.com/office/drawing/2010/main"/>
                </a:ext>
              </a:extLst>
            </a:blip>
            <a:stretch>
              <a:fillRect/>
            </a:stretch>
          </p:blipFill>
          <p:spPr>
            <a:xfrm>
              <a:off x="6291961" y="5139988"/>
              <a:ext cx="869763" cy="465595"/>
            </a:xfrm>
            <a:prstGeom prst="rect">
              <a:avLst/>
            </a:prstGeom>
          </p:spPr>
        </p:pic>
        <p:pic>
          <p:nvPicPr>
            <p:cNvPr id="215" name="bg object 93">
              <a:extLst>
                <a:ext uri="{FF2B5EF4-FFF2-40B4-BE49-F238E27FC236}">
                  <a16:creationId xmlns:a16="http://schemas.microsoft.com/office/drawing/2014/main" id="{D8D98BE8-4308-7A46-B6ED-A6AC9DF35A79}"/>
                </a:ext>
              </a:extLst>
            </p:cNvPr>
            <p:cNvPicPr/>
            <p:nvPr/>
          </p:nvPicPr>
          <p:blipFill>
            <a:blip r:embed="rId37" cstate="screen">
              <a:extLst>
                <a:ext uri="{28A0092B-C50C-407E-A947-70E740481C1C}">
                  <a14:useLocalDpi xmlns:a14="http://schemas.microsoft.com/office/drawing/2010/main"/>
                </a:ext>
              </a:extLst>
            </a:blip>
            <a:stretch>
              <a:fillRect/>
            </a:stretch>
          </p:blipFill>
          <p:spPr>
            <a:xfrm>
              <a:off x="6086603" y="5729234"/>
              <a:ext cx="1240726" cy="347863"/>
            </a:xfrm>
            <a:prstGeom prst="rect">
              <a:avLst/>
            </a:prstGeom>
          </p:spPr>
        </p:pic>
        <p:pic>
          <p:nvPicPr>
            <p:cNvPr id="216" name="bg object 94">
              <a:extLst>
                <a:ext uri="{FF2B5EF4-FFF2-40B4-BE49-F238E27FC236}">
                  <a16:creationId xmlns:a16="http://schemas.microsoft.com/office/drawing/2014/main" id="{44F87BE0-CD0B-9B42-BF30-2CE304C6C1A0}"/>
                </a:ext>
              </a:extLst>
            </p:cNvPr>
            <p:cNvPicPr/>
            <p:nvPr/>
          </p:nvPicPr>
          <p:blipFill>
            <a:blip r:embed="rId38" cstate="screen">
              <a:extLst>
                <a:ext uri="{28A0092B-C50C-407E-A947-70E740481C1C}">
                  <a14:useLocalDpi xmlns:a14="http://schemas.microsoft.com/office/drawing/2010/main"/>
                </a:ext>
              </a:extLst>
            </a:blip>
            <a:stretch>
              <a:fillRect/>
            </a:stretch>
          </p:blipFill>
          <p:spPr>
            <a:xfrm>
              <a:off x="5622403" y="5150030"/>
              <a:ext cx="369038" cy="161033"/>
            </a:xfrm>
            <a:prstGeom prst="rect">
              <a:avLst/>
            </a:prstGeom>
          </p:spPr>
        </p:pic>
        <p:pic>
          <p:nvPicPr>
            <p:cNvPr id="217" name="bg object 95">
              <a:extLst>
                <a:ext uri="{FF2B5EF4-FFF2-40B4-BE49-F238E27FC236}">
                  <a16:creationId xmlns:a16="http://schemas.microsoft.com/office/drawing/2014/main" id="{C7A7CDB9-863A-CE4D-840A-D511EF840838}"/>
                </a:ext>
              </a:extLst>
            </p:cNvPr>
            <p:cNvPicPr/>
            <p:nvPr/>
          </p:nvPicPr>
          <p:blipFill>
            <a:blip r:embed="rId39" cstate="screen">
              <a:extLst>
                <a:ext uri="{28A0092B-C50C-407E-A947-70E740481C1C}">
                  <a14:useLocalDpi xmlns:a14="http://schemas.microsoft.com/office/drawing/2010/main"/>
                </a:ext>
              </a:extLst>
            </a:blip>
            <a:stretch>
              <a:fillRect/>
            </a:stretch>
          </p:blipFill>
          <p:spPr>
            <a:xfrm>
              <a:off x="8026247" y="768361"/>
              <a:ext cx="368543" cy="245909"/>
            </a:xfrm>
            <a:prstGeom prst="rect">
              <a:avLst/>
            </a:prstGeom>
          </p:spPr>
        </p:pic>
        <p:pic>
          <p:nvPicPr>
            <p:cNvPr id="218" name="bg object 96">
              <a:extLst>
                <a:ext uri="{FF2B5EF4-FFF2-40B4-BE49-F238E27FC236}">
                  <a16:creationId xmlns:a16="http://schemas.microsoft.com/office/drawing/2014/main" id="{6A0E7935-B660-2A4A-ACA1-3BA2BA3F4FDB}"/>
                </a:ext>
              </a:extLst>
            </p:cNvPr>
            <p:cNvPicPr/>
            <p:nvPr/>
          </p:nvPicPr>
          <p:blipFill>
            <a:blip r:embed="rId40" cstate="screen">
              <a:extLst>
                <a:ext uri="{28A0092B-C50C-407E-A947-70E740481C1C}">
                  <a14:useLocalDpi xmlns:a14="http://schemas.microsoft.com/office/drawing/2010/main"/>
                </a:ext>
              </a:extLst>
            </a:blip>
            <a:stretch>
              <a:fillRect/>
            </a:stretch>
          </p:blipFill>
          <p:spPr>
            <a:xfrm>
              <a:off x="7764361" y="1078853"/>
              <a:ext cx="768735" cy="360439"/>
            </a:xfrm>
            <a:prstGeom prst="rect">
              <a:avLst/>
            </a:prstGeom>
          </p:spPr>
        </p:pic>
        <p:pic>
          <p:nvPicPr>
            <p:cNvPr id="219" name="bg object 97">
              <a:extLst>
                <a:ext uri="{FF2B5EF4-FFF2-40B4-BE49-F238E27FC236}">
                  <a16:creationId xmlns:a16="http://schemas.microsoft.com/office/drawing/2014/main" id="{56385146-5EAA-2841-8C3B-83698503BA38}"/>
                </a:ext>
              </a:extLst>
            </p:cNvPr>
            <p:cNvPicPr/>
            <p:nvPr/>
          </p:nvPicPr>
          <p:blipFill>
            <a:blip r:embed="rId41" cstate="screen">
              <a:extLst>
                <a:ext uri="{28A0092B-C50C-407E-A947-70E740481C1C}">
                  <a14:useLocalDpi xmlns:a14="http://schemas.microsoft.com/office/drawing/2010/main"/>
                </a:ext>
              </a:extLst>
            </a:blip>
            <a:stretch>
              <a:fillRect/>
            </a:stretch>
          </p:blipFill>
          <p:spPr>
            <a:xfrm>
              <a:off x="8533285" y="541165"/>
              <a:ext cx="729548" cy="295487"/>
            </a:xfrm>
            <a:prstGeom prst="rect">
              <a:avLst/>
            </a:prstGeom>
          </p:spPr>
        </p:pic>
        <p:pic>
          <p:nvPicPr>
            <p:cNvPr id="220" name="bg object 98">
              <a:extLst>
                <a:ext uri="{FF2B5EF4-FFF2-40B4-BE49-F238E27FC236}">
                  <a16:creationId xmlns:a16="http://schemas.microsoft.com/office/drawing/2014/main" id="{1119C302-C420-2548-9353-04D6CB19E4DF}"/>
                </a:ext>
              </a:extLst>
            </p:cNvPr>
            <p:cNvPicPr/>
            <p:nvPr/>
          </p:nvPicPr>
          <p:blipFill>
            <a:blip r:embed="rId42" cstate="screen">
              <a:extLst>
                <a:ext uri="{28A0092B-C50C-407E-A947-70E740481C1C}">
                  <a14:useLocalDpi xmlns:a14="http://schemas.microsoft.com/office/drawing/2010/main"/>
                </a:ext>
              </a:extLst>
            </a:blip>
            <a:stretch>
              <a:fillRect/>
            </a:stretch>
          </p:blipFill>
          <p:spPr>
            <a:xfrm>
              <a:off x="10234971" y="1006772"/>
              <a:ext cx="437811" cy="282323"/>
            </a:xfrm>
            <a:prstGeom prst="rect">
              <a:avLst/>
            </a:prstGeom>
          </p:spPr>
        </p:pic>
        <p:pic>
          <p:nvPicPr>
            <p:cNvPr id="221" name="bg object 99">
              <a:extLst>
                <a:ext uri="{FF2B5EF4-FFF2-40B4-BE49-F238E27FC236}">
                  <a16:creationId xmlns:a16="http://schemas.microsoft.com/office/drawing/2014/main" id="{FBF84777-0F25-014E-884B-1B9B5ACC9917}"/>
                </a:ext>
              </a:extLst>
            </p:cNvPr>
            <p:cNvPicPr/>
            <p:nvPr/>
          </p:nvPicPr>
          <p:blipFill>
            <a:blip r:embed="rId43" cstate="screen">
              <a:extLst>
                <a:ext uri="{28A0092B-C50C-407E-A947-70E740481C1C}">
                  <a14:useLocalDpi xmlns:a14="http://schemas.microsoft.com/office/drawing/2010/main"/>
                </a:ext>
              </a:extLst>
            </a:blip>
            <a:stretch>
              <a:fillRect/>
            </a:stretch>
          </p:blipFill>
          <p:spPr>
            <a:xfrm>
              <a:off x="11033353" y="1625052"/>
              <a:ext cx="287840" cy="136941"/>
            </a:xfrm>
            <a:prstGeom prst="rect">
              <a:avLst/>
            </a:prstGeom>
          </p:spPr>
        </p:pic>
        <p:pic>
          <p:nvPicPr>
            <p:cNvPr id="222" name="bg object 100">
              <a:extLst>
                <a:ext uri="{FF2B5EF4-FFF2-40B4-BE49-F238E27FC236}">
                  <a16:creationId xmlns:a16="http://schemas.microsoft.com/office/drawing/2014/main" id="{665C71FF-0F3F-E245-9B50-24F11CB8BD2C}"/>
                </a:ext>
              </a:extLst>
            </p:cNvPr>
            <p:cNvPicPr/>
            <p:nvPr/>
          </p:nvPicPr>
          <p:blipFill>
            <a:blip r:embed="rId44" cstate="screen">
              <a:extLst>
                <a:ext uri="{28A0092B-C50C-407E-A947-70E740481C1C}">
                  <a14:useLocalDpi xmlns:a14="http://schemas.microsoft.com/office/drawing/2010/main"/>
                </a:ext>
              </a:extLst>
            </a:blip>
            <a:stretch>
              <a:fillRect/>
            </a:stretch>
          </p:blipFill>
          <p:spPr>
            <a:xfrm>
              <a:off x="9512763" y="975482"/>
              <a:ext cx="931547" cy="387318"/>
            </a:xfrm>
            <a:prstGeom prst="rect">
              <a:avLst/>
            </a:prstGeom>
          </p:spPr>
        </p:pic>
        <p:pic>
          <p:nvPicPr>
            <p:cNvPr id="223" name="bg object 101">
              <a:extLst>
                <a:ext uri="{FF2B5EF4-FFF2-40B4-BE49-F238E27FC236}">
                  <a16:creationId xmlns:a16="http://schemas.microsoft.com/office/drawing/2014/main" id="{368CA01C-E405-8A47-9663-CA15D317D523}"/>
                </a:ext>
              </a:extLst>
            </p:cNvPr>
            <p:cNvPicPr/>
            <p:nvPr/>
          </p:nvPicPr>
          <p:blipFill>
            <a:blip r:embed="rId45" cstate="screen">
              <a:extLst>
                <a:ext uri="{28A0092B-C50C-407E-A947-70E740481C1C}">
                  <a14:useLocalDpi xmlns:a14="http://schemas.microsoft.com/office/drawing/2010/main"/>
                </a:ext>
              </a:extLst>
            </a:blip>
            <a:stretch>
              <a:fillRect/>
            </a:stretch>
          </p:blipFill>
          <p:spPr>
            <a:xfrm>
              <a:off x="10731759" y="1804201"/>
              <a:ext cx="460410" cy="198173"/>
            </a:xfrm>
            <a:prstGeom prst="rect">
              <a:avLst/>
            </a:prstGeom>
          </p:spPr>
        </p:pic>
        <p:pic>
          <p:nvPicPr>
            <p:cNvPr id="224" name="bg object 102">
              <a:extLst>
                <a:ext uri="{FF2B5EF4-FFF2-40B4-BE49-F238E27FC236}">
                  <a16:creationId xmlns:a16="http://schemas.microsoft.com/office/drawing/2014/main" id="{71AF1D14-81EA-DE4D-BDF3-B072E4AC0853}"/>
                </a:ext>
              </a:extLst>
            </p:cNvPr>
            <p:cNvPicPr/>
            <p:nvPr/>
          </p:nvPicPr>
          <p:blipFill>
            <a:blip r:embed="rId46" cstate="screen">
              <a:extLst>
                <a:ext uri="{28A0092B-C50C-407E-A947-70E740481C1C}">
                  <a14:useLocalDpi xmlns:a14="http://schemas.microsoft.com/office/drawing/2010/main"/>
                </a:ext>
              </a:extLst>
            </a:blip>
            <a:stretch>
              <a:fillRect/>
            </a:stretch>
          </p:blipFill>
          <p:spPr>
            <a:xfrm>
              <a:off x="10003123" y="636878"/>
              <a:ext cx="540491" cy="295487"/>
            </a:xfrm>
            <a:prstGeom prst="rect">
              <a:avLst/>
            </a:prstGeom>
          </p:spPr>
        </p:pic>
        <p:pic>
          <p:nvPicPr>
            <p:cNvPr id="225" name="bg object 103">
              <a:extLst>
                <a:ext uri="{FF2B5EF4-FFF2-40B4-BE49-F238E27FC236}">
                  <a16:creationId xmlns:a16="http://schemas.microsoft.com/office/drawing/2014/main" id="{E2D58B62-329F-844A-83DA-3C4C9232DDF9}"/>
                </a:ext>
              </a:extLst>
            </p:cNvPr>
            <p:cNvPicPr/>
            <p:nvPr/>
          </p:nvPicPr>
          <p:blipFill>
            <a:blip r:embed="rId47" cstate="screen">
              <a:extLst>
                <a:ext uri="{28A0092B-C50C-407E-A947-70E740481C1C}">
                  <a14:useLocalDpi xmlns:a14="http://schemas.microsoft.com/office/drawing/2010/main"/>
                </a:ext>
              </a:extLst>
            </a:blip>
            <a:stretch>
              <a:fillRect/>
            </a:stretch>
          </p:blipFill>
          <p:spPr>
            <a:xfrm>
              <a:off x="6187691" y="1971719"/>
              <a:ext cx="998280" cy="584985"/>
            </a:xfrm>
            <a:prstGeom prst="rect">
              <a:avLst/>
            </a:prstGeom>
          </p:spPr>
        </p:pic>
        <p:pic>
          <p:nvPicPr>
            <p:cNvPr id="226" name="bg object 104">
              <a:extLst>
                <a:ext uri="{FF2B5EF4-FFF2-40B4-BE49-F238E27FC236}">
                  <a16:creationId xmlns:a16="http://schemas.microsoft.com/office/drawing/2014/main" id="{2AAECFB6-09EC-2247-A9F6-F704AE709AC9}"/>
                </a:ext>
              </a:extLst>
            </p:cNvPr>
            <p:cNvPicPr/>
            <p:nvPr/>
          </p:nvPicPr>
          <p:blipFill>
            <a:blip r:embed="rId48" cstate="screen">
              <a:extLst>
                <a:ext uri="{28A0092B-C50C-407E-A947-70E740481C1C}">
                  <a14:useLocalDpi xmlns:a14="http://schemas.microsoft.com/office/drawing/2010/main"/>
                </a:ext>
              </a:extLst>
            </a:blip>
            <a:stretch>
              <a:fillRect/>
            </a:stretch>
          </p:blipFill>
          <p:spPr>
            <a:xfrm>
              <a:off x="6228905" y="2659107"/>
              <a:ext cx="1083646" cy="803969"/>
            </a:xfrm>
            <a:prstGeom prst="rect">
              <a:avLst/>
            </a:prstGeom>
          </p:spPr>
        </p:pic>
        <p:pic>
          <p:nvPicPr>
            <p:cNvPr id="227" name="bg object 105">
              <a:extLst>
                <a:ext uri="{FF2B5EF4-FFF2-40B4-BE49-F238E27FC236}">
                  <a16:creationId xmlns:a16="http://schemas.microsoft.com/office/drawing/2014/main" id="{C576C817-6025-7748-8914-E33CE81B47F1}"/>
                </a:ext>
              </a:extLst>
            </p:cNvPr>
            <p:cNvPicPr/>
            <p:nvPr/>
          </p:nvPicPr>
          <p:blipFill>
            <a:blip r:embed="rId49" cstate="screen">
              <a:extLst>
                <a:ext uri="{28A0092B-C50C-407E-A947-70E740481C1C}">
                  <a14:useLocalDpi xmlns:a14="http://schemas.microsoft.com/office/drawing/2010/main"/>
                </a:ext>
              </a:extLst>
            </a:blip>
            <a:stretch>
              <a:fillRect/>
            </a:stretch>
          </p:blipFill>
          <p:spPr>
            <a:xfrm>
              <a:off x="6087936" y="2407072"/>
              <a:ext cx="281920" cy="126357"/>
            </a:xfrm>
            <a:prstGeom prst="rect">
              <a:avLst/>
            </a:prstGeom>
          </p:spPr>
        </p:pic>
        <p:pic>
          <p:nvPicPr>
            <p:cNvPr id="228" name="bg object 106">
              <a:extLst>
                <a:ext uri="{FF2B5EF4-FFF2-40B4-BE49-F238E27FC236}">
                  <a16:creationId xmlns:a16="http://schemas.microsoft.com/office/drawing/2014/main" id="{6495161D-DF2A-C247-B090-704BE6A11619}"/>
                </a:ext>
              </a:extLst>
            </p:cNvPr>
            <p:cNvPicPr/>
            <p:nvPr/>
          </p:nvPicPr>
          <p:blipFill>
            <a:blip r:embed="rId50" cstate="screen">
              <a:extLst>
                <a:ext uri="{28A0092B-C50C-407E-A947-70E740481C1C}">
                  <a14:useLocalDpi xmlns:a14="http://schemas.microsoft.com/office/drawing/2010/main"/>
                </a:ext>
              </a:extLst>
            </a:blip>
            <a:stretch>
              <a:fillRect/>
            </a:stretch>
          </p:blipFill>
          <p:spPr>
            <a:xfrm>
              <a:off x="6310896" y="2369689"/>
              <a:ext cx="541331" cy="231651"/>
            </a:xfrm>
            <a:prstGeom prst="rect">
              <a:avLst/>
            </a:prstGeom>
          </p:spPr>
        </p:pic>
        <p:pic>
          <p:nvPicPr>
            <p:cNvPr id="229" name="bg object 107">
              <a:extLst>
                <a:ext uri="{FF2B5EF4-FFF2-40B4-BE49-F238E27FC236}">
                  <a16:creationId xmlns:a16="http://schemas.microsoft.com/office/drawing/2014/main" id="{97187EC1-C645-7B46-B5D0-C164256EAE70}"/>
                </a:ext>
              </a:extLst>
            </p:cNvPr>
            <p:cNvPicPr/>
            <p:nvPr/>
          </p:nvPicPr>
          <p:blipFill>
            <a:blip r:embed="rId51" cstate="screen">
              <a:extLst>
                <a:ext uri="{28A0092B-C50C-407E-A947-70E740481C1C}">
                  <a14:useLocalDpi xmlns:a14="http://schemas.microsoft.com/office/drawing/2010/main"/>
                </a:ext>
              </a:extLst>
            </a:blip>
            <a:stretch>
              <a:fillRect/>
            </a:stretch>
          </p:blipFill>
          <p:spPr>
            <a:xfrm>
              <a:off x="9517668" y="3791766"/>
              <a:ext cx="1211108" cy="813620"/>
            </a:xfrm>
            <a:prstGeom prst="rect">
              <a:avLst/>
            </a:prstGeom>
          </p:spPr>
        </p:pic>
        <p:sp>
          <p:nvSpPr>
            <p:cNvPr id="230" name="bg object 108">
              <a:extLst>
                <a:ext uri="{FF2B5EF4-FFF2-40B4-BE49-F238E27FC236}">
                  <a16:creationId xmlns:a16="http://schemas.microsoft.com/office/drawing/2014/main" id="{067D6732-B30E-F14B-B41A-10DAC26BC7A0}"/>
                </a:ext>
              </a:extLst>
            </p:cNvPr>
            <p:cNvSpPr/>
            <p:nvPr/>
          </p:nvSpPr>
          <p:spPr>
            <a:xfrm>
              <a:off x="6730605" y="5890265"/>
              <a:ext cx="228721" cy="347794"/>
            </a:xfrm>
            <a:custGeom>
              <a:avLst/>
              <a:gdLst/>
              <a:ahLst/>
              <a:cxnLst/>
              <a:rect l="l" t="t" r="r" b="b"/>
              <a:pathLst>
                <a:path w="200660" h="383540">
                  <a:moveTo>
                    <a:pt x="74282" y="0"/>
                  </a:moveTo>
                  <a:lnTo>
                    <a:pt x="38449" y="8360"/>
                  </a:lnTo>
                  <a:lnTo>
                    <a:pt x="19821" y="28944"/>
                  </a:lnTo>
                  <a:lnTo>
                    <a:pt x="12771" y="55008"/>
                  </a:lnTo>
                  <a:lnTo>
                    <a:pt x="11671" y="79806"/>
                  </a:lnTo>
                  <a:lnTo>
                    <a:pt x="14195" y="94117"/>
                  </a:lnTo>
                  <a:lnTo>
                    <a:pt x="21310" y="106938"/>
                  </a:lnTo>
                  <a:lnTo>
                    <a:pt x="32331" y="117738"/>
                  </a:lnTo>
                  <a:lnTo>
                    <a:pt x="46570" y="125983"/>
                  </a:lnTo>
                  <a:lnTo>
                    <a:pt x="40329" y="133983"/>
                  </a:lnTo>
                  <a:lnTo>
                    <a:pt x="35675" y="142703"/>
                  </a:lnTo>
                  <a:lnTo>
                    <a:pt x="32767" y="152033"/>
                  </a:lnTo>
                  <a:lnTo>
                    <a:pt x="31762" y="161861"/>
                  </a:lnTo>
                  <a:lnTo>
                    <a:pt x="31762" y="166865"/>
                  </a:lnTo>
                  <a:lnTo>
                    <a:pt x="32600" y="171703"/>
                  </a:lnTo>
                  <a:lnTo>
                    <a:pt x="34023" y="176364"/>
                  </a:lnTo>
                  <a:lnTo>
                    <a:pt x="21392" y="184898"/>
                  </a:lnTo>
                  <a:lnTo>
                    <a:pt x="11266" y="195338"/>
                  </a:lnTo>
                  <a:lnTo>
                    <a:pt x="4114" y="207408"/>
                  </a:lnTo>
                  <a:lnTo>
                    <a:pt x="406" y="220827"/>
                  </a:lnTo>
                  <a:lnTo>
                    <a:pt x="301" y="232520"/>
                  </a:lnTo>
                  <a:lnTo>
                    <a:pt x="2932" y="243698"/>
                  </a:lnTo>
                  <a:lnTo>
                    <a:pt x="8055" y="254140"/>
                  </a:lnTo>
                  <a:lnTo>
                    <a:pt x="15430" y="263626"/>
                  </a:lnTo>
                  <a:lnTo>
                    <a:pt x="8920" y="273022"/>
                  </a:lnTo>
                  <a:lnTo>
                    <a:pt x="4071" y="283122"/>
                  </a:lnTo>
                  <a:lnTo>
                    <a:pt x="1044" y="293825"/>
                  </a:lnTo>
                  <a:lnTo>
                    <a:pt x="0" y="305028"/>
                  </a:lnTo>
                  <a:lnTo>
                    <a:pt x="7880" y="335360"/>
                  </a:lnTo>
                  <a:lnTo>
                    <a:pt x="29373" y="360125"/>
                  </a:lnTo>
                  <a:lnTo>
                    <a:pt x="61255" y="376821"/>
                  </a:lnTo>
                  <a:lnTo>
                    <a:pt x="100304" y="382943"/>
                  </a:lnTo>
                  <a:lnTo>
                    <a:pt x="139355" y="376821"/>
                  </a:lnTo>
                  <a:lnTo>
                    <a:pt x="171242" y="360125"/>
                  </a:lnTo>
                  <a:lnTo>
                    <a:pt x="192739" y="335360"/>
                  </a:lnTo>
                  <a:lnTo>
                    <a:pt x="200621" y="305028"/>
                  </a:lnTo>
                  <a:lnTo>
                    <a:pt x="197544" y="285821"/>
                  </a:lnTo>
                  <a:lnTo>
                    <a:pt x="188820" y="268363"/>
                  </a:lnTo>
                  <a:lnTo>
                    <a:pt x="175215" y="253239"/>
                  </a:lnTo>
                  <a:lnTo>
                    <a:pt x="157492" y="241033"/>
                  </a:lnTo>
                  <a:lnTo>
                    <a:pt x="158838" y="236004"/>
                  </a:lnTo>
                  <a:lnTo>
                    <a:pt x="160121" y="226225"/>
                  </a:lnTo>
                  <a:lnTo>
                    <a:pt x="159359" y="219240"/>
                  </a:lnTo>
                  <a:lnTo>
                    <a:pt x="157314" y="212610"/>
                  </a:lnTo>
                  <a:lnTo>
                    <a:pt x="171307" y="202898"/>
                  </a:lnTo>
                  <a:lnTo>
                    <a:pt x="182043" y="190903"/>
                  </a:lnTo>
                  <a:lnTo>
                    <a:pt x="188924" y="177074"/>
                  </a:lnTo>
                  <a:lnTo>
                    <a:pt x="191350" y="161861"/>
                  </a:lnTo>
                  <a:lnTo>
                    <a:pt x="187570" y="142976"/>
                  </a:lnTo>
                  <a:lnTo>
                    <a:pt x="177015" y="126449"/>
                  </a:lnTo>
                  <a:lnTo>
                    <a:pt x="160864" y="113182"/>
                  </a:lnTo>
                  <a:lnTo>
                    <a:pt x="140296" y="104076"/>
                  </a:lnTo>
                  <a:lnTo>
                    <a:pt x="143528" y="98444"/>
                  </a:lnTo>
                  <a:lnTo>
                    <a:pt x="145921" y="92494"/>
                  </a:lnTo>
                  <a:lnTo>
                    <a:pt x="147406" y="86267"/>
                  </a:lnTo>
                  <a:lnTo>
                    <a:pt x="147916" y="79806"/>
                  </a:lnTo>
                  <a:lnTo>
                    <a:pt x="144580" y="55008"/>
                  </a:lnTo>
                  <a:lnTo>
                    <a:pt x="132883" y="28944"/>
                  </a:lnTo>
                  <a:lnTo>
                    <a:pt x="110294" y="8360"/>
                  </a:lnTo>
                  <a:lnTo>
                    <a:pt x="74282" y="0"/>
                  </a:lnTo>
                  <a:close/>
                </a:path>
              </a:pathLst>
            </a:custGeom>
            <a:solidFill>
              <a:srgbClr val="E6BE8C"/>
            </a:solidFill>
          </p:spPr>
          <p:txBody>
            <a:bodyPr wrap="square" lIns="0" tIns="0" rIns="0" bIns="0" rtlCol="0"/>
            <a:lstStyle/>
            <a:p>
              <a:endParaRPr sz="1632"/>
            </a:p>
          </p:txBody>
        </p:sp>
        <p:sp>
          <p:nvSpPr>
            <p:cNvPr id="231" name="bg object 109">
              <a:extLst>
                <a:ext uri="{FF2B5EF4-FFF2-40B4-BE49-F238E27FC236}">
                  <a16:creationId xmlns:a16="http://schemas.microsoft.com/office/drawing/2014/main" id="{A8A14B18-17B9-664F-B8A7-D0DA6182DEDE}"/>
                </a:ext>
              </a:extLst>
            </p:cNvPr>
            <p:cNvSpPr/>
            <p:nvPr/>
          </p:nvSpPr>
          <p:spPr>
            <a:xfrm>
              <a:off x="6786100" y="5937264"/>
              <a:ext cx="120151" cy="398466"/>
            </a:xfrm>
            <a:custGeom>
              <a:avLst/>
              <a:gdLst/>
              <a:ahLst/>
              <a:cxnLst/>
              <a:rect l="l" t="t" r="r" b="b"/>
              <a:pathLst>
                <a:path w="105410" h="439420">
                  <a:moveTo>
                    <a:pt x="49072" y="0"/>
                  </a:moveTo>
                  <a:lnTo>
                    <a:pt x="34048" y="0"/>
                  </a:lnTo>
                  <a:lnTo>
                    <a:pt x="34048" y="60109"/>
                  </a:lnTo>
                  <a:lnTo>
                    <a:pt x="12750" y="34645"/>
                  </a:lnTo>
                  <a:lnTo>
                    <a:pt x="152" y="41021"/>
                  </a:lnTo>
                  <a:lnTo>
                    <a:pt x="34048" y="81572"/>
                  </a:lnTo>
                  <a:lnTo>
                    <a:pt x="34048" y="211658"/>
                  </a:lnTo>
                  <a:lnTo>
                    <a:pt x="12928" y="183972"/>
                  </a:lnTo>
                  <a:lnTo>
                    <a:pt x="0" y="189941"/>
                  </a:lnTo>
                  <a:lnTo>
                    <a:pt x="34048" y="234594"/>
                  </a:lnTo>
                  <a:lnTo>
                    <a:pt x="34048" y="439280"/>
                  </a:lnTo>
                  <a:lnTo>
                    <a:pt x="49072" y="439280"/>
                  </a:lnTo>
                  <a:lnTo>
                    <a:pt x="49072" y="297268"/>
                  </a:lnTo>
                  <a:lnTo>
                    <a:pt x="104813" y="248958"/>
                  </a:lnTo>
                  <a:lnTo>
                    <a:pt x="93611" y="241160"/>
                  </a:lnTo>
                  <a:lnTo>
                    <a:pt x="49072" y="279755"/>
                  </a:lnTo>
                  <a:lnTo>
                    <a:pt x="49072" y="140195"/>
                  </a:lnTo>
                  <a:lnTo>
                    <a:pt x="74650" y="113525"/>
                  </a:lnTo>
                  <a:lnTo>
                    <a:pt x="62610" y="106527"/>
                  </a:lnTo>
                  <a:lnTo>
                    <a:pt x="49072" y="120637"/>
                  </a:lnTo>
                  <a:lnTo>
                    <a:pt x="49072" y="0"/>
                  </a:lnTo>
                  <a:close/>
                </a:path>
              </a:pathLst>
            </a:custGeom>
            <a:solidFill>
              <a:srgbClr val="008752"/>
            </a:solidFill>
          </p:spPr>
          <p:txBody>
            <a:bodyPr wrap="square" lIns="0" tIns="0" rIns="0" bIns="0" rtlCol="0"/>
            <a:lstStyle/>
            <a:p>
              <a:endParaRPr sz="1632"/>
            </a:p>
          </p:txBody>
        </p:sp>
        <p:sp>
          <p:nvSpPr>
            <p:cNvPr id="232" name="bg object 110">
              <a:extLst>
                <a:ext uri="{FF2B5EF4-FFF2-40B4-BE49-F238E27FC236}">
                  <a16:creationId xmlns:a16="http://schemas.microsoft.com/office/drawing/2014/main" id="{627DBACB-1F1D-864A-8A6C-70912DFE6B95}"/>
                </a:ext>
              </a:extLst>
            </p:cNvPr>
            <p:cNvSpPr/>
            <p:nvPr/>
          </p:nvSpPr>
          <p:spPr>
            <a:xfrm>
              <a:off x="8665305" y="1794276"/>
              <a:ext cx="228721" cy="347794"/>
            </a:xfrm>
            <a:custGeom>
              <a:avLst/>
              <a:gdLst/>
              <a:ahLst/>
              <a:cxnLst/>
              <a:rect l="l" t="t" r="r" b="b"/>
              <a:pathLst>
                <a:path w="200659" h="383539">
                  <a:moveTo>
                    <a:pt x="74269" y="0"/>
                  </a:moveTo>
                  <a:lnTo>
                    <a:pt x="38444" y="8358"/>
                  </a:lnTo>
                  <a:lnTo>
                    <a:pt x="19819" y="28938"/>
                  </a:lnTo>
                  <a:lnTo>
                    <a:pt x="12770" y="54997"/>
                  </a:lnTo>
                  <a:lnTo>
                    <a:pt x="11671" y="79794"/>
                  </a:lnTo>
                  <a:lnTo>
                    <a:pt x="14193" y="94110"/>
                  </a:lnTo>
                  <a:lnTo>
                    <a:pt x="21304" y="106930"/>
                  </a:lnTo>
                  <a:lnTo>
                    <a:pt x="32320" y="117727"/>
                  </a:lnTo>
                  <a:lnTo>
                    <a:pt x="46558" y="125971"/>
                  </a:lnTo>
                  <a:lnTo>
                    <a:pt x="40319" y="133975"/>
                  </a:lnTo>
                  <a:lnTo>
                    <a:pt x="35669" y="142697"/>
                  </a:lnTo>
                  <a:lnTo>
                    <a:pt x="32765" y="152028"/>
                  </a:lnTo>
                  <a:lnTo>
                    <a:pt x="31762" y="161861"/>
                  </a:lnTo>
                  <a:lnTo>
                    <a:pt x="31762" y="166865"/>
                  </a:lnTo>
                  <a:lnTo>
                    <a:pt x="32600" y="171703"/>
                  </a:lnTo>
                  <a:lnTo>
                    <a:pt x="34023" y="176364"/>
                  </a:lnTo>
                  <a:lnTo>
                    <a:pt x="21387" y="184898"/>
                  </a:lnTo>
                  <a:lnTo>
                    <a:pt x="11260" y="195338"/>
                  </a:lnTo>
                  <a:lnTo>
                    <a:pt x="4107" y="207408"/>
                  </a:lnTo>
                  <a:lnTo>
                    <a:pt x="393" y="220827"/>
                  </a:lnTo>
                  <a:lnTo>
                    <a:pt x="289" y="232520"/>
                  </a:lnTo>
                  <a:lnTo>
                    <a:pt x="2919" y="243698"/>
                  </a:lnTo>
                  <a:lnTo>
                    <a:pt x="8042" y="254140"/>
                  </a:lnTo>
                  <a:lnTo>
                    <a:pt x="15417" y="263626"/>
                  </a:lnTo>
                  <a:lnTo>
                    <a:pt x="8915" y="273015"/>
                  </a:lnTo>
                  <a:lnTo>
                    <a:pt x="4070" y="283113"/>
                  </a:lnTo>
                  <a:lnTo>
                    <a:pt x="1044" y="293817"/>
                  </a:lnTo>
                  <a:lnTo>
                    <a:pt x="0" y="305028"/>
                  </a:lnTo>
                  <a:lnTo>
                    <a:pt x="7880" y="335353"/>
                  </a:lnTo>
                  <a:lnTo>
                    <a:pt x="29371" y="360114"/>
                  </a:lnTo>
                  <a:lnTo>
                    <a:pt x="61250" y="376808"/>
                  </a:lnTo>
                  <a:lnTo>
                    <a:pt x="100291" y="382930"/>
                  </a:lnTo>
                  <a:lnTo>
                    <a:pt x="139342" y="376808"/>
                  </a:lnTo>
                  <a:lnTo>
                    <a:pt x="171229" y="360114"/>
                  </a:lnTo>
                  <a:lnTo>
                    <a:pt x="192726" y="335353"/>
                  </a:lnTo>
                  <a:lnTo>
                    <a:pt x="200609" y="305028"/>
                  </a:lnTo>
                  <a:lnTo>
                    <a:pt x="197533" y="285815"/>
                  </a:lnTo>
                  <a:lnTo>
                    <a:pt x="188812" y="268358"/>
                  </a:lnTo>
                  <a:lnTo>
                    <a:pt x="175207" y="253238"/>
                  </a:lnTo>
                  <a:lnTo>
                    <a:pt x="157479" y="241033"/>
                  </a:lnTo>
                  <a:lnTo>
                    <a:pt x="158826" y="236004"/>
                  </a:lnTo>
                  <a:lnTo>
                    <a:pt x="160121" y="226212"/>
                  </a:lnTo>
                  <a:lnTo>
                    <a:pt x="159359" y="219227"/>
                  </a:lnTo>
                  <a:lnTo>
                    <a:pt x="157302" y="212597"/>
                  </a:lnTo>
                  <a:lnTo>
                    <a:pt x="171296" y="202886"/>
                  </a:lnTo>
                  <a:lnTo>
                    <a:pt x="182037" y="190892"/>
                  </a:lnTo>
                  <a:lnTo>
                    <a:pt x="188922" y="177066"/>
                  </a:lnTo>
                  <a:lnTo>
                    <a:pt x="191350" y="161861"/>
                  </a:lnTo>
                  <a:lnTo>
                    <a:pt x="187570" y="142975"/>
                  </a:lnTo>
                  <a:lnTo>
                    <a:pt x="177014" y="126447"/>
                  </a:lnTo>
                  <a:lnTo>
                    <a:pt x="160859" y="113176"/>
                  </a:lnTo>
                  <a:lnTo>
                    <a:pt x="140284" y="104063"/>
                  </a:lnTo>
                  <a:lnTo>
                    <a:pt x="143516" y="98439"/>
                  </a:lnTo>
                  <a:lnTo>
                    <a:pt x="145908" y="92490"/>
                  </a:lnTo>
                  <a:lnTo>
                    <a:pt x="147394" y="86261"/>
                  </a:lnTo>
                  <a:lnTo>
                    <a:pt x="147904" y="79794"/>
                  </a:lnTo>
                  <a:lnTo>
                    <a:pt x="144567" y="54997"/>
                  </a:lnTo>
                  <a:lnTo>
                    <a:pt x="132870" y="28938"/>
                  </a:lnTo>
                  <a:lnTo>
                    <a:pt x="110281" y="8358"/>
                  </a:lnTo>
                  <a:lnTo>
                    <a:pt x="74269" y="0"/>
                  </a:lnTo>
                  <a:close/>
                </a:path>
              </a:pathLst>
            </a:custGeom>
            <a:solidFill>
              <a:srgbClr val="E6BE8C"/>
            </a:solidFill>
          </p:spPr>
          <p:txBody>
            <a:bodyPr wrap="square" lIns="0" tIns="0" rIns="0" bIns="0" rtlCol="0"/>
            <a:lstStyle/>
            <a:p>
              <a:endParaRPr sz="1632"/>
            </a:p>
          </p:txBody>
        </p:sp>
        <p:sp>
          <p:nvSpPr>
            <p:cNvPr id="233" name="bg object 111">
              <a:extLst>
                <a:ext uri="{FF2B5EF4-FFF2-40B4-BE49-F238E27FC236}">
                  <a16:creationId xmlns:a16="http://schemas.microsoft.com/office/drawing/2014/main" id="{1FB41CF3-7A20-9E45-A326-04AF66D7FF39}"/>
                </a:ext>
              </a:extLst>
            </p:cNvPr>
            <p:cNvSpPr/>
            <p:nvPr/>
          </p:nvSpPr>
          <p:spPr>
            <a:xfrm>
              <a:off x="8720783" y="1841277"/>
              <a:ext cx="120151" cy="398466"/>
            </a:xfrm>
            <a:custGeom>
              <a:avLst/>
              <a:gdLst/>
              <a:ahLst/>
              <a:cxnLst/>
              <a:rect l="l" t="t" r="r" b="b"/>
              <a:pathLst>
                <a:path w="105409" h="439419">
                  <a:moveTo>
                    <a:pt x="49072" y="0"/>
                  </a:moveTo>
                  <a:lnTo>
                    <a:pt x="34048" y="0"/>
                  </a:lnTo>
                  <a:lnTo>
                    <a:pt x="34048" y="60096"/>
                  </a:lnTo>
                  <a:lnTo>
                    <a:pt x="12763" y="34632"/>
                  </a:lnTo>
                  <a:lnTo>
                    <a:pt x="152" y="41008"/>
                  </a:lnTo>
                  <a:lnTo>
                    <a:pt x="34048" y="81572"/>
                  </a:lnTo>
                  <a:lnTo>
                    <a:pt x="34048" y="211658"/>
                  </a:lnTo>
                  <a:lnTo>
                    <a:pt x="12928" y="183972"/>
                  </a:lnTo>
                  <a:lnTo>
                    <a:pt x="0" y="189928"/>
                  </a:lnTo>
                  <a:lnTo>
                    <a:pt x="34048" y="234594"/>
                  </a:lnTo>
                  <a:lnTo>
                    <a:pt x="34048" y="439280"/>
                  </a:lnTo>
                  <a:lnTo>
                    <a:pt x="49072" y="439280"/>
                  </a:lnTo>
                  <a:lnTo>
                    <a:pt x="49072" y="297256"/>
                  </a:lnTo>
                  <a:lnTo>
                    <a:pt x="104813" y="248945"/>
                  </a:lnTo>
                  <a:lnTo>
                    <a:pt x="93611" y="241160"/>
                  </a:lnTo>
                  <a:lnTo>
                    <a:pt x="49072" y="279742"/>
                  </a:lnTo>
                  <a:lnTo>
                    <a:pt x="49072" y="140195"/>
                  </a:lnTo>
                  <a:lnTo>
                    <a:pt x="74650" y="113512"/>
                  </a:lnTo>
                  <a:lnTo>
                    <a:pt x="62611" y="106527"/>
                  </a:lnTo>
                  <a:lnTo>
                    <a:pt x="49072" y="120637"/>
                  </a:lnTo>
                  <a:lnTo>
                    <a:pt x="49072" y="0"/>
                  </a:lnTo>
                  <a:close/>
                </a:path>
              </a:pathLst>
            </a:custGeom>
            <a:solidFill>
              <a:srgbClr val="008752"/>
            </a:solidFill>
          </p:spPr>
          <p:txBody>
            <a:bodyPr wrap="square" lIns="0" tIns="0" rIns="0" bIns="0" rtlCol="0"/>
            <a:lstStyle/>
            <a:p>
              <a:endParaRPr sz="1632"/>
            </a:p>
          </p:txBody>
        </p:sp>
        <p:sp>
          <p:nvSpPr>
            <p:cNvPr id="234" name="bg object 112">
              <a:extLst>
                <a:ext uri="{FF2B5EF4-FFF2-40B4-BE49-F238E27FC236}">
                  <a16:creationId xmlns:a16="http://schemas.microsoft.com/office/drawing/2014/main" id="{468FD392-2D97-C24C-A066-DE05BD9DEA85}"/>
                </a:ext>
              </a:extLst>
            </p:cNvPr>
            <p:cNvSpPr/>
            <p:nvPr/>
          </p:nvSpPr>
          <p:spPr>
            <a:xfrm>
              <a:off x="8327732" y="375564"/>
              <a:ext cx="228721" cy="347794"/>
            </a:xfrm>
            <a:custGeom>
              <a:avLst/>
              <a:gdLst/>
              <a:ahLst/>
              <a:cxnLst/>
              <a:rect l="l" t="t" r="r" b="b"/>
              <a:pathLst>
                <a:path w="200659" h="383540">
                  <a:moveTo>
                    <a:pt x="74269" y="0"/>
                  </a:moveTo>
                  <a:lnTo>
                    <a:pt x="38444" y="8358"/>
                  </a:lnTo>
                  <a:lnTo>
                    <a:pt x="19819" y="28938"/>
                  </a:lnTo>
                  <a:lnTo>
                    <a:pt x="12770" y="54997"/>
                  </a:lnTo>
                  <a:lnTo>
                    <a:pt x="11671" y="79794"/>
                  </a:lnTo>
                  <a:lnTo>
                    <a:pt x="14193" y="94110"/>
                  </a:lnTo>
                  <a:lnTo>
                    <a:pt x="21305" y="106930"/>
                  </a:lnTo>
                  <a:lnTo>
                    <a:pt x="32325" y="117727"/>
                  </a:lnTo>
                  <a:lnTo>
                    <a:pt x="46570" y="125971"/>
                  </a:lnTo>
                  <a:lnTo>
                    <a:pt x="40324" y="133975"/>
                  </a:lnTo>
                  <a:lnTo>
                    <a:pt x="35671" y="142697"/>
                  </a:lnTo>
                  <a:lnTo>
                    <a:pt x="32765" y="152028"/>
                  </a:lnTo>
                  <a:lnTo>
                    <a:pt x="31762" y="161861"/>
                  </a:lnTo>
                  <a:lnTo>
                    <a:pt x="31762" y="166865"/>
                  </a:lnTo>
                  <a:lnTo>
                    <a:pt x="32600" y="171704"/>
                  </a:lnTo>
                  <a:lnTo>
                    <a:pt x="34023" y="176364"/>
                  </a:lnTo>
                  <a:lnTo>
                    <a:pt x="21392" y="184897"/>
                  </a:lnTo>
                  <a:lnTo>
                    <a:pt x="11266" y="195337"/>
                  </a:lnTo>
                  <a:lnTo>
                    <a:pt x="4114" y="207402"/>
                  </a:lnTo>
                  <a:lnTo>
                    <a:pt x="406" y="220814"/>
                  </a:lnTo>
                  <a:lnTo>
                    <a:pt x="296" y="232513"/>
                  </a:lnTo>
                  <a:lnTo>
                    <a:pt x="2927" y="243692"/>
                  </a:lnTo>
                  <a:lnTo>
                    <a:pt x="8053" y="254135"/>
                  </a:lnTo>
                  <a:lnTo>
                    <a:pt x="15430" y="263626"/>
                  </a:lnTo>
                  <a:lnTo>
                    <a:pt x="8920" y="273015"/>
                  </a:lnTo>
                  <a:lnTo>
                    <a:pt x="4071" y="283113"/>
                  </a:lnTo>
                  <a:lnTo>
                    <a:pt x="1044" y="293817"/>
                  </a:lnTo>
                  <a:lnTo>
                    <a:pt x="0" y="305028"/>
                  </a:lnTo>
                  <a:lnTo>
                    <a:pt x="7880" y="335353"/>
                  </a:lnTo>
                  <a:lnTo>
                    <a:pt x="29373" y="360114"/>
                  </a:lnTo>
                  <a:lnTo>
                    <a:pt x="61255" y="376809"/>
                  </a:lnTo>
                  <a:lnTo>
                    <a:pt x="100304" y="382930"/>
                  </a:lnTo>
                  <a:lnTo>
                    <a:pt x="139349" y="376809"/>
                  </a:lnTo>
                  <a:lnTo>
                    <a:pt x="171237" y="360114"/>
                  </a:lnTo>
                  <a:lnTo>
                    <a:pt x="192737" y="335353"/>
                  </a:lnTo>
                  <a:lnTo>
                    <a:pt x="200621" y="305028"/>
                  </a:lnTo>
                  <a:lnTo>
                    <a:pt x="197544" y="285815"/>
                  </a:lnTo>
                  <a:lnTo>
                    <a:pt x="188820" y="268358"/>
                  </a:lnTo>
                  <a:lnTo>
                    <a:pt x="175215" y="253238"/>
                  </a:lnTo>
                  <a:lnTo>
                    <a:pt x="157492" y="241033"/>
                  </a:lnTo>
                  <a:lnTo>
                    <a:pt x="158838" y="236004"/>
                  </a:lnTo>
                  <a:lnTo>
                    <a:pt x="160121" y="226212"/>
                  </a:lnTo>
                  <a:lnTo>
                    <a:pt x="159359" y="219227"/>
                  </a:lnTo>
                  <a:lnTo>
                    <a:pt x="157314" y="212598"/>
                  </a:lnTo>
                  <a:lnTo>
                    <a:pt x="171307" y="202886"/>
                  </a:lnTo>
                  <a:lnTo>
                    <a:pt x="182043" y="190892"/>
                  </a:lnTo>
                  <a:lnTo>
                    <a:pt x="188924" y="177066"/>
                  </a:lnTo>
                  <a:lnTo>
                    <a:pt x="191350" y="161861"/>
                  </a:lnTo>
                  <a:lnTo>
                    <a:pt x="187570" y="142975"/>
                  </a:lnTo>
                  <a:lnTo>
                    <a:pt x="177015" y="126447"/>
                  </a:lnTo>
                  <a:lnTo>
                    <a:pt x="160864" y="113176"/>
                  </a:lnTo>
                  <a:lnTo>
                    <a:pt x="140296" y="104063"/>
                  </a:lnTo>
                  <a:lnTo>
                    <a:pt x="143526" y="98432"/>
                  </a:lnTo>
                  <a:lnTo>
                    <a:pt x="145915" y="92481"/>
                  </a:lnTo>
                  <a:lnTo>
                    <a:pt x="147396" y="86254"/>
                  </a:lnTo>
                  <a:lnTo>
                    <a:pt x="147904" y="79794"/>
                  </a:lnTo>
                  <a:lnTo>
                    <a:pt x="144569" y="54997"/>
                  </a:lnTo>
                  <a:lnTo>
                    <a:pt x="132875" y="28938"/>
                  </a:lnTo>
                  <a:lnTo>
                    <a:pt x="110286" y="8358"/>
                  </a:lnTo>
                  <a:lnTo>
                    <a:pt x="74269" y="0"/>
                  </a:lnTo>
                  <a:close/>
                </a:path>
              </a:pathLst>
            </a:custGeom>
            <a:solidFill>
              <a:srgbClr val="E6BE8C"/>
            </a:solidFill>
          </p:spPr>
          <p:txBody>
            <a:bodyPr wrap="square" lIns="0" tIns="0" rIns="0" bIns="0" rtlCol="0"/>
            <a:lstStyle/>
            <a:p>
              <a:endParaRPr sz="1632"/>
            </a:p>
          </p:txBody>
        </p:sp>
        <p:sp>
          <p:nvSpPr>
            <p:cNvPr id="235" name="bg object 113">
              <a:extLst>
                <a:ext uri="{FF2B5EF4-FFF2-40B4-BE49-F238E27FC236}">
                  <a16:creationId xmlns:a16="http://schemas.microsoft.com/office/drawing/2014/main" id="{B36D257E-90BC-A448-9240-49EB7F6BC77E}"/>
                </a:ext>
              </a:extLst>
            </p:cNvPr>
            <p:cNvSpPr/>
            <p:nvPr/>
          </p:nvSpPr>
          <p:spPr>
            <a:xfrm>
              <a:off x="8383213" y="422551"/>
              <a:ext cx="120151" cy="398466"/>
            </a:xfrm>
            <a:custGeom>
              <a:avLst/>
              <a:gdLst/>
              <a:ahLst/>
              <a:cxnLst/>
              <a:rect l="l" t="t" r="r" b="b"/>
              <a:pathLst>
                <a:path w="105409" h="439419">
                  <a:moveTo>
                    <a:pt x="49085" y="0"/>
                  </a:moveTo>
                  <a:lnTo>
                    <a:pt x="34048" y="0"/>
                  </a:lnTo>
                  <a:lnTo>
                    <a:pt x="34048" y="60109"/>
                  </a:lnTo>
                  <a:lnTo>
                    <a:pt x="12763" y="34645"/>
                  </a:lnTo>
                  <a:lnTo>
                    <a:pt x="165" y="41020"/>
                  </a:lnTo>
                  <a:lnTo>
                    <a:pt x="34048" y="81584"/>
                  </a:lnTo>
                  <a:lnTo>
                    <a:pt x="34048" y="211670"/>
                  </a:lnTo>
                  <a:lnTo>
                    <a:pt x="12928" y="183984"/>
                  </a:lnTo>
                  <a:lnTo>
                    <a:pt x="0" y="189941"/>
                  </a:lnTo>
                  <a:lnTo>
                    <a:pt x="34048" y="234607"/>
                  </a:lnTo>
                  <a:lnTo>
                    <a:pt x="34048" y="439292"/>
                  </a:lnTo>
                  <a:lnTo>
                    <a:pt x="49085" y="439292"/>
                  </a:lnTo>
                  <a:lnTo>
                    <a:pt x="49085" y="297268"/>
                  </a:lnTo>
                  <a:lnTo>
                    <a:pt x="104825" y="248958"/>
                  </a:lnTo>
                  <a:lnTo>
                    <a:pt x="93624" y="241172"/>
                  </a:lnTo>
                  <a:lnTo>
                    <a:pt x="49085" y="279755"/>
                  </a:lnTo>
                  <a:lnTo>
                    <a:pt x="49085" y="140207"/>
                  </a:lnTo>
                  <a:lnTo>
                    <a:pt x="74663" y="113525"/>
                  </a:lnTo>
                  <a:lnTo>
                    <a:pt x="62611" y="106540"/>
                  </a:lnTo>
                  <a:lnTo>
                    <a:pt x="49085" y="120649"/>
                  </a:lnTo>
                  <a:lnTo>
                    <a:pt x="49085" y="0"/>
                  </a:lnTo>
                  <a:close/>
                </a:path>
              </a:pathLst>
            </a:custGeom>
            <a:solidFill>
              <a:srgbClr val="008752"/>
            </a:solidFill>
          </p:spPr>
          <p:txBody>
            <a:bodyPr wrap="square" lIns="0" tIns="0" rIns="0" bIns="0" rtlCol="0"/>
            <a:lstStyle/>
            <a:p>
              <a:endParaRPr sz="1632"/>
            </a:p>
          </p:txBody>
        </p:sp>
        <p:sp>
          <p:nvSpPr>
            <p:cNvPr id="236" name="bg object 114">
              <a:extLst>
                <a:ext uri="{FF2B5EF4-FFF2-40B4-BE49-F238E27FC236}">
                  <a16:creationId xmlns:a16="http://schemas.microsoft.com/office/drawing/2014/main" id="{355BD7DF-617A-FE42-992D-3A7834B3DDF6}"/>
                </a:ext>
              </a:extLst>
            </p:cNvPr>
            <p:cNvSpPr/>
            <p:nvPr/>
          </p:nvSpPr>
          <p:spPr>
            <a:xfrm>
              <a:off x="8667091" y="5226917"/>
              <a:ext cx="212074" cy="297122"/>
            </a:xfrm>
            <a:custGeom>
              <a:avLst/>
              <a:gdLst/>
              <a:ahLst/>
              <a:cxnLst/>
              <a:rect l="l" t="t" r="r" b="b"/>
              <a:pathLst>
                <a:path w="186054" h="327660">
                  <a:moveTo>
                    <a:pt x="68681" y="0"/>
                  </a:moveTo>
                  <a:lnTo>
                    <a:pt x="35555" y="7142"/>
                  </a:lnTo>
                  <a:lnTo>
                    <a:pt x="18337" y="24730"/>
                  </a:lnTo>
                  <a:lnTo>
                    <a:pt x="11822" y="46998"/>
                  </a:lnTo>
                  <a:lnTo>
                    <a:pt x="10807" y="68186"/>
                  </a:lnTo>
                  <a:lnTo>
                    <a:pt x="13138" y="80415"/>
                  </a:lnTo>
                  <a:lnTo>
                    <a:pt x="19711" y="91370"/>
                  </a:lnTo>
                  <a:lnTo>
                    <a:pt x="29897" y="100601"/>
                  </a:lnTo>
                  <a:lnTo>
                    <a:pt x="43065" y="107657"/>
                  </a:lnTo>
                  <a:lnTo>
                    <a:pt x="37293" y="114487"/>
                  </a:lnTo>
                  <a:lnTo>
                    <a:pt x="32991" y="121939"/>
                  </a:lnTo>
                  <a:lnTo>
                    <a:pt x="30303" y="129914"/>
                  </a:lnTo>
                  <a:lnTo>
                    <a:pt x="29375" y="138315"/>
                  </a:lnTo>
                  <a:lnTo>
                    <a:pt x="29375" y="142595"/>
                  </a:lnTo>
                  <a:lnTo>
                    <a:pt x="30149" y="146710"/>
                  </a:lnTo>
                  <a:lnTo>
                    <a:pt x="31470" y="150698"/>
                  </a:lnTo>
                  <a:lnTo>
                    <a:pt x="19786" y="157994"/>
                  </a:lnTo>
                  <a:lnTo>
                    <a:pt x="10420" y="166920"/>
                  </a:lnTo>
                  <a:lnTo>
                    <a:pt x="3806" y="177235"/>
                  </a:lnTo>
                  <a:lnTo>
                    <a:pt x="380" y="188696"/>
                  </a:lnTo>
                  <a:lnTo>
                    <a:pt x="276" y="198692"/>
                  </a:lnTo>
                  <a:lnTo>
                    <a:pt x="2708" y="208248"/>
                  </a:lnTo>
                  <a:lnTo>
                    <a:pt x="7449" y="217175"/>
                  </a:lnTo>
                  <a:lnTo>
                    <a:pt x="14274" y="225285"/>
                  </a:lnTo>
                  <a:lnTo>
                    <a:pt x="8251" y="233304"/>
                  </a:lnTo>
                  <a:lnTo>
                    <a:pt x="3765" y="241931"/>
                  </a:lnTo>
                  <a:lnTo>
                    <a:pt x="965" y="251077"/>
                  </a:lnTo>
                  <a:lnTo>
                    <a:pt x="0" y="260654"/>
                  </a:lnTo>
                  <a:lnTo>
                    <a:pt x="7289" y="286567"/>
                  </a:lnTo>
                  <a:lnTo>
                    <a:pt x="27168" y="307728"/>
                  </a:lnTo>
                  <a:lnTo>
                    <a:pt x="56653" y="321996"/>
                  </a:lnTo>
                  <a:lnTo>
                    <a:pt x="92760" y="327228"/>
                  </a:lnTo>
                  <a:lnTo>
                    <a:pt x="128866" y="321996"/>
                  </a:lnTo>
                  <a:lnTo>
                    <a:pt x="158346" y="307728"/>
                  </a:lnTo>
                  <a:lnTo>
                    <a:pt x="178221" y="286567"/>
                  </a:lnTo>
                  <a:lnTo>
                    <a:pt x="185508" y="260654"/>
                  </a:lnTo>
                  <a:lnTo>
                    <a:pt x="182666" y="244237"/>
                  </a:lnTo>
                  <a:lnTo>
                    <a:pt x="174605" y="229320"/>
                  </a:lnTo>
                  <a:lnTo>
                    <a:pt x="162030" y="216399"/>
                  </a:lnTo>
                  <a:lnTo>
                    <a:pt x="145643" y="205968"/>
                  </a:lnTo>
                  <a:lnTo>
                    <a:pt x="146888" y="201663"/>
                  </a:lnTo>
                  <a:lnTo>
                    <a:pt x="148069" y="193319"/>
                  </a:lnTo>
                  <a:lnTo>
                    <a:pt x="147370" y="187325"/>
                  </a:lnTo>
                  <a:lnTo>
                    <a:pt x="145465" y="181673"/>
                  </a:lnTo>
                  <a:lnTo>
                    <a:pt x="158405" y="173377"/>
                  </a:lnTo>
                  <a:lnTo>
                    <a:pt x="168336" y="163128"/>
                  </a:lnTo>
                  <a:lnTo>
                    <a:pt x="174703" y="151312"/>
                  </a:lnTo>
                  <a:lnTo>
                    <a:pt x="176949" y="138315"/>
                  </a:lnTo>
                  <a:lnTo>
                    <a:pt x="173454" y="122172"/>
                  </a:lnTo>
                  <a:lnTo>
                    <a:pt x="163695" y="108048"/>
                  </a:lnTo>
                  <a:lnTo>
                    <a:pt x="148761" y="96710"/>
                  </a:lnTo>
                  <a:lnTo>
                    <a:pt x="129743" y="88925"/>
                  </a:lnTo>
                  <a:lnTo>
                    <a:pt x="134226" y="82715"/>
                  </a:lnTo>
                  <a:lnTo>
                    <a:pt x="136791" y="75666"/>
                  </a:lnTo>
                  <a:lnTo>
                    <a:pt x="136791" y="68186"/>
                  </a:lnTo>
                  <a:lnTo>
                    <a:pt x="133705" y="46998"/>
                  </a:lnTo>
                  <a:lnTo>
                    <a:pt x="122886" y="24730"/>
                  </a:lnTo>
                  <a:lnTo>
                    <a:pt x="101992" y="7142"/>
                  </a:lnTo>
                  <a:lnTo>
                    <a:pt x="68681" y="0"/>
                  </a:lnTo>
                  <a:close/>
                </a:path>
              </a:pathLst>
            </a:custGeom>
            <a:solidFill>
              <a:srgbClr val="E6BE8C"/>
            </a:solidFill>
          </p:spPr>
          <p:txBody>
            <a:bodyPr wrap="square" lIns="0" tIns="0" rIns="0" bIns="0" rtlCol="0"/>
            <a:lstStyle/>
            <a:p>
              <a:endParaRPr sz="1632"/>
            </a:p>
          </p:txBody>
        </p:sp>
        <p:sp>
          <p:nvSpPr>
            <p:cNvPr id="237" name="bg object 115">
              <a:extLst>
                <a:ext uri="{FF2B5EF4-FFF2-40B4-BE49-F238E27FC236}">
                  <a16:creationId xmlns:a16="http://schemas.microsoft.com/office/drawing/2014/main" id="{0FED15EF-D83E-C647-96A8-D343D0AB2550}"/>
                </a:ext>
              </a:extLst>
            </p:cNvPr>
            <p:cNvSpPr/>
            <p:nvPr/>
          </p:nvSpPr>
          <p:spPr>
            <a:xfrm>
              <a:off x="8718408" y="5267082"/>
              <a:ext cx="110742" cy="340885"/>
            </a:xfrm>
            <a:custGeom>
              <a:avLst/>
              <a:gdLst/>
              <a:ahLst/>
              <a:cxnLst/>
              <a:rect l="l" t="t" r="r" b="b"/>
              <a:pathLst>
                <a:path w="97154" h="375920">
                  <a:moveTo>
                    <a:pt x="45377" y="0"/>
                  </a:moveTo>
                  <a:lnTo>
                    <a:pt x="31483" y="0"/>
                  </a:lnTo>
                  <a:lnTo>
                    <a:pt x="31483" y="51358"/>
                  </a:lnTo>
                  <a:lnTo>
                    <a:pt x="11798" y="29591"/>
                  </a:lnTo>
                  <a:lnTo>
                    <a:pt x="139" y="35039"/>
                  </a:lnTo>
                  <a:lnTo>
                    <a:pt x="31483" y="69697"/>
                  </a:lnTo>
                  <a:lnTo>
                    <a:pt x="31483" y="180873"/>
                  </a:lnTo>
                  <a:lnTo>
                    <a:pt x="11950" y="157213"/>
                  </a:lnTo>
                  <a:lnTo>
                    <a:pt x="0" y="162293"/>
                  </a:lnTo>
                  <a:lnTo>
                    <a:pt x="31483" y="200469"/>
                  </a:lnTo>
                  <a:lnTo>
                    <a:pt x="31483" y="375386"/>
                  </a:lnTo>
                  <a:lnTo>
                    <a:pt x="45377" y="375386"/>
                  </a:lnTo>
                  <a:lnTo>
                    <a:pt x="45377" y="254012"/>
                  </a:lnTo>
                  <a:lnTo>
                    <a:pt x="96913" y="212725"/>
                  </a:lnTo>
                  <a:lnTo>
                    <a:pt x="86563" y="206082"/>
                  </a:lnTo>
                  <a:lnTo>
                    <a:pt x="45377" y="239039"/>
                  </a:lnTo>
                  <a:lnTo>
                    <a:pt x="45377" y="119799"/>
                  </a:lnTo>
                  <a:lnTo>
                    <a:pt x="69037" y="97002"/>
                  </a:lnTo>
                  <a:lnTo>
                    <a:pt x="57886" y="91020"/>
                  </a:lnTo>
                  <a:lnTo>
                    <a:pt x="45377" y="103073"/>
                  </a:lnTo>
                  <a:lnTo>
                    <a:pt x="45377" y="0"/>
                  </a:lnTo>
                  <a:close/>
                </a:path>
              </a:pathLst>
            </a:custGeom>
            <a:solidFill>
              <a:srgbClr val="008752"/>
            </a:solidFill>
          </p:spPr>
          <p:txBody>
            <a:bodyPr wrap="square" lIns="0" tIns="0" rIns="0" bIns="0" rtlCol="0"/>
            <a:lstStyle/>
            <a:p>
              <a:endParaRPr sz="1632"/>
            </a:p>
          </p:txBody>
        </p:sp>
        <p:sp>
          <p:nvSpPr>
            <p:cNvPr id="238" name="bg object 116">
              <a:extLst>
                <a:ext uri="{FF2B5EF4-FFF2-40B4-BE49-F238E27FC236}">
                  <a16:creationId xmlns:a16="http://schemas.microsoft.com/office/drawing/2014/main" id="{51D3F6FE-48D4-C842-8678-4FEE223DA65B}"/>
                </a:ext>
              </a:extLst>
            </p:cNvPr>
            <p:cNvSpPr/>
            <p:nvPr/>
          </p:nvSpPr>
          <p:spPr>
            <a:xfrm>
              <a:off x="9419083" y="2183543"/>
              <a:ext cx="194703" cy="306336"/>
            </a:xfrm>
            <a:custGeom>
              <a:avLst/>
              <a:gdLst/>
              <a:ahLst/>
              <a:cxnLst/>
              <a:rect l="l" t="t" r="r" b="b"/>
              <a:pathLst>
                <a:path w="170815" h="337819">
                  <a:moveTo>
                    <a:pt x="63182" y="0"/>
                  </a:moveTo>
                  <a:lnTo>
                    <a:pt x="32700" y="7369"/>
                  </a:lnTo>
                  <a:lnTo>
                    <a:pt x="16852" y="25515"/>
                  </a:lnTo>
                  <a:lnTo>
                    <a:pt x="10854" y="48493"/>
                  </a:lnTo>
                  <a:lnTo>
                    <a:pt x="9918" y="70358"/>
                  </a:lnTo>
                  <a:lnTo>
                    <a:pt x="12066" y="82977"/>
                  </a:lnTo>
                  <a:lnTo>
                    <a:pt x="18119" y="94278"/>
                  </a:lnTo>
                  <a:lnTo>
                    <a:pt x="27492" y="103797"/>
                  </a:lnTo>
                  <a:lnTo>
                    <a:pt x="39598" y="111074"/>
                  </a:lnTo>
                  <a:lnTo>
                    <a:pt x="34294" y="118122"/>
                  </a:lnTo>
                  <a:lnTo>
                    <a:pt x="30338" y="125809"/>
                  </a:lnTo>
                  <a:lnTo>
                    <a:pt x="27866" y="134034"/>
                  </a:lnTo>
                  <a:lnTo>
                    <a:pt x="27012" y="142697"/>
                  </a:lnTo>
                  <a:lnTo>
                    <a:pt x="27012" y="147116"/>
                  </a:lnTo>
                  <a:lnTo>
                    <a:pt x="27736" y="151384"/>
                  </a:lnTo>
                  <a:lnTo>
                    <a:pt x="28930" y="155486"/>
                  </a:lnTo>
                  <a:lnTo>
                    <a:pt x="18193" y="163015"/>
                  </a:lnTo>
                  <a:lnTo>
                    <a:pt x="9583" y="172221"/>
                  </a:lnTo>
                  <a:lnTo>
                    <a:pt x="3500" y="182860"/>
                  </a:lnTo>
                  <a:lnTo>
                    <a:pt x="342" y="194691"/>
                  </a:lnTo>
                  <a:lnTo>
                    <a:pt x="251" y="205003"/>
                  </a:lnTo>
                  <a:lnTo>
                    <a:pt x="2489" y="214857"/>
                  </a:lnTo>
                  <a:lnTo>
                    <a:pt x="6850" y="224060"/>
                  </a:lnTo>
                  <a:lnTo>
                    <a:pt x="13131" y="232422"/>
                  </a:lnTo>
                  <a:lnTo>
                    <a:pt x="7586" y="240701"/>
                  </a:lnTo>
                  <a:lnTo>
                    <a:pt x="3460" y="249605"/>
                  </a:lnTo>
                  <a:lnTo>
                    <a:pt x="887" y="259043"/>
                  </a:lnTo>
                  <a:lnTo>
                    <a:pt x="0" y="268922"/>
                  </a:lnTo>
                  <a:lnTo>
                    <a:pt x="6703" y="295667"/>
                  </a:lnTo>
                  <a:lnTo>
                    <a:pt x="24985" y="317506"/>
                  </a:lnTo>
                  <a:lnTo>
                    <a:pt x="52104" y="332230"/>
                  </a:lnTo>
                  <a:lnTo>
                    <a:pt x="85318" y="337629"/>
                  </a:lnTo>
                  <a:lnTo>
                    <a:pt x="118532" y="332230"/>
                  </a:lnTo>
                  <a:lnTo>
                    <a:pt x="145651" y="317506"/>
                  </a:lnTo>
                  <a:lnTo>
                    <a:pt x="163933" y="295667"/>
                  </a:lnTo>
                  <a:lnTo>
                    <a:pt x="170637" y="268922"/>
                  </a:lnTo>
                  <a:lnTo>
                    <a:pt x="168021" y="251989"/>
                  </a:lnTo>
                  <a:lnTo>
                    <a:pt x="160604" y="236601"/>
                  </a:lnTo>
                  <a:lnTo>
                    <a:pt x="149034" y="223270"/>
                  </a:lnTo>
                  <a:lnTo>
                    <a:pt x="133959" y="212509"/>
                  </a:lnTo>
                  <a:lnTo>
                    <a:pt x="135115" y="208064"/>
                  </a:lnTo>
                  <a:lnTo>
                    <a:pt x="136194" y="199453"/>
                  </a:lnTo>
                  <a:lnTo>
                    <a:pt x="135559" y="193281"/>
                  </a:lnTo>
                  <a:lnTo>
                    <a:pt x="133807" y="187439"/>
                  </a:lnTo>
                  <a:lnTo>
                    <a:pt x="145709" y="178878"/>
                  </a:lnTo>
                  <a:lnTo>
                    <a:pt x="154843" y="168301"/>
                  </a:lnTo>
                  <a:lnTo>
                    <a:pt x="160698" y="156108"/>
                  </a:lnTo>
                  <a:lnTo>
                    <a:pt x="162763" y="142697"/>
                  </a:lnTo>
                  <a:lnTo>
                    <a:pt x="159548" y="126050"/>
                  </a:lnTo>
                  <a:lnTo>
                    <a:pt x="150571" y="111482"/>
                  </a:lnTo>
                  <a:lnTo>
                    <a:pt x="136831" y="99782"/>
                  </a:lnTo>
                  <a:lnTo>
                    <a:pt x="119329" y="91744"/>
                  </a:lnTo>
                  <a:lnTo>
                    <a:pt x="123456" y="85331"/>
                  </a:lnTo>
                  <a:lnTo>
                    <a:pt x="125806" y="78079"/>
                  </a:lnTo>
                  <a:lnTo>
                    <a:pt x="125806" y="70358"/>
                  </a:lnTo>
                  <a:lnTo>
                    <a:pt x="122968" y="48493"/>
                  </a:lnTo>
                  <a:lnTo>
                    <a:pt x="113020" y="25515"/>
                  </a:lnTo>
                  <a:lnTo>
                    <a:pt x="93809" y="7369"/>
                  </a:lnTo>
                  <a:lnTo>
                    <a:pt x="63182" y="0"/>
                  </a:lnTo>
                  <a:close/>
                </a:path>
              </a:pathLst>
            </a:custGeom>
            <a:solidFill>
              <a:srgbClr val="E6BE8C"/>
            </a:solidFill>
          </p:spPr>
          <p:txBody>
            <a:bodyPr wrap="square" lIns="0" tIns="0" rIns="0" bIns="0" rtlCol="0"/>
            <a:lstStyle/>
            <a:p>
              <a:endParaRPr sz="1632"/>
            </a:p>
          </p:txBody>
        </p:sp>
        <p:sp>
          <p:nvSpPr>
            <p:cNvPr id="239" name="bg object 117">
              <a:extLst>
                <a:ext uri="{FF2B5EF4-FFF2-40B4-BE49-F238E27FC236}">
                  <a16:creationId xmlns:a16="http://schemas.microsoft.com/office/drawing/2014/main" id="{6FE51101-2173-9344-BBD0-D21B0C8836B7}"/>
                </a:ext>
              </a:extLst>
            </p:cNvPr>
            <p:cNvSpPr/>
            <p:nvPr/>
          </p:nvSpPr>
          <p:spPr>
            <a:xfrm>
              <a:off x="9466266" y="2224973"/>
              <a:ext cx="102056" cy="351249"/>
            </a:xfrm>
            <a:custGeom>
              <a:avLst/>
              <a:gdLst/>
              <a:ahLst/>
              <a:cxnLst/>
              <a:rect l="l" t="t" r="r" b="b"/>
              <a:pathLst>
                <a:path w="89534" h="387350">
                  <a:moveTo>
                    <a:pt x="41770" y="0"/>
                  </a:moveTo>
                  <a:lnTo>
                    <a:pt x="28968" y="0"/>
                  </a:lnTo>
                  <a:lnTo>
                    <a:pt x="28968" y="52997"/>
                  </a:lnTo>
                  <a:lnTo>
                    <a:pt x="10858" y="30543"/>
                  </a:lnTo>
                  <a:lnTo>
                    <a:pt x="139" y="36156"/>
                  </a:lnTo>
                  <a:lnTo>
                    <a:pt x="28968" y="71932"/>
                  </a:lnTo>
                  <a:lnTo>
                    <a:pt x="28968" y="186626"/>
                  </a:lnTo>
                  <a:lnTo>
                    <a:pt x="11010" y="162204"/>
                  </a:lnTo>
                  <a:lnTo>
                    <a:pt x="0" y="167462"/>
                  </a:lnTo>
                  <a:lnTo>
                    <a:pt x="28968" y="206832"/>
                  </a:lnTo>
                  <a:lnTo>
                    <a:pt x="28968" y="387311"/>
                  </a:lnTo>
                  <a:lnTo>
                    <a:pt x="41770" y="387311"/>
                  </a:lnTo>
                  <a:lnTo>
                    <a:pt x="41770" y="262089"/>
                  </a:lnTo>
                  <a:lnTo>
                    <a:pt x="89166" y="219494"/>
                  </a:lnTo>
                  <a:lnTo>
                    <a:pt x="79641" y="212623"/>
                  </a:lnTo>
                  <a:lnTo>
                    <a:pt x="41770" y="246646"/>
                  </a:lnTo>
                  <a:lnTo>
                    <a:pt x="41770" y="123609"/>
                  </a:lnTo>
                  <a:lnTo>
                    <a:pt x="63499" y="100088"/>
                  </a:lnTo>
                  <a:lnTo>
                    <a:pt x="53263" y="93929"/>
                  </a:lnTo>
                  <a:lnTo>
                    <a:pt x="41770" y="106375"/>
                  </a:lnTo>
                  <a:lnTo>
                    <a:pt x="41770" y="0"/>
                  </a:lnTo>
                  <a:close/>
                </a:path>
              </a:pathLst>
            </a:custGeom>
            <a:solidFill>
              <a:srgbClr val="008752"/>
            </a:solidFill>
          </p:spPr>
          <p:txBody>
            <a:bodyPr wrap="square" lIns="0" tIns="0" rIns="0" bIns="0" rtlCol="0"/>
            <a:lstStyle/>
            <a:p>
              <a:endParaRPr sz="1632"/>
            </a:p>
          </p:txBody>
        </p:sp>
        <p:sp>
          <p:nvSpPr>
            <p:cNvPr id="240" name="bg object 118">
              <a:extLst>
                <a:ext uri="{FF2B5EF4-FFF2-40B4-BE49-F238E27FC236}">
                  <a16:creationId xmlns:a16="http://schemas.microsoft.com/office/drawing/2014/main" id="{FB7D22A1-9E14-5C46-92F1-ACFD15D18973}"/>
                </a:ext>
              </a:extLst>
            </p:cNvPr>
            <p:cNvSpPr/>
            <p:nvPr/>
          </p:nvSpPr>
          <p:spPr>
            <a:xfrm>
              <a:off x="6086532" y="2983486"/>
              <a:ext cx="193979" cy="289061"/>
            </a:xfrm>
            <a:custGeom>
              <a:avLst/>
              <a:gdLst/>
              <a:ahLst/>
              <a:cxnLst/>
              <a:rect l="l" t="t" r="r" b="b"/>
              <a:pathLst>
                <a:path w="170179" h="318770">
                  <a:moveTo>
                    <a:pt x="58407" y="0"/>
                  </a:moveTo>
                  <a:lnTo>
                    <a:pt x="37398" y="6102"/>
                  </a:lnTo>
                  <a:lnTo>
                    <a:pt x="22209" y="21389"/>
                  </a:lnTo>
                  <a:lnTo>
                    <a:pt x="12987" y="41330"/>
                  </a:lnTo>
                  <a:lnTo>
                    <a:pt x="9880" y="61391"/>
                  </a:lnTo>
                  <a:lnTo>
                    <a:pt x="12015" y="73537"/>
                  </a:lnTo>
                  <a:lnTo>
                    <a:pt x="18032" y="84416"/>
                  </a:lnTo>
                  <a:lnTo>
                    <a:pt x="27352" y="93581"/>
                  </a:lnTo>
                  <a:lnTo>
                    <a:pt x="39395" y="100583"/>
                  </a:lnTo>
                  <a:lnTo>
                    <a:pt x="34116" y="107371"/>
                  </a:lnTo>
                  <a:lnTo>
                    <a:pt x="30181" y="114771"/>
                  </a:lnTo>
                  <a:lnTo>
                    <a:pt x="27722" y="122688"/>
                  </a:lnTo>
                  <a:lnTo>
                    <a:pt x="26873" y="131025"/>
                  </a:lnTo>
                  <a:lnTo>
                    <a:pt x="26873" y="135280"/>
                  </a:lnTo>
                  <a:lnTo>
                    <a:pt x="27584" y="139395"/>
                  </a:lnTo>
                  <a:lnTo>
                    <a:pt x="28790" y="143344"/>
                  </a:lnTo>
                  <a:lnTo>
                    <a:pt x="18100" y="150592"/>
                  </a:lnTo>
                  <a:lnTo>
                    <a:pt x="9532" y="159453"/>
                  </a:lnTo>
                  <a:lnTo>
                    <a:pt x="3482" y="169692"/>
                  </a:lnTo>
                  <a:lnTo>
                    <a:pt x="342" y="181076"/>
                  </a:lnTo>
                  <a:lnTo>
                    <a:pt x="248" y="191004"/>
                  </a:lnTo>
                  <a:lnTo>
                    <a:pt x="2474" y="200490"/>
                  </a:lnTo>
                  <a:lnTo>
                    <a:pt x="6813" y="209349"/>
                  </a:lnTo>
                  <a:lnTo>
                    <a:pt x="13055" y="217398"/>
                  </a:lnTo>
                  <a:lnTo>
                    <a:pt x="7549" y="225373"/>
                  </a:lnTo>
                  <a:lnTo>
                    <a:pt x="3446" y="233945"/>
                  </a:lnTo>
                  <a:lnTo>
                    <a:pt x="884" y="243028"/>
                  </a:lnTo>
                  <a:lnTo>
                    <a:pt x="0" y="252539"/>
                  </a:lnTo>
                  <a:lnTo>
                    <a:pt x="6665" y="278281"/>
                  </a:lnTo>
                  <a:lnTo>
                    <a:pt x="24847" y="299300"/>
                  </a:lnTo>
                  <a:lnTo>
                    <a:pt x="51820" y="313472"/>
                  </a:lnTo>
                  <a:lnTo>
                    <a:pt x="84861" y="318668"/>
                  </a:lnTo>
                  <a:lnTo>
                    <a:pt x="117896" y="313472"/>
                  </a:lnTo>
                  <a:lnTo>
                    <a:pt x="144870" y="299300"/>
                  </a:lnTo>
                  <a:lnTo>
                    <a:pt x="163055" y="278281"/>
                  </a:lnTo>
                  <a:lnTo>
                    <a:pt x="169722" y="252539"/>
                  </a:lnTo>
                  <a:lnTo>
                    <a:pt x="167120" y="236240"/>
                  </a:lnTo>
                  <a:lnTo>
                    <a:pt x="159742" y="221429"/>
                  </a:lnTo>
                  <a:lnTo>
                    <a:pt x="148232" y="208596"/>
                  </a:lnTo>
                  <a:lnTo>
                    <a:pt x="133235" y="198234"/>
                  </a:lnTo>
                  <a:lnTo>
                    <a:pt x="134378" y="193954"/>
                  </a:lnTo>
                  <a:lnTo>
                    <a:pt x="135483" y="185661"/>
                  </a:lnTo>
                  <a:lnTo>
                    <a:pt x="134823" y="179717"/>
                  </a:lnTo>
                  <a:lnTo>
                    <a:pt x="133095" y="174104"/>
                  </a:lnTo>
                  <a:lnTo>
                    <a:pt x="144929" y="165862"/>
                  </a:lnTo>
                  <a:lnTo>
                    <a:pt x="154011" y="155679"/>
                  </a:lnTo>
                  <a:lnTo>
                    <a:pt x="159833" y="143939"/>
                  </a:lnTo>
                  <a:lnTo>
                    <a:pt x="161886" y="131025"/>
                  </a:lnTo>
                  <a:lnTo>
                    <a:pt x="158690" y="115004"/>
                  </a:lnTo>
                  <a:lnTo>
                    <a:pt x="149761" y="100979"/>
                  </a:lnTo>
                  <a:lnTo>
                    <a:pt x="136094" y="89718"/>
                  </a:lnTo>
                  <a:lnTo>
                    <a:pt x="118681" y="81991"/>
                  </a:lnTo>
                  <a:lnTo>
                    <a:pt x="122796" y="75806"/>
                  </a:lnTo>
                  <a:lnTo>
                    <a:pt x="125133" y="68821"/>
                  </a:lnTo>
                  <a:lnTo>
                    <a:pt x="125133" y="61391"/>
                  </a:lnTo>
                  <a:lnTo>
                    <a:pt x="121466" y="41330"/>
                  </a:lnTo>
                  <a:lnTo>
                    <a:pt x="109796" y="21389"/>
                  </a:lnTo>
                  <a:lnTo>
                    <a:pt x="89112" y="6102"/>
                  </a:lnTo>
                  <a:lnTo>
                    <a:pt x="58407" y="0"/>
                  </a:lnTo>
                  <a:close/>
                </a:path>
              </a:pathLst>
            </a:custGeom>
            <a:solidFill>
              <a:srgbClr val="DF907A"/>
            </a:solidFill>
          </p:spPr>
          <p:txBody>
            <a:bodyPr wrap="square" lIns="0" tIns="0" rIns="0" bIns="0" rtlCol="0"/>
            <a:lstStyle/>
            <a:p>
              <a:endParaRPr sz="1632"/>
            </a:p>
          </p:txBody>
        </p:sp>
        <p:sp>
          <p:nvSpPr>
            <p:cNvPr id="241" name="bg object 119">
              <a:extLst>
                <a:ext uri="{FF2B5EF4-FFF2-40B4-BE49-F238E27FC236}">
                  <a16:creationId xmlns:a16="http://schemas.microsoft.com/office/drawing/2014/main" id="{6B753841-5191-1144-8D5F-516B772BAAC2}"/>
                </a:ext>
              </a:extLst>
            </p:cNvPr>
            <p:cNvSpPr/>
            <p:nvPr/>
          </p:nvSpPr>
          <p:spPr>
            <a:xfrm>
              <a:off x="6133484" y="3017629"/>
              <a:ext cx="101332" cy="338581"/>
            </a:xfrm>
            <a:custGeom>
              <a:avLst/>
              <a:gdLst/>
              <a:ahLst/>
              <a:cxnLst/>
              <a:rect l="l" t="t" r="r" b="b"/>
              <a:pathLst>
                <a:path w="88900" h="373379">
                  <a:moveTo>
                    <a:pt x="41503" y="0"/>
                  </a:moveTo>
                  <a:lnTo>
                    <a:pt x="28803" y="0"/>
                  </a:lnTo>
                  <a:lnTo>
                    <a:pt x="28803" y="51003"/>
                  </a:lnTo>
                  <a:lnTo>
                    <a:pt x="10782" y="29400"/>
                  </a:lnTo>
                  <a:lnTo>
                    <a:pt x="114" y="34810"/>
                  </a:lnTo>
                  <a:lnTo>
                    <a:pt x="28803" y="69240"/>
                  </a:lnTo>
                  <a:lnTo>
                    <a:pt x="28803" y="179641"/>
                  </a:lnTo>
                  <a:lnTo>
                    <a:pt x="10934" y="156146"/>
                  </a:lnTo>
                  <a:lnTo>
                    <a:pt x="0" y="161201"/>
                  </a:lnTo>
                  <a:lnTo>
                    <a:pt x="28803" y="199110"/>
                  </a:lnTo>
                  <a:lnTo>
                    <a:pt x="28803" y="372833"/>
                  </a:lnTo>
                  <a:lnTo>
                    <a:pt x="41503" y="372833"/>
                  </a:lnTo>
                  <a:lnTo>
                    <a:pt x="41503" y="252298"/>
                  </a:lnTo>
                  <a:lnTo>
                    <a:pt x="88671" y="211289"/>
                  </a:lnTo>
                  <a:lnTo>
                    <a:pt x="79184" y="204673"/>
                  </a:lnTo>
                  <a:lnTo>
                    <a:pt x="41503" y="237426"/>
                  </a:lnTo>
                  <a:lnTo>
                    <a:pt x="41503" y="118973"/>
                  </a:lnTo>
                  <a:lnTo>
                    <a:pt x="63144" y="96342"/>
                  </a:lnTo>
                  <a:lnTo>
                    <a:pt x="52959" y="90411"/>
                  </a:lnTo>
                  <a:lnTo>
                    <a:pt x="41503" y="102387"/>
                  </a:lnTo>
                  <a:lnTo>
                    <a:pt x="41503" y="0"/>
                  </a:lnTo>
                  <a:close/>
                </a:path>
              </a:pathLst>
            </a:custGeom>
            <a:solidFill>
              <a:srgbClr val="008752"/>
            </a:solidFill>
          </p:spPr>
          <p:txBody>
            <a:bodyPr wrap="square" lIns="0" tIns="0" rIns="0" bIns="0" rtlCol="0"/>
            <a:lstStyle/>
            <a:p>
              <a:endParaRPr sz="1632"/>
            </a:p>
          </p:txBody>
        </p:sp>
        <p:sp>
          <p:nvSpPr>
            <p:cNvPr id="242" name="bg object 120">
              <a:extLst>
                <a:ext uri="{FF2B5EF4-FFF2-40B4-BE49-F238E27FC236}">
                  <a16:creationId xmlns:a16="http://schemas.microsoft.com/office/drawing/2014/main" id="{2F65A9EB-6CA6-D04E-BADE-3AE9517EB869}"/>
                </a:ext>
              </a:extLst>
            </p:cNvPr>
            <p:cNvSpPr/>
            <p:nvPr/>
          </p:nvSpPr>
          <p:spPr>
            <a:xfrm>
              <a:off x="7037330" y="3709704"/>
              <a:ext cx="261293" cy="389829"/>
            </a:xfrm>
            <a:custGeom>
              <a:avLst/>
              <a:gdLst/>
              <a:ahLst/>
              <a:cxnLst/>
              <a:rect l="l" t="t" r="r" b="b"/>
              <a:pathLst>
                <a:path w="229235" h="429895">
                  <a:moveTo>
                    <a:pt x="78765" y="0"/>
                  </a:moveTo>
                  <a:lnTo>
                    <a:pt x="50428" y="8233"/>
                  </a:lnTo>
                  <a:lnTo>
                    <a:pt x="29940" y="28857"/>
                  </a:lnTo>
                  <a:lnTo>
                    <a:pt x="17500" y="55753"/>
                  </a:lnTo>
                  <a:lnTo>
                    <a:pt x="13309" y="82803"/>
                  </a:lnTo>
                  <a:lnTo>
                    <a:pt x="16189" y="99189"/>
                  </a:lnTo>
                  <a:lnTo>
                    <a:pt x="24307" y="113863"/>
                  </a:lnTo>
                  <a:lnTo>
                    <a:pt x="36883" y="126225"/>
                  </a:lnTo>
                  <a:lnTo>
                    <a:pt x="53136" y="135674"/>
                  </a:lnTo>
                  <a:lnTo>
                    <a:pt x="46011" y="144825"/>
                  </a:lnTo>
                  <a:lnTo>
                    <a:pt x="40698" y="154801"/>
                  </a:lnTo>
                  <a:lnTo>
                    <a:pt x="37379" y="165476"/>
                  </a:lnTo>
                  <a:lnTo>
                    <a:pt x="36233" y="176720"/>
                  </a:lnTo>
                  <a:lnTo>
                    <a:pt x="36233" y="182448"/>
                  </a:lnTo>
                  <a:lnTo>
                    <a:pt x="37185" y="188010"/>
                  </a:lnTo>
                  <a:lnTo>
                    <a:pt x="38823" y="193332"/>
                  </a:lnTo>
                  <a:lnTo>
                    <a:pt x="24408" y="203106"/>
                  </a:lnTo>
                  <a:lnTo>
                    <a:pt x="12853" y="215057"/>
                  </a:lnTo>
                  <a:lnTo>
                    <a:pt x="4692" y="228866"/>
                  </a:lnTo>
                  <a:lnTo>
                    <a:pt x="457" y="244220"/>
                  </a:lnTo>
                  <a:lnTo>
                    <a:pt x="333" y="257609"/>
                  </a:lnTo>
                  <a:lnTo>
                    <a:pt x="3338" y="270405"/>
                  </a:lnTo>
                  <a:lnTo>
                    <a:pt x="9188" y="282357"/>
                  </a:lnTo>
                  <a:lnTo>
                    <a:pt x="17602" y="293217"/>
                  </a:lnTo>
                  <a:lnTo>
                    <a:pt x="10179" y="303971"/>
                  </a:lnTo>
                  <a:lnTo>
                    <a:pt x="4648" y="315528"/>
                  </a:lnTo>
                  <a:lnTo>
                    <a:pt x="1193" y="327775"/>
                  </a:lnTo>
                  <a:lnTo>
                    <a:pt x="0" y="340601"/>
                  </a:lnTo>
                  <a:lnTo>
                    <a:pt x="8989" y="375318"/>
                  </a:lnTo>
                  <a:lnTo>
                    <a:pt x="33507" y="403664"/>
                  </a:lnTo>
                  <a:lnTo>
                    <a:pt x="69881" y="422774"/>
                  </a:lnTo>
                  <a:lnTo>
                    <a:pt x="114439" y="429780"/>
                  </a:lnTo>
                  <a:lnTo>
                    <a:pt x="158994" y="422774"/>
                  </a:lnTo>
                  <a:lnTo>
                    <a:pt x="195373" y="403664"/>
                  </a:lnTo>
                  <a:lnTo>
                    <a:pt x="219899" y="375318"/>
                  </a:lnTo>
                  <a:lnTo>
                    <a:pt x="228892" y="340601"/>
                  </a:lnTo>
                  <a:lnTo>
                    <a:pt x="225381" y="318618"/>
                  </a:lnTo>
                  <a:lnTo>
                    <a:pt x="215431" y="298643"/>
                  </a:lnTo>
                  <a:lnTo>
                    <a:pt x="199911" y="281340"/>
                  </a:lnTo>
                  <a:lnTo>
                    <a:pt x="179692" y="267373"/>
                  </a:lnTo>
                  <a:lnTo>
                    <a:pt x="181229" y="261594"/>
                  </a:lnTo>
                  <a:lnTo>
                    <a:pt x="182702" y="250405"/>
                  </a:lnTo>
                  <a:lnTo>
                    <a:pt x="181825" y="242392"/>
                  </a:lnTo>
                  <a:lnTo>
                    <a:pt x="179489" y="234822"/>
                  </a:lnTo>
                  <a:lnTo>
                    <a:pt x="195453" y="223706"/>
                  </a:lnTo>
                  <a:lnTo>
                    <a:pt x="207703" y="209977"/>
                  </a:lnTo>
                  <a:lnTo>
                    <a:pt x="215556" y="194144"/>
                  </a:lnTo>
                  <a:lnTo>
                    <a:pt x="218325" y="176720"/>
                  </a:lnTo>
                  <a:lnTo>
                    <a:pt x="214013" y="155113"/>
                  </a:lnTo>
                  <a:lnTo>
                    <a:pt x="201969" y="136201"/>
                  </a:lnTo>
                  <a:lnTo>
                    <a:pt x="183537" y="121013"/>
                  </a:lnTo>
                  <a:lnTo>
                    <a:pt x="160058" y="110578"/>
                  </a:lnTo>
                  <a:lnTo>
                    <a:pt x="163760" y="104133"/>
                  </a:lnTo>
                  <a:lnTo>
                    <a:pt x="166495" y="97324"/>
                  </a:lnTo>
                  <a:lnTo>
                    <a:pt x="168189" y="90199"/>
                  </a:lnTo>
                  <a:lnTo>
                    <a:pt x="168770" y="82803"/>
                  </a:lnTo>
                  <a:lnTo>
                    <a:pt x="163822" y="55753"/>
                  </a:lnTo>
                  <a:lnTo>
                    <a:pt x="148075" y="28857"/>
                  </a:lnTo>
                  <a:lnTo>
                    <a:pt x="120174" y="8233"/>
                  </a:lnTo>
                  <a:lnTo>
                    <a:pt x="78765" y="0"/>
                  </a:lnTo>
                  <a:close/>
                </a:path>
              </a:pathLst>
            </a:custGeom>
            <a:solidFill>
              <a:srgbClr val="00B495"/>
            </a:solidFill>
          </p:spPr>
          <p:txBody>
            <a:bodyPr wrap="square" lIns="0" tIns="0" rIns="0" bIns="0" rtlCol="0"/>
            <a:lstStyle/>
            <a:p>
              <a:endParaRPr sz="1632"/>
            </a:p>
          </p:txBody>
        </p:sp>
        <p:sp>
          <p:nvSpPr>
            <p:cNvPr id="243" name="bg object 121">
              <a:extLst>
                <a:ext uri="{FF2B5EF4-FFF2-40B4-BE49-F238E27FC236}">
                  <a16:creationId xmlns:a16="http://schemas.microsoft.com/office/drawing/2014/main" id="{90C5A86B-1421-5A40-B63E-0F8D6A31C737}"/>
                </a:ext>
              </a:extLst>
            </p:cNvPr>
            <p:cNvSpPr/>
            <p:nvPr/>
          </p:nvSpPr>
          <p:spPr>
            <a:xfrm>
              <a:off x="7100629" y="3755753"/>
              <a:ext cx="136797" cy="456048"/>
            </a:xfrm>
            <a:custGeom>
              <a:avLst/>
              <a:gdLst/>
              <a:ahLst/>
              <a:cxnLst/>
              <a:rect l="l" t="t" r="r" b="b"/>
              <a:pathLst>
                <a:path w="120014" h="502920">
                  <a:moveTo>
                    <a:pt x="55994" y="0"/>
                  </a:moveTo>
                  <a:lnTo>
                    <a:pt x="38861" y="0"/>
                  </a:lnTo>
                  <a:lnTo>
                    <a:pt x="38861" y="68795"/>
                  </a:lnTo>
                  <a:lnTo>
                    <a:pt x="14554" y="39662"/>
                  </a:lnTo>
                  <a:lnTo>
                    <a:pt x="177" y="46951"/>
                  </a:lnTo>
                  <a:lnTo>
                    <a:pt x="38861" y="93383"/>
                  </a:lnTo>
                  <a:lnTo>
                    <a:pt x="38861" y="242290"/>
                  </a:lnTo>
                  <a:lnTo>
                    <a:pt x="14744" y="210591"/>
                  </a:lnTo>
                  <a:lnTo>
                    <a:pt x="0" y="217411"/>
                  </a:lnTo>
                  <a:lnTo>
                    <a:pt x="38861" y="268541"/>
                  </a:lnTo>
                  <a:lnTo>
                    <a:pt x="38861" y="502831"/>
                  </a:lnTo>
                  <a:lnTo>
                    <a:pt x="55994" y="502831"/>
                  </a:lnTo>
                  <a:lnTo>
                    <a:pt x="55994" y="340258"/>
                  </a:lnTo>
                  <a:lnTo>
                    <a:pt x="119595" y="284962"/>
                  </a:lnTo>
                  <a:lnTo>
                    <a:pt x="106806" y="276047"/>
                  </a:lnTo>
                  <a:lnTo>
                    <a:pt x="55994" y="320205"/>
                  </a:lnTo>
                  <a:lnTo>
                    <a:pt x="55994" y="160464"/>
                  </a:lnTo>
                  <a:lnTo>
                    <a:pt x="85166" y="129933"/>
                  </a:lnTo>
                  <a:lnTo>
                    <a:pt x="71450" y="121945"/>
                  </a:lnTo>
                  <a:lnTo>
                    <a:pt x="55994" y="138099"/>
                  </a:lnTo>
                  <a:lnTo>
                    <a:pt x="55994" y="0"/>
                  </a:lnTo>
                  <a:close/>
                </a:path>
              </a:pathLst>
            </a:custGeom>
            <a:solidFill>
              <a:srgbClr val="008752"/>
            </a:solidFill>
          </p:spPr>
          <p:txBody>
            <a:bodyPr wrap="square" lIns="0" tIns="0" rIns="0" bIns="0" rtlCol="0"/>
            <a:lstStyle/>
            <a:p>
              <a:endParaRPr sz="1632"/>
            </a:p>
          </p:txBody>
        </p:sp>
        <p:sp>
          <p:nvSpPr>
            <p:cNvPr id="244" name="bg object 122">
              <a:extLst>
                <a:ext uri="{FF2B5EF4-FFF2-40B4-BE49-F238E27FC236}">
                  <a16:creationId xmlns:a16="http://schemas.microsoft.com/office/drawing/2014/main" id="{68E392D7-8059-654A-B6B0-59330EB60103}"/>
                </a:ext>
              </a:extLst>
            </p:cNvPr>
            <p:cNvSpPr/>
            <p:nvPr/>
          </p:nvSpPr>
          <p:spPr>
            <a:xfrm>
              <a:off x="8383541" y="5403188"/>
              <a:ext cx="225102" cy="287909"/>
            </a:xfrm>
            <a:custGeom>
              <a:avLst/>
              <a:gdLst/>
              <a:ahLst/>
              <a:cxnLst/>
              <a:rect l="l" t="t" r="r" b="b"/>
              <a:pathLst>
                <a:path w="197484" h="317500">
                  <a:moveTo>
                    <a:pt x="67957" y="0"/>
                  </a:moveTo>
                  <a:lnTo>
                    <a:pt x="43506" y="6076"/>
                  </a:lnTo>
                  <a:lnTo>
                    <a:pt x="25833" y="21294"/>
                  </a:lnTo>
                  <a:lnTo>
                    <a:pt x="15106" y="41137"/>
                  </a:lnTo>
                  <a:lnTo>
                    <a:pt x="11493" y="61087"/>
                  </a:lnTo>
                  <a:lnTo>
                    <a:pt x="13976" y="73185"/>
                  </a:lnTo>
                  <a:lnTo>
                    <a:pt x="20978" y="84020"/>
                  </a:lnTo>
                  <a:lnTo>
                    <a:pt x="31826" y="93144"/>
                  </a:lnTo>
                  <a:lnTo>
                    <a:pt x="45847" y="100114"/>
                  </a:lnTo>
                  <a:lnTo>
                    <a:pt x="39705" y="106870"/>
                  </a:lnTo>
                  <a:lnTo>
                    <a:pt x="35123" y="114234"/>
                  </a:lnTo>
                  <a:lnTo>
                    <a:pt x="32257" y="122111"/>
                  </a:lnTo>
                  <a:lnTo>
                    <a:pt x="31267" y="130403"/>
                  </a:lnTo>
                  <a:lnTo>
                    <a:pt x="31267" y="134632"/>
                  </a:lnTo>
                  <a:lnTo>
                    <a:pt x="32080" y="138734"/>
                  </a:lnTo>
                  <a:lnTo>
                    <a:pt x="33502" y="142659"/>
                  </a:lnTo>
                  <a:lnTo>
                    <a:pt x="21067" y="149873"/>
                  </a:lnTo>
                  <a:lnTo>
                    <a:pt x="11099" y="158691"/>
                  </a:lnTo>
                  <a:lnTo>
                    <a:pt x="4056" y="168878"/>
                  </a:lnTo>
                  <a:lnTo>
                    <a:pt x="393" y="180200"/>
                  </a:lnTo>
                  <a:lnTo>
                    <a:pt x="294" y="190093"/>
                  </a:lnTo>
                  <a:lnTo>
                    <a:pt x="2886" y="199537"/>
                  </a:lnTo>
                  <a:lnTo>
                    <a:pt x="7930" y="208355"/>
                  </a:lnTo>
                  <a:lnTo>
                    <a:pt x="15189" y="216369"/>
                  </a:lnTo>
                  <a:lnTo>
                    <a:pt x="8781" y="224310"/>
                  </a:lnTo>
                  <a:lnTo>
                    <a:pt x="4008" y="232838"/>
                  </a:lnTo>
                  <a:lnTo>
                    <a:pt x="1028" y="241876"/>
                  </a:lnTo>
                  <a:lnTo>
                    <a:pt x="0" y="251345"/>
                  </a:lnTo>
                  <a:lnTo>
                    <a:pt x="7754" y="276962"/>
                  </a:lnTo>
                  <a:lnTo>
                    <a:pt x="28905" y="297881"/>
                  </a:lnTo>
                  <a:lnTo>
                    <a:pt x="60286" y="311985"/>
                  </a:lnTo>
                  <a:lnTo>
                    <a:pt x="98729" y="317157"/>
                  </a:lnTo>
                  <a:lnTo>
                    <a:pt x="137162" y="311985"/>
                  </a:lnTo>
                  <a:lnTo>
                    <a:pt x="168544" y="297881"/>
                  </a:lnTo>
                  <a:lnTo>
                    <a:pt x="189701" y="276962"/>
                  </a:lnTo>
                  <a:lnTo>
                    <a:pt x="197459" y="251345"/>
                  </a:lnTo>
                  <a:lnTo>
                    <a:pt x="194433" y="235117"/>
                  </a:lnTo>
                  <a:lnTo>
                    <a:pt x="185853" y="220378"/>
                  </a:lnTo>
                  <a:lnTo>
                    <a:pt x="172465" y="207613"/>
                  </a:lnTo>
                  <a:lnTo>
                    <a:pt x="155016" y="197307"/>
                  </a:lnTo>
                  <a:lnTo>
                    <a:pt x="156337" y="193040"/>
                  </a:lnTo>
                  <a:lnTo>
                    <a:pt x="157619" y="184785"/>
                  </a:lnTo>
                  <a:lnTo>
                    <a:pt x="156870" y="178879"/>
                  </a:lnTo>
                  <a:lnTo>
                    <a:pt x="154838" y="173278"/>
                  </a:lnTo>
                  <a:lnTo>
                    <a:pt x="168613" y="165074"/>
                  </a:lnTo>
                  <a:lnTo>
                    <a:pt x="179181" y="154941"/>
                  </a:lnTo>
                  <a:lnTo>
                    <a:pt x="185953" y="143258"/>
                  </a:lnTo>
                  <a:lnTo>
                    <a:pt x="188341" y="130403"/>
                  </a:lnTo>
                  <a:lnTo>
                    <a:pt x="184619" y="114462"/>
                  </a:lnTo>
                  <a:lnTo>
                    <a:pt x="174228" y="100506"/>
                  </a:lnTo>
                  <a:lnTo>
                    <a:pt x="158326" y="89300"/>
                  </a:lnTo>
                  <a:lnTo>
                    <a:pt x="138074" y="81610"/>
                  </a:lnTo>
                  <a:lnTo>
                    <a:pt x="142862" y="75438"/>
                  </a:lnTo>
                  <a:lnTo>
                    <a:pt x="145592" y="68491"/>
                  </a:lnTo>
                  <a:lnTo>
                    <a:pt x="145592" y="61087"/>
                  </a:lnTo>
                  <a:lnTo>
                    <a:pt x="141325" y="41137"/>
                  </a:lnTo>
                  <a:lnTo>
                    <a:pt x="127744" y="21294"/>
                  </a:lnTo>
                  <a:lnTo>
                    <a:pt x="103678" y="6076"/>
                  </a:lnTo>
                  <a:lnTo>
                    <a:pt x="67957" y="0"/>
                  </a:lnTo>
                  <a:close/>
                </a:path>
              </a:pathLst>
            </a:custGeom>
            <a:solidFill>
              <a:srgbClr val="DF907A"/>
            </a:solidFill>
          </p:spPr>
          <p:txBody>
            <a:bodyPr wrap="square" lIns="0" tIns="0" rIns="0" bIns="0" rtlCol="0"/>
            <a:lstStyle/>
            <a:p>
              <a:endParaRPr sz="1632"/>
            </a:p>
          </p:txBody>
        </p:sp>
        <p:sp>
          <p:nvSpPr>
            <p:cNvPr id="245" name="bg object 123">
              <a:extLst>
                <a:ext uri="{FF2B5EF4-FFF2-40B4-BE49-F238E27FC236}">
                  <a16:creationId xmlns:a16="http://schemas.microsoft.com/office/drawing/2014/main" id="{CE82208D-2062-A34B-9CAE-E2EFCCA05338}"/>
                </a:ext>
              </a:extLst>
            </p:cNvPr>
            <p:cNvSpPr/>
            <p:nvPr/>
          </p:nvSpPr>
          <p:spPr>
            <a:xfrm>
              <a:off x="8438149" y="5437168"/>
              <a:ext cx="117980" cy="336854"/>
            </a:xfrm>
            <a:custGeom>
              <a:avLst/>
              <a:gdLst/>
              <a:ahLst/>
              <a:cxnLst/>
              <a:rect l="l" t="t" r="r" b="b"/>
              <a:pathLst>
                <a:path w="103504" h="371475">
                  <a:moveTo>
                    <a:pt x="48310" y="0"/>
                  </a:moveTo>
                  <a:lnTo>
                    <a:pt x="33528" y="0"/>
                  </a:lnTo>
                  <a:lnTo>
                    <a:pt x="33528" y="50761"/>
                  </a:lnTo>
                  <a:lnTo>
                    <a:pt x="12560" y="29260"/>
                  </a:lnTo>
                  <a:lnTo>
                    <a:pt x="152" y="34645"/>
                  </a:lnTo>
                  <a:lnTo>
                    <a:pt x="33528" y="68910"/>
                  </a:lnTo>
                  <a:lnTo>
                    <a:pt x="33528" y="178803"/>
                  </a:lnTo>
                  <a:lnTo>
                    <a:pt x="12725" y="155397"/>
                  </a:lnTo>
                  <a:lnTo>
                    <a:pt x="0" y="160439"/>
                  </a:lnTo>
                  <a:lnTo>
                    <a:pt x="33528" y="198170"/>
                  </a:lnTo>
                  <a:lnTo>
                    <a:pt x="33528" y="371055"/>
                  </a:lnTo>
                  <a:lnTo>
                    <a:pt x="48310" y="371055"/>
                  </a:lnTo>
                  <a:lnTo>
                    <a:pt x="48310" y="251104"/>
                  </a:lnTo>
                  <a:lnTo>
                    <a:pt x="103174" y="210286"/>
                  </a:lnTo>
                  <a:lnTo>
                    <a:pt x="92151" y="203695"/>
                  </a:lnTo>
                  <a:lnTo>
                    <a:pt x="48310" y="236296"/>
                  </a:lnTo>
                  <a:lnTo>
                    <a:pt x="48310" y="118427"/>
                  </a:lnTo>
                  <a:lnTo>
                    <a:pt x="73482" y="95884"/>
                  </a:lnTo>
                  <a:lnTo>
                    <a:pt x="61633" y="89992"/>
                  </a:lnTo>
                  <a:lnTo>
                    <a:pt x="48310" y="101904"/>
                  </a:lnTo>
                  <a:lnTo>
                    <a:pt x="48310" y="0"/>
                  </a:lnTo>
                  <a:close/>
                </a:path>
              </a:pathLst>
            </a:custGeom>
            <a:solidFill>
              <a:srgbClr val="008752"/>
            </a:solidFill>
          </p:spPr>
          <p:txBody>
            <a:bodyPr wrap="square" lIns="0" tIns="0" rIns="0" bIns="0" rtlCol="0"/>
            <a:lstStyle/>
            <a:p>
              <a:endParaRPr sz="1632"/>
            </a:p>
          </p:txBody>
        </p:sp>
        <p:sp>
          <p:nvSpPr>
            <p:cNvPr id="246" name="bg object 124">
              <a:extLst>
                <a:ext uri="{FF2B5EF4-FFF2-40B4-BE49-F238E27FC236}">
                  <a16:creationId xmlns:a16="http://schemas.microsoft.com/office/drawing/2014/main" id="{49F29C26-ACA9-B84A-9F73-DC040034D9C0}"/>
                </a:ext>
              </a:extLst>
            </p:cNvPr>
            <p:cNvSpPr/>
            <p:nvPr/>
          </p:nvSpPr>
          <p:spPr>
            <a:xfrm>
              <a:off x="7669836" y="984430"/>
              <a:ext cx="241025" cy="359887"/>
            </a:xfrm>
            <a:custGeom>
              <a:avLst/>
              <a:gdLst/>
              <a:ahLst/>
              <a:cxnLst/>
              <a:rect l="l" t="t" r="r" b="b"/>
              <a:pathLst>
                <a:path w="211454" h="396875">
                  <a:moveTo>
                    <a:pt x="72720" y="0"/>
                  </a:moveTo>
                  <a:lnTo>
                    <a:pt x="46554" y="7600"/>
                  </a:lnTo>
                  <a:lnTo>
                    <a:pt x="27636" y="26639"/>
                  </a:lnTo>
                  <a:lnTo>
                    <a:pt x="16150" y="51472"/>
                  </a:lnTo>
                  <a:lnTo>
                    <a:pt x="12280" y="76453"/>
                  </a:lnTo>
                  <a:lnTo>
                    <a:pt x="14941" y="91579"/>
                  </a:lnTo>
                  <a:lnTo>
                    <a:pt x="22440" y="105129"/>
                  </a:lnTo>
                  <a:lnTo>
                    <a:pt x="34055" y="116542"/>
                  </a:lnTo>
                  <a:lnTo>
                    <a:pt x="49060" y="125260"/>
                  </a:lnTo>
                  <a:lnTo>
                    <a:pt x="42479" y="133719"/>
                  </a:lnTo>
                  <a:lnTo>
                    <a:pt x="37574" y="142940"/>
                  </a:lnTo>
                  <a:lnTo>
                    <a:pt x="34510" y="152801"/>
                  </a:lnTo>
                  <a:lnTo>
                    <a:pt x="33451" y="163182"/>
                  </a:lnTo>
                  <a:lnTo>
                    <a:pt x="33451" y="168478"/>
                  </a:lnTo>
                  <a:lnTo>
                    <a:pt x="34353" y="173596"/>
                  </a:lnTo>
                  <a:lnTo>
                    <a:pt x="35852" y="178523"/>
                  </a:lnTo>
                  <a:lnTo>
                    <a:pt x="22534" y="187552"/>
                  </a:lnTo>
                  <a:lnTo>
                    <a:pt x="11861" y="198589"/>
                  </a:lnTo>
                  <a:lnTo>
                    <a:pt x="4323" y="211342"/>
                  </a:lnTo>
                  <a:lnTo>
                    <a:pt x="406" y="225513"/>
                  </a:lnTo>
                  <a:lnTo>
                    <a:pt x="295" y="237879"/>
                  </a:lnTo>
                  <a:lnTo>
                    <a:pt x="3068" y="249696"/>
                  </a:lnTo>
                  <a:lnTo>
                    <a:pt x="8473" y="260734"/>
                  </a:lnTo>
                  <a:lnTo>
                    <a:pt x="16256" y="270763"/>
                  </a:lnTo>
                  <a:lnTo>
                    <a:pt x="9392" y="280689"/>
                  </a:lnTo>
                  <a:lnTo>
                    <a:pt x="4284" y="291363"/>
                  </a:lnTo>
                  <a:lnTo>
                    <a:pt x="1098" y="302675"/>
                  </a:lnTo>
                  <a:lnTo>
                    <a:pt x="0" y="314515"/>
                  </a:lnTo>
                  <a:lnTo>
                    <a:pt x="8300" y="346575"/>
                  </a:lnTo>
                  <a:lnTo>
                    <a:pt x="30940" y="372754"/>
                  </a:lnTo>
                  <a:lnTo>
                    <a:pt x="64529" y="390403"/>
                  </a:lnTo>
                  <a:lnTo>
                    <a:pt x="105676" y="396875"/>
                  </a:lnTo>
                  <a:lnTo>
                    <a:pt x="146818" y="390403"/>
                  </a:lnTo>
                  <a:lnTo>
                    <a:pt x="180408" y="372754"/>
                  </a:lnTo>
                  <a:lnTo>
                    <a:pt x="203051" y="346575"/>
                  </a:lnTo>
                  <a:lnTo>
                    <a:pt x="211353" y="314515"/>
                  </a:lnTo>
                  <a:lnTo>
                    <a:pt x="208112" y="294222"/>
                  </a:lnTo>
                  <a:lnTo>
                    <a:pt x="198926" y="275777"/>
                  </a:lnTo>
                  <a:lnTo>
                    <a:pt x="184596" y="259794"/>
                  </a:lnTo>
                  <a:lnTo>
                    <a:pt x="165925" y="246887"/>
                  </a:lnTo>
                  <a:lnTo>
                    <a:pt x="167335" y="241566"/>
                  </a:lnTo>
                  <a:lnTo>
                    <a:pt x="168719" y="231228"/>
                  </a:lnTo>
                  <a:lnTo>
                    <a:pt x="167906" y="223837"/>
                  </a:lnTo>
                  <a:lnTo>
                    <a:pt x="165747" y="216839"/>
                  </a:lnTo>
                  <a:lnTo>
                    <a:pt x="180486" y="206569"/>
                  </a:lnTo>
                  <a:lnTo>
                    <a:pt x="191800" y="193887"/>
                  </a:lnTo>
                  <a:lnTo>
                    <a:pt x="199053" y="179267"/>
                  </a:lnTo>
                  <a:lnTo>
                    <a:pt x="201612" y="163182"/>
                  </a:lnTo>
                  <a:lnTo>
                    <a:pt x="197628" y="143223"/>
                  </a:lnTo>
                  <a:lnTo>
                    <a:pt x="186504" y="125758"/>
                  </a:lnTo>
                  <a:lnTo>
                    <a:pt x="169481" y="111736"/>
                  </a:lnTo>
                  <a:lnTo>
                    <a:pt x="147802" y="102107"/>
                  </a:lnTo>
                  <a:lnTo>
                    <a:pt x="151217" y="96154"/>
                  </a:lnTo>
                  <a:lnTo>
                    <a:pt x="153741" y="89866"/>
                  </a:lnTo>
                  <a:lnTo>
                    <a:pt x="155305" y="83286"/>
                  </a:lnTo>
                  <a:lnTo>
                    <a:pt x="155841" y="76453"/>
                  </a:lnTo>
                  <a:lnTo>
                    <a:pt x="151272" y="51472"/>
                  </a:lnTo>
                  <a:lnTo>
                    <a:pt x="136731" y="26639"/>
                  </a:lnTo>
                  <a:lnTo>
                    <a:pt x="110964" y="7600"/>
                  </a:lnTo>
                  <a:lnTo>
                    <a:pt x="72720" y="0"/>
                  </a:lnTo>
                  <a:close/>
                </a:path>
              </a:pathLst>
            </a:custGeom>
            <a:solidFill>
              <a:srgbClr val="DF907A"/>
            </a:solidFill>
          </p:spPr>
          <p:txBody>
            <a:bodyPr wrap="square" lIns="0" tIns="0" rIns="0" bIns="0" rtlCol="0"/>
            <a:lstStyle/>
            <a:p>
              <a:endParaRPr sz="1632"/>
            </a:p>
          </p:txBody>
        </p:sp>
        <p:sp>
          <p:nvSpPr>
            <p:cNvPr id="247" name="bg object 125">
              <a:extLst>
                <a:ext uri="{FF2B5EF4-FFF2-40B4-BE49-F238E27FC236}">
                  <a16:creationId xmlns:a16="http://schemas.microsoft.com/office/drawing/2014/main" id="{CD721CC6-50FE-1245-BDB4-0989C226EA2D}"/>
                </a:ext>
              </a:extLst>
            </p:cNvPr>
            <p:cNvSpPr/>
            <p:nvPr/>
          </p:nvSpPr>
          <p:spPr>
            <a:xfrm>
              <a:off x="7728292" y="1026945"/>
              <a:ext cx="125940" cy="421499"/>
            </a:xfrm>
            <a:custGeom>
              <a:avLst/>
              <a:gdLst/>
              <a:ahLst/>
              <a:cxnLst/>
              <a:rect l="l" t="t" r="r" b="b"/>
              <a:pathLst>
                <a:path w="110490" h="464819">
                  <a:moveTo>
                    <a:pt x="51689" y="0"/>
                  </a:moveTo>
                  <a:lnTo>
                    <a:pt x="35877" y="0"/>
                  </a:lnTo>
                  <a:lnTo>
                    <a:pt x="35877" y="63525"/>
                  </a:lnTo>
                  <a:lnTo>
                    <a:pt x="13423" y="36626"/>
                  </a:lnTo>
                  <a:lnTo>
                    <a:pt x="152" y="43357"/>
                  </a:lnTo>
                  <a:lnTo>
                    <a:pt x="35877" y="86233"/>
                  </a:lnTo>
                  <a:lnTo>
                    <a:pt x="35877" y="223735"/>
                  </a:lnTo>
                  <a:lnTo>
                    <a:pt x="13614" y="194462"/>
                  </a:lnTo>
                  <a:lnTo>
                    <a:pt x="0" y="200774"/>
                  </a:lnTo>
                  <a:lnTo>
                    <a:pt x="35877" y="247980"/>
                  </a:lnTo>
                  <a:lnTo>
                    <a:pt x="35877" y="464350"/>
                  </a:lnTo>
                  <a:lnTo>
                    <a:pt x="51689" y="464350"/>
                  </a:lnTo>
                  <a:lnTo>
                    <a:pt x="51689" y="314223"/>
                  </a:lnTo>
                  <a:lnTo>
                    <a:pt x="110426" y="263156"/>
                  </a:lnTo>
                  <a:lnTo>
                    <a:pt x="98615" y="254914"/>
                  </a:lnTo>
                  <a:lnTo>
                    <a:pt x="51689" y="295706"/>
                  </a:lnTo>
                  <a:lnTo>
                    <a:pt x="51689" y="148183"/>
                  </a:lnTo>
                  <a:lnTo>
                    <a:pt x="78638" y="120002"/>
                  </a:lnTo>
                  <a:lnTo>
                    <a:pt x="65963" y="112610"/>
                  </a:lnTo>
                  <a:lnTo>
                    <a:pt x="51689" y="127520"/>
                  </a:lnTo>
                  <a:lnTo>
                    <a:pt x="51689" y="0"/>
                  </a:lnTo>
                  <a:close/>
                </a:path>
              </a:pathLst>
            </a:custGeom>
            <a:solidFill>
              <a:srgbClr val="008752"/>
            </a:solidFill>
          </p:spPr>
          <p:txBody>
            <a:bodyPr wrap="square" lIns="0" tIns="0" rIns="0" bIns="0" rtlCol="0"/>
            <a:lstStyle/>
            <a:p>
              <a:endParaRPr sz="1632"/>
            </a:p>
          </p:txBody>
        </p:sp>
        <p:sp>
          <p:nvSpPr>
            <p:cNvPr id="248" name="bg object 126">
              <a:extLst>
                <a:ext uri="{FF2B5EF4-FFF2-40B4-BE49-F238E27FC236}">
                  <a16:creationId xmlns:a16="http://schemas.microsoft.com/office/drawing/2014/main" id="{AB3E1332-B235-274B-AF6C-BBC8CC40FC63}"/>
                </a:ext>
              </a:extLst>
            </p:cNvPr>
            <p:cNvSpPr/>
            <p:nvPr/>
          </p:nvSpPr>
          <p:spPr>
            <a:xfrm>
              <a:off x="10126379" y="1883927"/>
              <a:ext cx="241025" cy="359887"/>
            </a:xfrm>
            <a:custGeom>
              <a:avLst/>
              <a:gdLst/>
              <a:ahLst/>
              <a:cxnLst/>
              <a:rect l="l" t="t" r="r" b="b"/>
              <a:pathLst>
                <a:path w="211454" h="396875">
                  <a:moveTo>
                    <a:pt x="72720" y="0"/>
                  </a:moveTo>
                  <a:lnTo>
                    <a:pt x="46554" y="7600"/>
                  </a:lnTo>
                  <a:lnTo>
                    <a:pt x="27636" y="26639"/>
                  </a:lnTo>
                  <a:lnTo>
                    <a:pt x="16150" y="51472"/>
                  </a:lnTo>
                  <a:lnTo>
                    <a:pt x="12280" y="76453"/>
                  </a:lnTo>
                  <a:lnTo>
                    <a:pt x="14941" y="91579"/>
                  </a:lnTo>
                  <a:lnTo>
                    <a:pt x="22440" y="105129"/>
                  </a:lnTo>
                  <a:lnTo>
                    <a:pt x="34055" y="116542"/>
                  </a:lnTo>
                  <a:lnTo>
                    <a:pt x="49060" y="125260"/>
                  </a:lnTo>
                  <a:lnTo>
                    <a:pt x="42479" y="133717"/>
                  </a:lnTo>
                  <a:lnTo>
                    <a:pt x="37574" y="142935"/>
                  </a:lnTo>
                  <a:lnTo>
                    <a:pt x="34510" y="152795"/>
                  </a:lnTo>
                  <a:lnTo>
                    <a:pt x="33451" y="163182"/>
                  </a:lnTo>
                  <a:lnTo>
                    <a:pt x="33451" y="168478"/>
                  </a:lnTo>
                  <a:lnTo>
                    <a:pt x="34353" y="173596"/>
                  </a:lnTo>
                  <a:lnTo>
                    <a:pt x="35852" y="178523"/>
                  </a:lnTo>
                  <a:lnTo>
                    <a:pt x="22534" y="187552"/>
                  </a:lnTo>
                  <a:lnTo>
                    <a:pt x="11861" y="198589"/>
                  </a:lnTo>
                  <a:lnTo>
                    <a:pt x="4323" y="211342"/>
                  </a:lnTo>
                  <a:lnTo>
                    <a:pt x="406" y="225513"/>
                  </a:lnTo>
                  <a:lnTo>
                    <a:pt x="295" y="237879"/>
                  </a:lnTo>
                  <a:lnTo>
                    <a:pt x="3068" y="249696"/>
                  </a:lnTo>
                  <a:lnTo>
                    <a:pt x="8473" y="260734"/>
                  </a:lnTo>
                  <a:lnTo>
                    <a:pt x="16256" y="270763"/>
                  </a:lnTo>
                  <a:lnTo>
                    <a:pt x="9392" y="280689"/>
                  </a:lnTo>
                  <a:lnTo>
                    <a:pt x="4284" y="291363"/>
                  </a:lnTo>
                  <a:lnTo>
                    <a:pt x="1098" y="302675"/>
                  </a:lnTo>
                  <a:lnTo>
                    <a:pt x="0" y="314515"/>
                  </a:lnTo>
                  <a:lnTo>
                    <a:pt x="8300" y="346575"/>
                  </a:lnTo>
                  <a:lnTo>
                    <a:pt x="30940" y="372754"/>
                  </a:lnTo>
                  <a:lnTo>
                    <a:pt x="64529" y="390403"/>
                  </a:lnTo>
                  <a:lnTo>
                    <a:pt x="105676" y="396875"/>
                  </a:lnTo>
                  <a:lnTo>
                    <a:pt x="146818" y="390403"/>
                  </a:lnTo>
                  <a:lnTo>
                    <a:pt x="180408" y="372754"/>
                  </a:lnTo>
                  <a:lnTo>
                    <a:pt x="203051" y="346575"/>
                  </a:lnTo>
                  <a:lnTo>
                    <a:pt x="211353" y="314515"/>
                  </a:lnTo>
                  <a:lnTo>
                    <a:pt x="208114" y="294217"/>
                  </a:lnTo>
                  <a:lnTo>
                    <a:pt x="198931" y="275772"/>
                  </a:lnTo>
                  <a:lnTo>
                    <a:pt x="184601" y="259792"/>
                  </a:lnTo>
                  <a:lnTo>
                    <a:pt x="165925" y="246887"/>
                  </a:lnTo>
                  <a:lnTo>
                    <a:pt x="167335" y="241566"/>
                  </a:lnTo>
                  <a:lnTo>
                    <a:pt x="168719" y="231228"/>
                  </a:lnTo>
                  <a:lnTo>
                    <a:pt x="167906" y="223837"/>
                  </a:lnTo>
                  <a:lnTo>
                    <a:pt x="165747" y="216839"/>
                  </a:lnTo>
                  <a:lnTo>
                    <a:pt x="180486" y="206569"/>
                  </a:lnTo>
                  <a:lnTo>
                    <a:pt x="191800" y="193887"/>
                  </a:lnTo>
                  <a:lnTo>
                    <a:pt x="199053" y="179267"/>
                  </a:lnTo>
                  <a:lnTo>
                    <a:pt x="201612" y="163182"/>
                  </a:lnTo>
                  <a:lnTo>
                    <a:pt x="197628" y="143229"/>
                  </a:lnTo>
                  <a:lnTo>
                    <a:pt x="186504" y="125763"/>
                  </a:lnTo>
                  <a:lnTo>
                    <a:pt x="169481" y="111738"/>
                  </a:lnTo>
                  <a:lnTo>
                    <a:pt x="147802" y="102107"/>
                  </a:lnTo>
                  <a:lnTo>
                    <a:pt x="151217" y="96154"/>
                  </a:lnTo>
                  <a:lnTo>
                    <a:pt x="153741" y="89866"/>
                  </a:lnTo>
                  <a:lnTo>
                    <a:pt x="155305" y="83286"/>
                  </a:lnTo>
                  <a:lnTo>
                    <a:pt x="155841" y="76453"/>
                  </a:lnTo>
                  <a:lnTo>
                    <a:pt x="151272" y="51472"/>
                  </a:lnTo>
                  <a:lnTo>
                    <a:pt x="136731" y="26639"/>
                  </a:lnTo>
                  <a:lnTo>
                    <a:pt x="110964" y="7600"/>
                  </a:lnTo>
                  <a:lnTo>
                    <a:pt x="72720" y="0"/>
                  </a:lnTo>
                  <a:close/>
                </a:path>
              </a:pathLst>
            </a:custGeom>
            <a:solidFill>
              <a:srgbClr val="DF907A"/>
            </a:solidFill>
          </p:spPr>
          <p:txBody>
            <a:bodyPr wrap="square" lIns="0" tIns="0" rIns="0" bIns="0" rtlCol="0"/>
            <a:lstStyle/>
            <a:p>
              <a:endParaRPr sz="1632"/>
            </a:p>
          </p:txBody>
        </p:sp>
        <p:sp>
          <p:nvSpPr>
            <p:cNvPr id="249" name="bg object 127">
              <a:extLst>
                <a:ext uri="{FF2B5EF4-FFF2-40B4-BE49-F238E27FC236}">
                  <a16:creationId xmlns:a16="http://schemas.microsoft.com/office/drawing/2014/main" id="{56EF9154-099F-1A43-8301-2F1BA8E6C70E}"/>
                </a:ext>
              </a:extLst>
            </p:cNvPr>
            <p:cNvSpPr/>
            <p:nvPr/>
          </p:nvSpPr>
          <p:spPr>
            <a:xfrm>
              <a:off x="10184834" y="1926442"/>
              <a:ext cx="125940" cy="421499"/>
            </a:xfrm>
            <a:custGeom>
              <a:avLst/>
              <a:gdLst/>
              <a:ahLst/>
              <a:cxnLst/>
              <a:rect l="l" t="t" r="r" b="b"/>
              <a:pathLst>
                <a:path w="110490" h="464819">
                  <a:moveTo>
                    <a:pt x="51689" y="0"/>
                  </a:moveTo>
                  <a:lnTo>
                    <a:pt x="35877" y="0"/>
                  </a:lnTo>
                  <a:lnTo>
                    <a:pt x="35877" y="63525"/>
                  </a:lnTo>
                  <a:lnTo>
                    <a:pt x="13436" y="36626"/>
                  </a:lnTo>
                  <a:lnTo>
                    <a:pt x="152" y="43357"/>
                  </a:lnTo>
                  <a:lnTo>
                    <a:pt x="35877" y="86233"/>
                  </a:lnTo>
                  <a:lnTo>
                    <a:pt x="35877" y="223735"/>
                  </a:lnTo>
                  <a:lnTo>
                    <a:pt x="13614" y="194462"/>
                  </a:lnTo>
                  <a:lnTo>
                    <a:pt x="0" y="200774"/>
                  </a:lnTo>
                  <a:lnTo>
                    <a:pt x="35877" y="247980"/>
                  </a:lnTo>
                  <a:lnTo>
                    <a:pt x="35877" y="464350"/>
                  </a:lnTo>
                  <a:lnTo>
                    <a:pt x="51689" y="464350"/>
                  </a:lnTo>
                  <a:lnTo>
                    <a:pt x="51689" y="314223"/>
                  </a:lnTo>
                  <a:lnTo>
                    <a:pt x="110426" y="263156"/>
                  </a:lnTo>
                  <a:lnTo>
                    <a:pt x="98615" y="254914"/>
                  </a:lnTo>
                  <a:lnTo>
                    <a:pt x="51689" y="295706"/>
                  </a:lnTo>
                  <a:lnTo>
                    <a:pt x="51689" y="148183"/>
                  </a:lnTo>
                  <a:lnTo>
                    <a:pt x="78638" y="120002"/>
                  </a:lnTo>
                  <a:lnTo>
                    <a:pt x="65963" y="112610"/>
                  </a:lnTo>
                  <a:lnTo>
                    <a:pt x="51689" y="127520"/>
                  </a:lnTo>
                  <a:lnTo>
                    <a:pt x="51689" y="0"/>
                  </a:lnTo>
                  <a:close/>
                </a:path>
              </a:pathLst>
            </a:custGeom>
            <a:solidFill>
              <a:srgbClr val="008752"/>
            </a:solidFill>
          </p:spPr>
          <p:txBody>
            <a:bodyPr wrap="square" lIns="0" tIns="0" rIns="0" bIns="0" rtlCol="0"/>
            <a:lstStyle/>
            <a:p>
              <a:endParaRPr sz="1632"/>
            </a:p>
          </p:txBody>
        </p:sp>
        <p:sp>
          <p:nvSpPr>
            <p:cNvPr id="250" name="bg object 128">
              <a:extLst>
                <a:ext uri="{FF2B5EF4-FFF2-40B4-BE49-F238E27FC236}">
                  <a16:creationId xmlns:a16="http://schemas.microsoft.com/office/drawing/2014/main" id="{2898D24B-6C98-0446-9322-AECAF7D64943}"/>
                </a:ext>
              </a:extLst>
            </p:cNvPr>
            <p:cNvSpPr/>
            <p:nvPr/>
          </p:nvSpPr>
          <p:spPr>
            <a:xfrm>
              <a:off x="7247110" y="5585084"/>
              <a:ext cx="201217" cy="266604"/>
            </a:xfrm>
            <a:custGeom>
              <a:avLst/>
              <a:gdLst/>
              <a:ahLst/>
              <a:cxnLst/>
              <a:rect l="l" t="t" r="r" b="b"/>
              <a:pathLst>
                <a:path w="176529" h="294004">
                  <a:moveTo>
                    <a:pt x="69049" y="0"/>
                  </a:moveTo>
                  <a:lnTo>
                    <a:pt x="39743" y="6530"/>
                  </a:lnTo>
                  <a:lnTo>
                    <a:pt x="21766" y="22575"/>
                  </a:lnTo>
                  <a:lnTo>
                    <a:pt x="12730" y="42814"/>
                  </a:lnTo>
                  <a:lnTo>
                    <a:pt x="10248" y="61925"/>
                  </a:lnTo>
                  <a:lnTo>
                    <a:pt x="12465" y="72887"/>
                  </a:lnTo>
                  <a:lnTo>
                    <a:pt x="18713" y="82702"/>
                  </a:lnTo>
                  <a:lnTo>
                    <a:pt x="28390" y="90964"/>
                  </a:lnTo>
                  <a:lnTo>
                    <a:pt x="40893" y="97269"/>
                  </a:lnTo>
                  <a:lnTo>
                    <a:pt x="35418" y="103399"/>
                  </a:lnTo>
                  <a:lnTo>
                    <a:pt x="31335" y="110075"/>
                  </a:lnTo>
                  <a:lnTo>
                    <a:pt x="28783" y="117216"/>
                  </a:lnTo>
                  <a:lnTo>
                    <a:pt x="27901" y="124739"/>
                  </a:lnTo>
                  <a:lnTo>
                    <a:pt x="27901" y="128562"/>
                  </a:lnTo>
                  <a:lnTo>
                    <a:pt x="28638" y="132257"/>
                  </a:lnTo>
                  <a:lnTo>
                    <a:pt x="29895" y="135851"/>
                  </a:lnTo>
                  <a:lnTo>
                    <a:pt x="18795" y="142371"/>
                  </a:lnTo>
                  <a:lnTo>
                    <a:pt x="9901" y="150356"/>
                  </a:lnTo>
                  <a:lnTo>
                    <a:pt x="3619" y="159592"/>
                  </a:lnTo>
                  <a:lnTo>
                    <a:pt x="355" y="169862"/>
                  </a:lnTo>
                  <a:lnTo>
                    <a:pt x="258" y="178816"/>
                  </a:lnTo>
                  <a:lnTo>
                    <a:pt x="2568" y="187372"/>
                  </a:lnTo>
                  <a:lnTo>
                    <a:pt x="7074" y="195362"/>
                  </a:lnTo>
                  <a:lnTo>
                    <a:pt x="13563" y="202615"/>
                  </a:lnTo>
                  <a:lnTo>
                    <a:pt x="7838" y="209808"/>
                  </a:lnTo>
                  <a:lnTo>
                    <a:pt x="3576" y="217539"/>
                  </a:lnTo>
                  <a:lnTo>
                    <a:pt x="917" y="225731"/>
                  </a:lnTo>
                  <a:lnTo>
                    <a:pt x="0" y="234302"/>
                  </a:lnTo>
                  <a:lnTo>
                    <a:pt x="6921" y="257519"/>
                  </a:lnTo>
                  <a:lnTo>
                    <a:pt x="25798" y="276475"/>
                  </a:lnTo>
                  <a:lnTo>
                    <a:pt x="53797" y="289255"/>
                  </a:lnTo>
                  <a:lnTo>
                    <a:pt x="88087" y="293941"/>
                  </a:lnTo>
                  <a:lnTo>
                    <a:pt x="122376" y="289255"/>
                  </a:lnTo>
                  <a:lnTo>
                    <a:pt x="150375" y="276475"/>
                  </a:lnTo>
                  <a:lnTo>
                    <a:pt x="169252" y="257519"/>
                  </a:lnTo>
                  <a:lnTo>
                    <a:pt x="176174" y="234302"/>
                  </a:lnTo>
                  <a:lnTo>
                    <a:pt x="173471" y="219605"/>
                  </a:lnTo>
                  <a:lnTo>
                    <a:pt x="165811" y="206251"/>
                  </a:lnTo>
                  <a:lnTo>
                    <a:pt x="153864" y="194683"/>
                  </a:lnTo>
                  <a:lnTo>
                    <a:pt x="138302" y="185343"/>
                  </a:lnTo>
                  <a:lnTo>
                    <a:pt x="139484" y="181470"/>
                  </a:lnTo>
                  <a:lnTo>
                    <a:pt x="140614" y="173990"/>
                  </a:lnTo>
                  <a:lnTo>
                    <a:pt x="139953" y="168656"/>
                  </a:lnTo>
                  <a:lnTo>
                    <a:pt x="138137" y="163576"/>
                  </a:lnTo>
                  <a:lnTo>
                    <a:pt x="150427" y="156146"/>
                  </a:lnTo>
                  <a:lnTo>
                    <a:pt x="159858" y="146967"/>
                  </a:lnTo>
                  <a:lnTo>
                    <a:pt x="165902" y="136383"/>
                  </a:lnTo>
                  <a:lnTo>
                    <a:pt x="168033" y="124739"/>
                  </a:lnTo>
                  <a:lnTo>
                    <a:pt x="164715" y="110285"/>
                  </a:lnTo>
                  <a:lnTo>
                    <a:pt x="155447" y="97636"/>
                  </a:lnTo>
                  <a:lnTo>
                    <a:pt x="141266" y="87479"/>
                  </a:lnTo>
                  <a:lnTo>
                    <a:pt x="123202" y="80505"/>
                  </a:lnTo>
                  <a:lnTo>
                    <a:pt x="127457" y="74955"/>
                  </a:lnTo>
                  <a:lnTo>
                    <a:pt x="129895" y="68643"/>
                  </a:lnTo>
                  <a:lnTo>
                    <a:pt x="129895" y="61925"/>
                  </a:lnTo>
                  <a:lnTo>
                    <a:pt x="127092" y="42814"/>
                  </a:lnTo>
                  <a:lnTo>
                    <a:pt x="117351" y="22575"/>
                  </a:lnTo>
                  <a:lnTo>
                    <a:pt x="98670" y="6530"/>
                  </a:lnTo>
                  <a:lnTo>
                    <a:pt x="69049" y="0"/>
                  </a:lnTo>
                  <a:close/>
                </a:path>
              </a:pathLst>
            </a:custGeom>
            <a:solidFill>
              <a:srgbClr val="00B495"/>
            </a:solidFill>
          </p:spPr>
          <p:txBody>
            <a:bodyPr wrap="square" lIns="0" tIns="0" rIns="0" bIns="0" rtlCol="0"/>
            <a:lstStyle/>
            <a:p>
              <a:endParaRPr sz="1632"/>
            </a:p>
          </p:txBody>
        </p:sp>
        <p:sp>
          <p:nvSpPr>
            <p:cNvPr id="251" name="bg object 129">
              <a:extLst>
                <a:ext uri="{FF2B5EF4-FFF2-40B4-BE49-F238E27FC236}">
                  <a16:creationId xmlns:a16="http://schemas.microsoft.com/office/drawing/2014/main" id="{02D24687-E406-1946-BF5D-B16782DE4FC5}"/>
                </a:ext>
              </a:extLst>
            </p:cNvPr>
            <p:cNvSpPr/>
            <p:nvPr/>
          </p:nvSpPr>
          <p:spPr>
            <a:xfrm>
              <a:off x="7295846" y="5621828"/>
              <a:ext cx="104951" cy="305184"/>
            </a:xfrm>
            <a:custGeom>
              <a:avLst/>
              <a:gdLst/>
              <a:ahLst/>
              <a:cxnLst/>
              <a:rect l="l" t="t" r="r" b="b"/>
              <a:pathLst>
                <a:path w="92075" h="336550">
                  <a:moveTo>
                    <a:pt x="43091" y="0"/>
                  </a:moveTo>
                  <a:lnTo>
                    <a:pt x="29883" y="0"/>
                  </a:lnTo>
                  <a:lnTo>
                    <a:pt x="29883" y="46012"/>
                  </a:lnTo>
                  <a:lnTo>
                    <a:pt x="11201" y="26517"/>
                  </a:lnTo>
                  <a:lnTo>
                    <a:pt x="127" y="31394"/>
                  </a:lnTo>
                  <a:lnTo>
                    <a:pt x="29883" y="62433"/>
                  </a:lnTo>
                  <a:lnTo>
                    <a:pt x="29883" y="162001"/>
                  </a:lnTo>
                  <a:lnTo>
                    <a:pt x="11341" y="140804"/>
                  </a:lnTo>
                  <a:lnTo>
                    <a:pt x="0" y="145364"/>
                  </a:lnTo>
                  <a:lnTo>
                    <a:pt x="29883" y="179565"/>
                  </a:lnTo>
                  <a:lnTo>
                    <a:pt x="29883" y="336207"/>
                  </a:lnTo>
                  <a:lnTo>
                    <a:pt x="43091" y="336207"/>
                  </a:lnTo>
                  <a:lnTo>
                    <a:pt x="43091" y="227507"/>
                  </a:lnTo>
                  <a:lnTo>
                    <a:pt x="92036" y="190538"/>
                  </a:lnTo>
                  <a:lnTo>
                    <a:pt x="82207" y="184569"/>
                  </a:lnTo>
                  <a:lnTo>
                    <a:pt x="43091" y="214096"/>
                  </a:lnTo>
                  <a:lnTo>
                    <a:pt x="43091" y="107302"/>
                  </a:lnTo>
                  <a:lnTo>
                    <a:pt x="65557" y="86880"/>
                  </a:lnTo>
                  <a:lnTo>
                    <a:pt x="54978" y="81546"/>
                  </a:lnTo>
                  <a:lnTo>
                    <a:pt x="43091" y="92341"/>
                  </a:lnTo>
                  <a:lnTo>
                    <a:pt x="43091" y="0"/>
                  </a:lnTo>
                  <a:close/>
                </a:path>
              </a:pathLst>
            </a:custGeom>
            <a:solidFill>
              <a:srgbClr val="008752"/>
            </a:solidFill>
          </p:spPr>
          <p:txBody>
            <a:bodyPr wrap="square" lIns="0" tIns="0" rIns="0" bIns="0" rtlCol="0"/>
            <a:lstStyle/>
            <a:p>
              <a:endParaRPr sz="1632"/>
            </a:p>
          </p:txBody>
        </p:sp>
        <p:sp>
          <p:nvSpPr>
            <p:cNvPr id="252" name="bg object 130">
              <a:extLst>
                <a:ext uri="{FF2B5EF4-FFF2-40B4-BE49-F238E27FC236}">
                  <a16:creationId xmlns:a16="http://schemas.microsoft.com/office/drawing/2014/main" id="{3532BFB6-CA78-3E45-ACEB-BEC99ADE3FF6}"/>
                </a:ext>
              </a:extLst>
            </p:cNvPr>
            <p:cNvSpPr/>
            <p:nvPr/>
          </p:nvSpPr>
          <p:spPr>
            <a:xfrm>
              <a:off x="10285941" y="4520907"/>
              <a:ext cx="228721" cy="348370"/>
            </a:xfrm>
            <a:custGeom>
              <a:avLst/>
              <a:gdLst/>
              <a:ahLst/>
              <a:cxnLst/>
              <a:rect l="l" t="t" r="r" b="b"/>
              <a:pathLst>
                <a:path w="200659" h="384175">
                  <a:moveTo>
                    <a:pt x="78625" y="0"/>
                  </a:moveTo>
                  <a:lnTo>
                    <a:pt x="45261" y="8534"/>
                  </a:lnTo>
                  <a:lnTo>
                    <a:pt x="24795" y="29503"/>
                  </a:lnTo>
                  <a:lnTo>
                    <a:pt x="14508" y="55951"/>
                  </a:lnTo>
                  <a:lnTo>
                    <a:pt x="11683" y="80924"/>
                  </a:lnTo>
                  <a:lnTo>
                    <a:pt x="14206" y="95235"/>
                  </a:lnTo>
                  <a:lnTo>
                    <a:pt x="21316" y="108056"/>
                  </a:lnTo>
                  <a:lnTo>
                    <a:pt x="32333" y="118855"/>
                  </a:lnTo>
                  <a:lnTo>
                    <a:pt x="46570" y="127101"/>
                  </a:lnTo>
                  <a:lnTo>
                    <a:pt x="40331" y="135100"/>
                  </a:lnTo>
                  <a:lnTo>
                    <a:pt x="35682" y="143822"/>
                  </a:lnTo>
                  <a:lnTo>
                    <a:pt x="32778" y="153156"/>
                  </a:lnTo>
                  <a:lnTo>
                    <a:pt x="31775" y="162991"/>
                  </a:lnTo>
                  <a:lnTo>
                    <a:pt x="31775" y="167982"/>
                  </a:lnTo>
                  <a:lnTo>
                    <a:pt x="32613" y="172821"/>
                  </a:lnTo>
                  <a:lnTo>
                    <a:pt x="34035" y="177482"/>
                  </a:lnTo>
                  <a:lnTo>
                    <a:pt x="21400" y="186015"/>
                  </a:lnTo>
                  <a:lnTo>
                    <a:pt x="11272" y="196456"/>
                  </a:lnTo>
                  <a:lnTo>
                    <a:pt x="4119" y="208525"/>
                  </a:lnTo>
                  <a:lnTo>
                    <a:pt x="406" y="221945"/>
                  </a:lnTo>
                  <a:lnTo>
                    <a:pt x="301" y="233638"/>
                  </a:lnTo>
                  <a:lnTo>
                    <a:pt x="2932" y="244816"/>
                  </a:lnTo>
                  <a:lnTo>
                    <a:pt x="8055" y="255258"/>
                  </a:lnTo>
                  <a:lnTo>
                    <a:pt x="15430" y="264744"/>
                  </a:lnTo>
                  <a:lnTo>
                    <a:pt x="8920" y="274140"/>
                  </a:lnTo>
                  <a:lnTo>
                    <a:pt x="4071" y="284240"/>
                  </a:lnTo>
                  <a:lnTo>
                    <a:pt x="1044" y="294942"/>
                  </a:lnTo>
                  <a:lnTo>
                    <a:pt x="0" y="306146"/>
                  </a:lnTo>
                  <a:lnTo>
                    <a:pt x="7882" y="336477"/>
                  </a:lnTo>
                  <a:lnTo>
                    <a:pt x="29378" y="361243"/>
                  </a:lnTo>
                  <a:lnTo>
                    <a:pt x="61261" y="377939"/>
                  </a:lnTo>
                  <a:lnTo>
                    <a:pt x="100304" y="384060"/>
                  </a:lnTo>
                  <a:lnTo>
                    <a:pt x="139355" y="377939"/>
                  </a:lnTo>
                  <a:lnTo>
                    <a:pt x="171242" y="361243"/>
                  </a:lnTo>
                  <a:lnTo>
                    <a:pt x="192739" y="336477"/>
                  </a:lnTo>
                  <a:lnTo>
                    <a:pt x="200621" y="306146"/>
                  </a:lnTo>
                  <a:lnTo>
                    <a:pt x="197545" y="286940"/>
                  </a:lnTo>
                  <a:lnTo>
                    <a:pt x="188825" y="269486"/>
                  </a:lnTo>
                  <a:lnTo>
                    <a:pt x="175220" y="254362"/>
                  </a:lnTo>
                  <a:lnTo>
                    <a:pt x="157492" y="242150"/>
                  </a:lnTo>
                  <a:lnTo>
                    <a:pt x="158838" y="237121"/>
                  </a:lnTo>
                  <a:lnTo>
                    <a:pt x="160134" y="227342"/>
                  </a:lnTo>
                  <a:lnTo>
                    <a:pt x="159372" y="220357"/>
                  </a:lnTo>
                  <a:lnTo>
                    <a:pt x="157314" y="213728"/>
                  </a:lnTo>
                  <a:lnTo>
                    <a:pt x="171309" y="204016"/>
                  </a:lnTo>
                  <a:lnTo>
                    <a:pt x="182049" y="192022"/>
                  </a:lnTo>
                  <a:lnTo>
                    <a:pt x="188934" y="178197"/>
                  </a:lnTo>
                  <a:lnTo>
                    <a:pt x="191363" y="162991"/>
                  </a:lnTo>
                  <a:lnTo>
                    <a:pt x="187581" y="144098"/>
                  </a:lnTo>
                  <a:lnTo>
                    <a:pt x="177022" y="127568"/>
                  </a:lnTo>
                  <a:lnTo>
                    <a:pt x="160866" y="114300"/>
                  </a:lnTo>
                  <a:lnTo>
                    <a:pt x="140296" y="105194"/>
                  </a:lnTo>
                  <a:lnTo>
                    <a:pt x="143528" y="99562"/>
                  </a:lnTo>
                  <a:lnTo>
                    <a:pt x="145921" y="93611"/>
                  </a:lnTo>
                  <a:lnTo>
                    <a:pt x="147406" y="87384"/>
                  </a:lnTo>
                  <a:lnTo>
                    <a:pt x="147916" y="80924"/>
                  </a:lnTo>
                  <a:lnTo>
                    <a:pt x="144726" y="55951"/>
                  </a:lnTo>
                  <a:lnTo>
                    <a:pt x="133635" y="29503"/>
                  </a:lnTo>
                  <a:lnTo>
                    <a:pt x="112362" y="8534"/>
                  </a:lnTo>
                  <a:lnTo>
                    <a:pt x="78625" y="0"/>
                  </a:lnTo>
                  <a:close/>
                </a:path>
              </a:pathLst>
            </a:custGeom>
            <a:solidFill>
              <a:srgbClr val="00B495"/>
            </a:solidFill>
          </p:spPr>
          <p:txBody>
            <a:bodyPr wrap="square" lIns="0" tIns="0" rIns="0" bIns="0" rtlCol="0"/>
            <a:lstStyle/>
            <a:p>
              <a:endParaRPr sz="1632"/>
            </a:p>
          </p:txBody>
        </p:sp>
        <p:sp>
          <p:nvSpPr>
            <p:cNvPr id="253" name="bg object 131">
              <a:extLst>
                <a:ext uri="{FF2B5EF4-FFF2-40B4-BE49-F238E27FC236}">
                  <a16:creationId xmlns:a16="http://schemas.microsoft.com/office/drawing/2014/main" id="{0C6567E8-EAC9-2E41-9273-4D119FB79166}"/>
                </a:ext>
              </a:extLst>
            </p:cNvPr>
            <p:cNvSpPr/>
            <p:nvPr/>
          </p:nvSpPr>
          <p:spPr>
            <a:xfrm>
              <a:off x="10341433" y="4568919"/>
              <a:ext cx="120151" cy="398466"/>
            </a:xfrm>
            <a:custGeom>
              <a:avLst/>
              <a:gdLst/>
              <a:ahLst/>
              <a:cxnLst/>
              <a:rect l="l" t="t" r="r" b="b"/>
              <a:pathLst>
                <a:path w="105409" h="439420">
                  <a:moveTo>
                    <a:pt x="49072" y="0"/>
                  </a:moveTo>
                  <a:lnTo>
                    <a:pt x="34048" y="0"/>
                  </a:lnTo>
                  <a:lnTo>
                    <a:pt x="34048" y="60109"/>
                  </a:lnTo>
                  <a:lnTo>
                    <a:pt x="12763" y="34645"/>
                  </a:lnTo>
                  <a:lnTo>
                    <a:pt x="152" y="41021"/>
                  </a:lnTo>
                  <a:lnTo>
                    <a:pt x="34048" y="81572"/>
                  </a:lnTo>
                  <a:lnTo>
                    <a:pt x="34048" y="211658"/>
                  </a:lnTo>
                  <a:lnTo>
                    <a:pt x="12928" y="183972"/>
                  </a:lnTo>
                  <a:lnTo>
                    <a:pt x="0" y="189941"/>
                  </a:lnTo>
                  <a:lnTo>
                    <a:pt x="34048" y="234594"/>
                  </a:lnTo>
                  <a:lnTo>
                    <a:pt x="34048" y="439280"/>
                  </a:lnTo>
                  <a:lnTo>
                    <a:pt x="49072" y="439280"/>
                  </a:lnTo>
                  <a:lnTo>
                    <a:pt x="49072" y="297268"/>
                  </a:lnTo>
                  <a:lnTo>
                    <a:pt x="104813" y="248958"/>
                  </a:lnTo>
                  <a:lnTo>
                    <a:pt x="93611" y="241160"/>
                  </a:lnTo>
                  <a:lnTo>
                    <a:pt x="49072" y="279755"/>
                  </a:lnTo>
                  <a:lnTo>
                    <a:pt x="49072" y="140195"/>
                  </a:lnTo>
                  <a:lnTo>
                    <a:pt x="74650" y="113525"/>
                  </a:lnTo>
                  <a:lnTo>
                    <a:pt x="62611" y="106527"/>
                  </a:lnTo>
                  <a:lnTo>
                    <a:pt x="49072" y="120637"/>
                  </a:lnTo>
                  <a:lnTo>
                    <a:pt x="49072" y="0"/>
                  </a:lnTo>
                  <a:close/>
                </a:path>
              </a:pathLst>
            </a:custGeom>
            <a:solidFill>
              <a:srgbClr val="008752"/>
            </a:solidFill>
          </p:spPr>
          <p:txBody>
            <a:bodyPr wrap="square" lIns="0" tIns="0" rIns="0" bIns="0" rtlCol="0"/>
            <a:lstStyle/>
            <a:p>
              <a:endParaRPr sz="1632"/>
            </a:p>
          </p:txBody>
        </p:sp>
        <p:sp>
          <p:nvSpPr>
            <p:cNvPr id="254" name="bg object 132">
              <a:extLst>
                <a:ext uri="{FF2B5EF4-FFF2-40B4-BE49-F238E27FC236}">
                  <a16:creationId xmlns:a16="http://schemas.microsoft.com/office/drawing/2014/main" id="{8640906B-94ED-A949-98A9-786047CAA5CD}"/>
                </a:ext>
              </a:extLst>
            </p:cNvPr>
            <p:cNvSpPr/>
            <p:nvPr/>
          </p:nvSpPr>
          <p:spPr>
            <a:xfrm>
              <a:off x="8845958" y="2502510"/>
              <a:ext cx="228721" cy="348370"/>
            </a:xfrm>
            <a:custGeom>
              <a:avLst/>
              <a:gdLst/>
              <a:ahLst/>
              <a:cxnLst/>
              <a:rect l="l" t="t" r="r" b="b"/>
              <a:pathLst>
                <a:path w="200659" h="384175">
                  <a:moveTo>
                    <a:pt x="78625" y="0"/>
                  </a:moveTo>
                  <a:lnTo>
                    <a:pt x="45261" y="8533"/>
                  </a:lnTo>
                  <a:lnTo>
                    <a:pt x="24795" y="29497"/>
                  </a:lnTo>
                  <a:lnTo>
                    <a:pt x="14508" y="55940"/>
                  </a:lnTo>
                  <a:lnTo>
                    <a:pt x="11683" y="80911"/>
                  </a:lnTo>
                  <a:lnTo>
                    <a:pt x="14206" y="95227"/>
                  </a:lnTo>
                  <a:lnTo>
                    <a:pt x="21316" y="108048"/>
                  </a:lnTo>
                  <a:lnTo>
                    <a:pt x="32333" y="118845"/>
                  </a:lnTo>
                  <a:lnTo>
                    <a:pt x="46570" y="127088"/>
                  </a:lnTo>
                  <a:lnTo>
                    <a:pt x="40329" y="135095"/>
                  </a:lnTo>
                  <a:lnTo>
                    <a:pt x="35675" y="143819"/>
                  </a:lnTo>
                  <a:lnTo>
                    <a:pt x="32767" y="153151"/>
                  </a:lnTo>
                  <a:lnTo>
                    <a:pt x="31762" y="162979"/>
                  </a:lnTo>
                  <a:lnTo>
                    <a:pt x="31762" y="167982"/>
                  </a:lnTo>
                  <a:lnTo>
                    <a:pt x="32613" y="172821"/>
                  </a:lnTo>
                  <a:lnTo>
                    <a:pt x="34035" y="177482"/>
                  </a:lnTo>
                  <a:lnTo>
                    <a:pt x="21398" y="186015"/>
                  </a:lnTo>
                  <a:lnTo>
                    <a:pt x="11268" y="196456"/>
                  </a:lnTo>
                  <a:lnTo>
                    <a:pt x="4114" y="208525"/>
                  </a:lnTo>
                  <a:lnTo>
                    <a:pt x="406" y="221945"/>
                  </a:lnTo>
                  <a:lnTo>
                    <a:pt x="301" y="233638"/>
                  </a:lnTo>
                  <a:lnTo>
                    <a:pt x="2932" y="244816"/>
                  </a:lnTo>
                  <a:lnTo>
                    <a:pt x="8055" y="255258"/>
                  </a:lnTo>
                  <a:lnTo>
                    <a:pt x="15430" y="264744"/>
                  </a:lnTo>
                  <a:lnTo>
                    <a:pt x="8920" y="274133"/>
                  </a:lnTo>
                  <a:lnTo>
                    <a:pt x="4071" y="284230"/>
                  </a:lnTo>
                  <a:lnTo>
                    <a:pt x="1044" y="294935"/>
                  </a:lnTo>
                  <a:lnTo>
                    <a:pt x="0" y="306146"/>
                  </a:lnTo>
                  <a:lnTo>
                    <a:pt x="7880" y="336472"/>
                  </a:lnTo>
                  <a:lnTo>
                    <a:pt x="29373" y="361238"/>
                  </a:lnTo>
                  <a:lnTo>
                    <a:pt x="61255" y="377937"/>
                  </a:lnTo>
                  <a:lnTo>
                    <a:pt x="100304" y="384060"/>
                  </a:lnTo>
                  <a:lnTo>
                    <a:pt x="139355" y="377937"/>
                  </a:lnTo>
                  <a:lnTo>
                    <a:pt x="171242" y="361238"/>
                  </a:lnTo>
                  <a:lnTo>
                    <a:pt x="192739" y="336472"/>
                  </a:lnTo>
                  <a:lnTo>
                    <a:pt x="200621" y="306146"/>
                  </a:lnTo>
                  <a:lnTo>
                    <a:pt x="197544" y="286933"/>
                  </a:lnTo>
                  <a:lnTo>
                    <a:pt x="188820" y="269476"/>
                  </a:lnTo>
                  <a:lnTo>
                    <a:pt x="175215" y="254355"/>
                  </a:lnTo>
                  <a:lnTo>
                    <a:pt x="157492" y="242150"/>
                  </a:lnTo>
                  <a:lnTo>
                    <a:pt x="158838" y="237121"/>
                  </a:lnTo>
                  <a:lnTo>
                    <a:pt x="160121" y="227330"/>
                  </a:lnTo>
                  <a:lnTo>
                    <a:pt x="159359" y="220345"/>
                  </a:lnTo>
                  <a:lnTo>
                    <a:pt x="157314" y="213728"/>
                  </a:lnTo>
                  <a:lnTo>
                    <a:pt x="171307" y="204014"/>
                  </a:lnTo>
                  <a:lnTo>
                    <a:pt x="182043" y="192016"/>
                  </a:lnTo>
                  <a:lnTo>
                    <a:pt x="188924" y="178186"/>
                  </a:lnTo>
                  <a:lnTo>
                    <a:pt x="191350" y="162979"/>
                  </a:lnTo>
                  <a:lnTo>
                    <a:pt x="187570" y="144093"/>
                  </a:lnTo>
                  <a:lnTo>
                    <a:pt x="177015" y="127565"/>
                  </a:lnTo>
                  <a:lnTo>
                    <a:pt x="160864" y="114294"/>
                  </a:lnTo>
                  <a:lnTo>
                    <a:pt x="140296" y="105181"/>
                  </a:lnTo>
                  <a:lnTo>
                    <a:pt x="143528" y="99556"/>
                  </a:lnTo>
                  <a:lnTo>
                    <a:pt x="145921" y="93608"/>
                  </a:lnTo>
                  <a:lnTo>
                    <a:pt x="147406" y="87379"/>
                  </a:lnTo>
                  <a:lnTo>
                    <a:pt x="147916" y="80911"/>
                  </a:lnTo>
                  <a:lnTo>
                    <a:pt x="144725" y="55940"/>
                  </a:lnTo>
                  <a:lnTo>
                    <a:pt x="133630" y="29497"/>
                  </a:lnTo>
                  <a:lnTo>
                    <a:pt x="112357" y="8533"/>
                  </a:lnTo>
                  <a:lnTo>
                    <a:pt x="78625" y="0"/>
                  </a:lnTo>
                  <a:close/>
                </a:path>
              </a:pathLst>
            </a:custGeom>
            <a:solidFill>
              <a:srgbClr val="00B495"/>
            </a:solidFill>
          </p:spPr>
          <p:txBody>
            <a:bodyPr wrap="square" lIns="0" tIns="0" rIns="0" bIns="0" rtlCol="0"/>
            <a:lstStyle/>
            <a:p>
              <a:endParaRPr sz="1632"/>
            </a:p>
          </p:txBody>
        </p:sp>
        <p:sp>
          <p:nvSpPr>
            <p:cNvPr id="255" name="bg object 133">
              <a:extLst>
                <a:ext uri="{FF2B5EF4-FFF2-40B4-BE49-F238E27FC236}">
                  <a16:creationId xmlns:a16="http://schemas.microsoft.com/office/drawing/2014/main" id="{1B806A40-0CCB-5644-B5FF-7847B0FBF2B6}"/>
                </a:ext>
              </a:extLst>
            </p:cNvPr>
            <p:cNvSpPr/>
            <p:nvPr/>
          </p:nvSpPr>
          <p:spPr>
            <a:xfrm>
              <a:off x="8901438" y="1993184"/>
              <a:ext cx="1897807" cy="955859"/>
            </a:xfrm>
            <a:custGeom>
              <a:avLst/>
              <a:gdLst/>
              <a:ahLst/>
              <a:cxnLst/>
              <a:rect l="l" t="t" r="r" b="b"/>
              <a:pathLst>
                <a:path w="1664970" h="1054100">
                  <a:moveTo>
                    <a:pt x="104813" y="863574"/>
                  </a:moveTo>
                  <a:lnTo>
                    <a:pt x="93611" y="855789"/>
                  </a:lnTo>
                  <a:lnTo>
                    <a:pt x="49072" y="894372"/>
                  </a:lnTo>
                  <a:lnTo>
                    <a:pt x="49072" y="754824"/>
                  </a:lnTo>
                  <a:lnTo>
                    <a:pt x="74650" y="728141"/>
                  </a:lnTo>
                  <a:lnTo>
                    <a:pt x="62611" y="721156"/>
                  </a:lnTo>
                  <a:lnTo>
                    <a:pt x="49072" y="735266"/>
                  </a:lnTo>
                  <a:lnTo>
                    <a:pt x="49072" y="614629"/>
                  </a:lnTo>
                  <a:lnTo>
                    <a:pt x="34048" y="614629"/>
                  </a:lnTo>
                  <a:lnTo>
                    <a:pt x="34048" y="674738"/>
                  </a:lnTo>
                  <a:lnTo>
                    <a:pt x="12763" y="649262"/>
                  </a:lnTo>
                  <a:lnTo>
                    <a:pt x="152" y="655637"/>
                  </a:lnTo>
                  <a:lnTo>
                    <a:pt x="34048" y="696201"/>
                  </a:lnTo>
                  <a:lnTo>
                    <a:pt x="34048" y="826287"/>
                  </a:lnTo>
                  <a:lnTo>
                    <a:pt x="12928" y="798601"/>
                  </a:lnTo>
                  <a:lnTo>
                    <a:pt x="0" y="804557"/>
                  </a:lnTo>
                  <a:lnTo>
                    <a:pt x="34048" y="849223"/>
                  </a:lnTo>
                  <a:lnTo>
                    <a:pt x="34048" y="1053909"/>
                  </a:lnTo>
                  <a:lnTo>
                    <a:pt x="49072" y="1053909"/>
                  </a:lnTo>
                  <a:lnTo>
                    <a:pt x="49072" y="911885"/>
                  </a:lnTo>
                  <a:lnTo>
                    <a:pt x="104813" y="863574"/>
                  </a:lnTo>
                  <a:close/>
                </a:path>
                <a:path w="1664970" h="1054100">
                  <a:moveTo>
                    <a:pt x="1664411" y="57785"/>
                  </a:moveTo>
                  <a:lnTo>
                    <a:pt x="1658264" y="40944"/>
                  </a:lnTo>
                  <a:lnTo>
                    <a:pt x="1595767" y="64109"/>
                  </a:lnTo>
                  <a:lnTo>
                    <a:pt x="1617713" y="9347"/>
                  </a:lnTo>
                  <a:lnTo>
                    <a:pt x="1601228" y="2603"/>
                  </a:lnTo>
                  <a:lnTo>
                    <a:pt x="1573237" y="72453"/>
                  </a:lnTo>
                  <a:lnTo>
                    <a:pt x="1553133" y="79908"/>
                  </a:lnTo>
                  <a:lnTo>
                    <a:pt x="1553133" y="0"/>
                  </a:lnTo>
                  <a:lnTo>
                    <a:pt x="1535341" y="0"/>
                  </a:lnTo>
                  <a:lnTo>
                    <a:pt x="1535341" y="41236"/>
                  </a:lnTo>
                  <a:lnTo>
                    <a:pt x="1462582" y="13309"/>
                  </a:lnTo>
                  <a:lnTo>
                    <a:pt x="1456245" y="30099"/>
                  </a:lnTo>
                  <a:lnTo>
                    <a:pt x="1535341" y="60452"/>
                  </a:lnTo>
                  <a:lnTo>
                    <a:pt x="1535341" y="281343"/>
                  </a:lnTo>
                  <a:lnTo>
                    <a:pt x="1553133" y="281343"/>
                  </a:lnTo>
                  <a:lnTo>
                    <a:pt x="1553133" y="99034"/>
                  </a:lnTo>
                  <a:lnTo>
                    <a:pt x="1664411" y="57785"/>
                  </a:lnTo>
                  <a:close/>
                </a:path>
              </a:pathLst>
            </a:custGeom>
            <a:solidFill>
              <a:srgbClr val="008752"/>
            </a:solidFill>
          </p:spPr>
          <p:txBody>
            <a:bodyPr wrap="square" lIns="0" tIns="0" rIns="0" bIns="0" rtlCol="0"/>
            <a:lstStyle/>
            <a:p>
              <a:endParaRPr sz="1632"/>
            </a:p>
          </p:txBody>
        </p:sp>
        <p:sp>
          <p:nvSpPr>
            <p:cNvPr id="256" name="bg object 134">
              <a:extLst>
                <a:ext uri="{FF2B5EF4-FFF2-40B4-BE49-F238E27FC236}">
                  <a16:creationId xmlns:a16="http://schemas.microsoft.com/office/drawing/2014/main" id="{B372ACA9-B176-D04B-A8BD-EA11CBA6CE9C}"/>
                </a:ext>
              </a:extLst>
            </p:cNvPr>
            <p:cNvSpPr/>
            <p:nvPr/>
          </p:nvSpPr>
          <p:spPr>
            <a:xfrm>
              <a:off x="10469924" y="1897497"/>
              <a:ext cx="390853" cy="171594"/>
            </a:xfrm>
            <a:custGeom>
              <a:avLst/>
              <a:gdLst/>
              <a:ahLst/>
              <a:cxnLst/>
              <a:rect l="l" t="t" r="r" b="b"/>
              <a:pathLst>
                <a:path w="342900" h="189230">
                  <a:moveTo>
                    <a:pt x="155816" y="0"/>
                  </a:moveTo>
                  <a:lnTo>
                    <a:pt x="136872" y="3030"/>
                  </a:lnTo>
                  <a:lnTo>
                    <a:pt x="120362" y="11479"/>
                  </a:lnTo>
                  <a:lnTo>
                    <a:pt x="107222" y="24383"/>
                  </a:lnTo>
                  <a:lnTo>
                    <a:pt x="98386" y="40779"/>
                  </a:lnTo>
                  <a:lnTo>
                    <a:pt x="94716" y="40411"/>
                  </a:lnTo>
                  <a:lnTo>
                    <a:pt x="81957" y="42480"/>
                  </a:lnTo>
                  <a:lnTo>
                    <a:pt x="70878" y="48242"/>
                  </a:lnTo>
                  <a:lnTo>
                    <a:pt x="62105" y="57025"/>
                  </a:lnTo>
                  <a:lnTo>
                    <a:pt x="56261" y="68160"/>
                  </a:lnTo>
                  <a:lnTo>
                    <a:pt x="53822" y="67919"/>
                  </a:lnTo>
                  <a:lnTo>
                    <a:pt x="32870" y="72188"/>
                  </a:lnTo>
                  <a:lnTo>
                    <a:pt x="15762" y="83829"/>
                  </a:lnTo>
                  <a:lnTo>
                    <a:pt x="4228" y="101095"/>
                  </a:lnTo>
                  <a:lnTo>
                    <a:pt x="0" y="122237"/>
                  </a:lnTo>
                  <a:lnTo>
                    <a:pt x="4228" y="143394"/>
                  </a:lnTo>
                  <a:lnTo>
                    <a:pt x="15762" y="160667"/>
                  </a:lnTo>
                  <a:lnTo>
                    <a:pt x="32870" y="172311"/>
                  </a:lnTo>
                  <a:lnTo>
                    <a:pt x="53822" y="176580"/>
                  </a:lnTo>
                  <a:lnTo>
                    <a:pt x="74767" y="172311"/>
                  </a:lnTo>
                  <a:lnTo>
                    <a:pt x="91871" y="160667"/>
                  </a:lnTo>
                  <a:lnTo>
                    <a:pt x="103403" y="143394"/>
                  </a:lnTo>
                  <a:lnTo>
                    <a:pt x="107632" y="121729"/>
                  </a:lnTo>
                  <a:lnTo>
                    <a:pt x="107480" y="120751"/>
                  </a:lnTo>
                  <a:lnTo>
                    <a:pt x="112699" y="119011"/>
                  </a:lnTo>
                  <a:lnTo>
                    <a:pt x="117424" y="116281"/>
                  </a:lnTo>
                  <a:lnTo>
                    <a:pt x="121475" y="112712"/>
                  </a:lnTo>
                  <a:lnTo>
                    <a:pt x="129182" y="117213"/>
                  </a:lnTo>
                  <a:lnTo>
                    <a:pt x="137545" y="120565"/>
                  </a:lnTo>
                  <a:lnTo>
                    <a:pt x="146458" y="122658"/>
                  </a:lnTo>
                  <a:lnTo>
                    <a:pt x="155816" y="123380"/>
                  </a:lnTo>
                  <a:lnTo>
                    <a:pt x="164223" y="123380"/>
                  </a:lnTo>
                  <a:lnTo>
                    <a:pt x="172250" y="121653"/>
                  </a:lnTo>
                  <a:lnTo>
                    <a:pt x="179539" y="118541"/>
                  </a:lnTo>
                  <a:lnTo>
                    <a:pt x="186741" y="125512"/>
                  </a:lnTo>
                  <a:lnTo>
                    <a:pt x="195243" y="130841"/>
                  </a:lnTo>
                  <a:lnTo>
                    <a:pt x="204821" y="134247"/>
                  </a:lnTo>
                  <a:lnTo>
                    <a:pt x="215252" y="135445"/>
                  </a:lnTo>
                  <a:lnTo>
                    <a:pt x="223316" y="134722"/>
                  </a:lnTo>
                  <a:lnTo>
                    <a:pt x="230911" y="132651"/>
                  </a:lnTo>
                  <a:lnTo>
                    <a:pt x="237944" y="129380"/>
                  </a:lnTo>
                  <a:lnTo>
                    <a:pt x="244322" y="125056"/>
                  </a:lnTo>
                  <a:lnTo>
                    <a:pt x="243154" y="129336"/>
                  </a:lnTo>
                  <a:lnTo>
                    <a:pt x="242316" y="133769"/>
                  </a:lnTo>
                  <a:lnTo>
                    <a:pt x="242316" y="138442"/>
                  </a:lnTo>
                  <a:lnTo>
                    <a:pt x="246246" y="158100"/>
                  </a:lnTo>
                  <a:lnTo>
                    <a:pt x="256967" y="174155"/>
                  </a:lnTo>
                  <a:lnTo>
                    <a:pt x="272871" y="184980"/>
                  </a:lnTo>
                  <a:lnTo>
                    <a:pt x="292354" y="188950"/>
                  </a:lnTo>
                  <a:lnTo>
                    <a:pt x="311809" y="184980"/>
                  </a:lnTo>
                  <a:lnTo>
                    <a:pt x="327702" y="174155"/>
                  </a:lnTo>
                  <a:lnTo>
                    <a:pt x="338422" y="158100"/>
                  </a:lnTo>
                  <a:lnTo>
                    <a:pt x="342353" y="138442"/>
                  </a:lnTo>
                  <a:lnTo>
                    <a:pt x="340962" y="126664"/>
                  </a:lnTo>
                  <a:lnTo>
                    <a:pt x="337015" y="115908"/>
                  </a:lnTo>
                  <a:lnTo>
                    <a:pt x="330850" y="106469"/>
                  </a:lnTo>
                  <a:lnTo>
                    <a:pt x="322808" y="98640"/>
                  </a:lnTo>
                  <a:lnTo>
                    <a:pt x="326186" y="91770"/>
                  </a:lnTo>
                  <a:lnTo>
                    <a:pt x="328269" y="84137"/>
                  </a:lnTo>
                  <a:lnTo>
                    <a:pt x="328269" y="75945"/>
                  </a:lnTo>
                  <a:lnTo>
                    <a:pt x="324279" y="56001"/>
                  </a:lnTo>
                  <a:lnTo>
                    <a:pt x="313399" y="39712"/>
                  </a:lnTo>
                  <a:lnTo>
                    <a:pt x="297263" y="28729"/>
                  </a:lnTo>
                  <a:lnTo>
                    <a:pt x="277507" y="24701"/>
                  </a:lnTo>
                  <a:lnTo>
                    <a:pt x="265313" y="26208"/>
                  </a:lnTo>
                  <a:lnTo>
                    <a:pt x="254214" y="30478"/>
                  </a:lnTo>
                  <a:lnTo>
                    <a:pt x="244541" y="37136"/>
                  </a:lnTo>
                  <a:lnTo>
                    <a:pt x="236626" y="45808"/>
                  </a:lnTo>
                  <a:lnTo>
                    <a:pt x="230187" y="42468"/>
                  </a:lnTo>
                  <a:lnTo>
                    <a:pt x="222999" y="40411"/>
                  </a:lnTo>
                  <a:lnTo>
                    <a:pt x="214541" y="40411"/>
                  </a:lnTo>
                  <a:lnTo>
                    <a:pt x="213156" y="40627"/>
                  </a:lnTo>
                  <a:lnTo>
                    <a:pt x="204308" y="24286"/>
                  </a:lnTo>
                  <a:lnTo>
                    <a:pt x="191182" y="11431"/>
                  </a:lnTo>
                  <a:lnTo>
                    <a:pt x="174709" y="3017"/>
                  </a:lnTo>
                  <a:lnTo>
                    <a:pt x="155816" y="0"/>
                  </a:lnTo>
                  <a:close/>
                </a:path>
              </a:pathLst>
            </a:custGeom>
            <a:solidFill>
              <a:srgbClr val="00B495"/>
            </a:solidFill>
          </p:spPr>
          <p:txBody>
            <a:bodyPr wrap="square" lIns="0" tIns="0" rIns="0" bIns="0" rtlCol="0"/>
            <a:lstStyle/>
            <a:p>
              <a:endParaRPr sz="1632"/>
            </a:p>
          </p:txBody>
        </p:sp>
        <p:pic>
          <p:nvPicPr>
            <p:cNvPr id="257" name="bg object 135">
              <a:extLst>
                <a:ext uri="{FF2B5EF4-FFF2-40B4-BE49-F238E27FC236}">
                  <a16:creationId xmlns:a16="http://schemas.microsoft.com/office/drawing/2014/main" id="{F7143F88-16E9-0B4B-9962-20B0C300FD26}"/>
                </a:ext>
              </a:extLst>
            </p:cNvPr>
            <p:cNvPicPr/>
            <p:nvPr/>
          </p:nvPicPr>
          <p:blipFill>
            <a:blip r:embed="rId52" cstate="screen">
              <a:extLst>
                <a:ext uri="{28A0092B-C50C-407E-A947-70E740481C1C}">
                  <a14:useLocalDpi xmlns:a14="http://schemas.microsoft.com/office/drawing/2010/main"/>
                </a:ext>
              </a:extLst>
            </a:blip>
            <a:stretch>
              <a:fillRect/>
            </a:stretch>
          </p:blipFill>
          <p:spPr>
            <a:xfrm>
              <a:off x="9177904" y="542644"/>
              <a:ext cx="965255" cy="962493"/>
            </a:xfrm>
            <a:prstGeom prst="rect">
              <a:avLst/>
            </a:prstGeom>
          </p:spPr>
        </p:pic>
        <p:sp>
          <p:nvSpPr>
            <p:cNvPr id="258" name="bg object 136">
              <a:extLst>
                <a:ext uri="{FF2B5EF4-FFF2-40B4-BE49-F238E27FC236}">
                  <a16:creationId xmlns:a16="http://schemas.microsoft.com/office/drawing/2014/main" id="{FAC4DB1E-7193-114C-93AF-4A1AC067AFA0}"/>
                </a:ext>
              </a:extLst>
            </p:cNvPr>
            <p:cNvSpPr/>
            <p:nvPr/>
          </p:nvSpPr>
          <p:spPr>
            <a:xfrm>
              <a:off x="6504096" y="2153356"/>
              <a:ext cx="272872" cy="276393"/>
            </a:xfrm>
            <a:custGeom>
              <a:avLst/>
              <a:gdLst/>
              <a:ahLst/>
              <a:cxnLst/>
              <a:rect l="l" t="t" r="r" b="b"/>
              <a:pathLst>
                <a:path w="239395" h="304800">
                  <a:moveTo>
                    <a:pt x="111429" y="0"/>
                  </a:moveTo>
                  <a:lnTo>
                    <a:pt x="90970" y="0"/>
                  </a:lnTo>
                  <a:lnTo>
                    <a:pt x="90970" y="44640"/>
                  </a:lnTo>
                  <a:lnTo>
                    <a:pt x="7289" y="14401"/>
                  </a:lnTo>
                  <a:lnTo>
                    <a:pt x="0" y="32562"/>
                  </a:lnTo>
                  <a:lnTo>
                    <a:pt x="90970" y="65430"/>
                  </a:lnTo>
                  <a:lnTo>
                    <a:pt x="90970" y="304419"/>
                  </a:lnTo>
                  <a:lnTo>
                    <a:pt x="111429" y="304419"/>
                  </a:lnTo>
                  <a:lnTo>
                    <a:pt x="111429" y="107175"/>
                  </a:lnTo>
                  <a:lnTo>
                    <a:pt x="239395" y="62547"/>
                  </a:lnTo>
                  <a:lnTo>
                    <a:pt x="232333" y="44310"/>
                  </a:lnTo>
                  <a:lnTo>
                    <a:pt x="160451" y="69392"/>
                  </a:lnTo>
                  <a:lnTo>
                    <a:pt x="185686" y="10121"/>
                  </a:lnTo>
                  <a:lnTo>
                    <a:pt x="166725" y="2832"/>
                  </a:lnTo>
                  <a:lnTo>
                    <a:pt x="134556" y="78422"/>
                  </a:lnTo>
                  <a:lnTo>
                    <a:pt x="111429" y="86474"/>
                  </a:lnTo>
                  <a:lnTo>
                    <a:pt x="111429" y="0"/>
                  </a:lnTo>
                  <a:close/>
                </a:path>
              </a:pathLst>
            </a:custGeom>
            <a:solidFill>
              <a:srgbClr val="008752"/>
            </a:solidFill>
          </p:spPr>
          <p:txBody>
            <a:bodyPr wrap="square" lIns="0" tIns="0" rIns="0" bIns="0" rtlCol="0"/>
            <a:lstStyle/>
            <a:p>
              <a:endParaRPr sz="1632"/>
            </a:p>
          </p:txBody>
        </p:sp>
        <p:sp>
          <p:nvSpPr>
            <p:cNvPr id="259" name="bg object 137">
              <a:extLst>
                <a:ext uri="{FF2B5EF4-FFF2-40B4-BE49-F238E27FC236}">
                  <a16:creationId xmlns:a16="http://schemas.microsoft.com/office/drawing/2014/main" id="{6D57B80A-88D3-DD43-A81D-F2A917E9FECE}"/>
                </a:ext>
              </a:extLst>
            </p:cNvPr>
            <p:cNvSpPr/>
            <p:nvPr/>
          </p:nvSpPr>
          <p:spPr>
            <a:xfrm>
              <a:off x="6398986" y="2049827"/>
              <a:ext cx="448757" cy="185414"/>
            </a:xfrm>
            <a:custGeom>
              <a:avLst/>
              <a:gdLst/>
              <a:ahLst/>
              <a:cxnLst/>
              <a:rect l="l" t="t" r="r" b="b"/>
              <a:pathLst>
                <a:path w="393700" h="204469">
                  <a:moveTo>
                    <a:pt x="179171" y="0"/>
                  </a:moveTo>
                  <a:lnTo>
                    <a:pt x="157383" y="3279"/>
                  </a:lnTo>
                  <a:lnTo>
                    <a:pt x="138399" y="12422"/>
                  </a:lnTo>
                  <a:lnTo>
                    <a:pt x="123294" y="26387"/>
                  </a:lnTo>
                  <a:lnTo>
                    <a:pt x="113144" y="44132"/>
                  </a:lnTo>
                  <a:lnTo>
                    <a:pt x="110363" y="43726"/>
                  </a:lnTo>
                  <a:lnTo>
                    <a:pt x="108915" y="43726"/>
                  </a:lnTo>
                  <a:lnTo>
                    <a:pt x="94269" y="45952"/>
                  </a:lnTo>
                  <a:lnTo>
                    <a:pt x="81548" y="52154"/>
                  </a:lnTo>
                  <a:lnTo>
                    <a:pt x="71458" y="61615"/>
                  </a:lnTo>
                  <a:lnTo>
                    <a:pt x="64706" y="73621"/>
                  </a:lnTo>
                  <a:lnTo>
                    <a:pt x="61874" y="73482"/>
                  </a:lnTo>
                  <a:lnTo>
                    <a:pt x="37783" y="78103"/>
                  </a:lnTo>
                  <a:lnTo>
                    <a:pt x="18116" y="90704"/>
                  </a:lnTo>
                  <a:lnTo>
                    <a:pt x="4860" y="109395"/>
                  </a:lnTo>
                  <a:lnTo>
                    <a:pt x="0" y="132283"/>
                  </a:lnTo>
                  <a:lnTo>
                    <a:pt x="4860" y="155168"/>
                  </a:lnTo>
                  <a:lnTo>
                    <a:pt x="18116" y="173855"/>
                  </a:lnTo>
                  <a:lnTo>
                    <a:pt x="37783" y="186452"/>
                  </a:lnTo>
                  <a:lnTo>
                    <a:pt x="61874" y="191071"/>
                  </a:lnTo>
                  <a:lnTo>
                    <a:pt x="85964" y="186452"/>
                  </a:lnTo>
                  <a:lnTo>
                    <a:pt x="105640" y="173855"/>
                  </a:lnTo>
                  <a:lnTo>
                    <a:pt x="118908" y="155168"/>
                  </a:lnTo>
                  <a:lnTo>
                    <a:pt x="123774" y="131724"/>
                  </a:lnTo>
                  <a:lnTo>
                    <a:pt x="123685" y="130632"/>
                  </a:lnTo>
                  <a:lnTo>
                    <a:pt x="129654" y="128752"/>
                  </a:lnTo>
                  <a:lnTo>
                    <a:pt x="135039" y="125793"/>
                  </a:lnTo>
                  <a:lnTo>
                    <a:pt x="139687" y="121958"/>
                  </a:lnTo>
                  <a:lnTo>
                    <a:pt x="148539" y="126831"/>
                  </a:lnTo>
                  <a:lnTo>
                    <a:pt x="158153" y="130459"/>
                  </a:lnTo>
                  <a:lnTo>
                    <a:pt x="168405" y="132721"/>
                  </a:lnTo>
                  <a:lnTo>
                    <a:pt x="179171" y="133502"/>
                  </a:lnTo>
                  <a:lnTo>
                    <a:pt x="186337" y="133158"/>
                  </a:lnTo>
                  <a:lnTo>
                    <a:pt x="193297" y="132148"/>
                  </a:lnTo>
                  <a:lnTo>
                    <a:pt x="200013" y="130507"/>
                  </a:lnTo>
                  <a:lnTo>
                    <a:pt x="206451" y="128269"/>
                  </a:lnTo>
                  <a:lnTo>
                    <a:pt x="214740" y="135812"/>
                  </a:lnTo>
                  <a:lnTo>
                    <a:pt x="224521" y="141582"/>
                  </a:lnTo>
                  <a:lnTo>
                    <a:pt x="235538" y="145272"/>
                  </a:lnTo>
                  <a:lnTo>
                    <a:pt x="247535" y="146570"/>
                  </a:lnTo>
                  <a:lnTo>
                    <a:pt x="256812" y="145787"/>
                  </a:lnTo>
                  <a:lnTo>
                    <a:pt x="265544" y="143544"/>
                  </a:lnTo>
                  <a:lnTo>
                    <a:pt x="273628" y="140002"/>
                  </a:lnTo>
                  <a:lnTo>
                    <a:pt x="280962" y="135318"/>
                  </a:lnTo>
                  <a:lnTo>
                    <a:pt x="279603" y="139953"/>
                  </a:lnTo>
                  <a:lnTo>
                    <a:pt x="278650" y="144754"/>
                  </a:lnTo>
                  <a:lnTo>
                    <a:pt x="278650" y="149809"/>
                  </a:lnTo>
                  <a:lnTo>
                    <a:pt x="283171" y="171078"/>
                  </a:lnTo>
                  <a:lnTo>
                    <a:pt x="295498" y="188448"/>
                  </a:lnTo>
                  <a:lnTo>
                    <a:pt x="313781" y="200161"/>
                  </a:lnTo>
                  <a:lnTo>
                    <a:pt x="336169" y="204457"/>
                  </a:lnTo>
                  <a:lnTo>
                    <a:pt x="358563" y="200161"/>
                  </a:lnTo>
                  <a:lnTo>
                    <a:pt x="376850" y="188448"/>
                  </a:lnTo>
                  <a:lnTo>
                    <a:pt x="389179" y="171078"/>
                  </a:lnTo>
                  <a:lnTo>
                    <a:pt x="393700" y="149809"/>
                  </a:lnTo>
                  <a:lnTo>
                    <a:pt x="392096" y="137059"/>
                  </a:lnTo>
                  <a:lnTo>
                    <a:pt x="387551" y="125423"/>
                  </a:lnTo>
                  <a:lnTo>
                    <a:pt x="380460" y="115213"/>
                  </a:lnTo>
                  <a:lnTo>
                    <a:pt x="371221" y="106743"/>
                  </a:lnTo>
                  <a:lnTo>
                    <a:pt x="375107" y="99313"/>
                  </a:lnTo>
                  <a:lnTo>
                    <a:pt x="377494" y="91046"/>
                  </a:lnTo>
                  <a:lnTo>
                    <a:pt x="377494" y="82181"/>
                  </a:lnTo>
                  <a:lnTo>
                    <a:pt x="372908" y="60600"/>
                  </a:lnTo>
                  <a:lnTo>
                    <a:pt x="360400" y="42975"/>
                  </a:lnTo>
                  <a:lnTo>
                    <a:pt x="341843" y="31091"/>
                  </a:lnTo>
                  <a:lnTo>
                    <a:pt x="319112" y="26733"/>
                  </a:lnTo>
                  <a:lnTo>
                    <a:pt x="305096" y="28363"/>
                  </a:lnTo>
                  <a:lnTo>
                    <a:pt x="292334" y="32985"/>
                  </a:lnTo>
                  <a:lnTo>
                    <a:pt x="281211" y="40192"/>
                  </a:lnTo>
                  <a:lnTo>
                    <a:pt x="272110" y="49580"/>
                  </a:lnTo>
                  <a:lnTo>
                    <a:pt x="264706" y="45961"/>
                  </a:lnTo>
                  <a:lnTo>
                    <a:pt x="256438" y="43726"/>
                  </a:lnTo>
                  <a:lnTo>
                    <a:pt x="246710" y="43726"/>
                  </a:lnTo>
                  <a:lnTo>
                    <a:pt x="245122" y="43954"/>
                  </a:lnTo>
                  <a:lnTo>
                    <a:pt x="234951" y="26280"/>
                  </a:lnTo>
                  <a:lnTo>
                    <a:pt x="219857" y="12371"/>
                  </a:lnTo>
                  <a:lnTo>
                    <a:pt x="200908" y="3265"/>
                  </a:lnTo>
                  <a:lnTo>
                    <a:pt x="179171" y="0"/>
                  </a:lnTo>
                  <a:close/>
                </a:path>
              </a:pathLst>
            </a:custGeom>
            <a:solidFill>
              <a:srgbClr val="009A7B"/>
            </a:solidFill>
          </p:spPr>
          <p:txBody>
            <a:bodyPr wrap="square" lIns="0" tIns="0" rIns="0" bIns="0" rtlCol="0"/>
            <a:lstStyle/>
            <a:p>
              <a:endParaRPr sz="1632"/>
            </a:p>
          </p:txBody>
        </p:sp>
        <p:sp>
          <p:nvSpPr>
            <p:cNvPr id="260" name="bg object 138">
              <a:extLst>
                <a:ext uri="{FF2B5EF4-FFF2-40B4-BE49-F238E27FC236}">
                  <a16:creationId xmlns:a16="http://schemas.microsoft.com/office/drawing/2014/main" id="{53B2535E-D5D8-B74D-978E-7BA5EA9B5903}"/>
                </a:ext>
              </a:extLst>
            </p:cNvPr>
            <p:cNvSpPr/>
            <p:nvPr/>
          </p:nvSpPr>
          <p:spPr>
            <a:xfrm>
              <a:off x="8964699" y="1951978"/>
              <a:ext cx="300377" cy="319579"/>
            </a:xfrm>
            <a:custGeom>
              <a:avLst/>
              <a:gdLst/>
              <a:ahLst/>
              <a:cxnLst/>
              <a:rect l="l" t="t" r="r" b="b"/>
              <a:pathLst>
                <a:path w="263525" h="352425">
                  <a:moveTo>
                    <a:pt x="122427" y="0"/>
                  </a:moveTo>
                  <a:lnTo>
                    <a:pt x="99948" y="0"/>
                  </a:lnTo>
                  <a:lnTo>
                    <a:pt x="99948" y="51625"/>
                  </a:lnTo>
                  <a:lnTo>
                    <a:pt x="7988" y="16662"/>
                  </a:lnTo>
                  <a:lnTo>
                    <a:pt x="0" y="37668"/>
                  </a:lnTo>
                  <a:lnTo>
                    <a:pt x="99948" y="75666"/>
                  </a:lnTo>
                  <a:lnTo>
                    <a:pt x="99948" y="352056"/>
                  </a:lnTo>
                  <a:lnTo>
                    <a:pt x="122427" y="352056"/>
                  </a:lnTo>
                  <a:lnTo>
                    <a:pt x="122427" y="123939"/>
                  </a:lnTo>
                  <a:lnTo>
                    <a:pt x="263004" y="72339"/>
                  </a:lnTo>
                  <a:lnTo>
                    <a:pt x="255269" y="51257"/>
                  </a:lnTo>
                  <a:lnTo>
                    <a:pt x="176288" y="80238"/>
                  </a:lnTo>
                  <a:lnTo>
                    <a:pt x="204000" y="11709"/>
                  </a:lnTo>
                  <a:lnTo>
                    <a:pt x="183184" y="3289"/>
                  </a:lnTo>
                  <a:lnTo>
                    <a:pt x="147840" y="90678"/>
                  </a:lnTo>
                  <a:lnTo>
                    <a:pt x="122427" y="100012"/>
                  </a:lnTo>
                  <a:lnTo>
                    <a:pt x="122427" y="0"/>
                  </a:lnTo>
                  <a:close/>
                </a:path>
              </a:pathLst>
            </a:custGeom>
            <a:solidFill>
              <a:srgbClr val="00B495"/>
            </a:solidFill>
          </p:spPr>
          <p:txBody>
            <a:bodyPr wrap="square" lIns="0" tIns="0" rIns="0" bIns="0" rtlCol="0"/>
            <a:lstStyle/>
            <a:p>
              <a:endParaRPr sz="1632"/>
            </a:p>
          </p:txBody>
        </p:sp>
        <p:sp>
          <p:nvSpPr>
            <p:cNvPr id="261" name="bg object 139">
              <a:extLst>
                <a:ext uri="{FF2B5EF4-FFF2-40B4-BE49-F238E27FC236}">
                  <a16:creationId xmlns:a16="http://schemas.microsoft.com/office/drawing/2014/main" id="{5755DBE1-0790-7A4E-BF3A-097C4126F5C9}"/>
                </a:ext>
              </a:extLst>
            </p:cNvPr>
            <p:cNvSpPr/>
            <p:nvPr/>
          </p:nvSpPr>
          <p:spPr>
            <a:xfrm>
              <a:off x="8681374" y="399871"/>
              <a:ext cx="661554" cy="1646841"/>
            </a:xfrm>
            <a:custGeom>
              <a:avLst/>
              <a:gdLst/>
              <a:ahLst/>
              <a:cxnLst/>
              <a:rect l="l" t="t" r="r" b="b"/>
              <a:pathLst>
                <a:path w="580390" h="1816100">
                  <a:moveTo>
                    <a:pt x="263004" y="72339"/>
                  </a:moveTo>
                  <a:lnTo>
                    <a:pt x="255270" y="51244"/>
                  </a:lnTo>
                  <a:lnTo>
                    <a:pt x="176301" y="80238"/>
                  </a:lnTo>
                  <a:lnTo>
                    <a:pt x="204000" y="11709"/>
                  </a:lnTo>
                  <a:lnTo>
                    <a:pt x="183184" y="3276"/>
                  </a:lnTo>
                  <a:lnTo>
                    <a:pt x="147840" y="90678"/>
                  </a:lnTo>
                  <a:lnTo>
                    <a:pt x="122428" y="99999"/>
                  </a:lnTo>
                  <a:lnTo>
                    <a:pt x="122428" y="0"/>
                  </a:lnTo>
                  <a:lnTo>
                    <a:pt x="99949" y="0"/>
                  </a:lnTo>
                  <a:lnTo>
                    <a:pt x="99949" y="51625"/>
                  </a:lnTo>
                  <a:lnTo>
                    <a:pt x="7988" y="16662"/>
                  </a:lnTo>
                  <a:lnTo>
                    <a:pt x="0" y="37668"/>
                  </a:lnTo>
                  <a:lnTo>
                    <a:pt x="99949" y="75666"/>
                  </a:lnTo>
                  <a:lnTo>
                    <a:pt x="99949" y="352056"/>
                  </a:lnTo>
                  <a:lnTo>
                    <a:pt x="122428" y="352056"/>
                  </a:lnTo>
                  <a:lnTo>
                    <a:pt x="122428" y="123926"/>
                  </a:lnTo>
                  <a:lnTo>
                    <a:pt x="263004" y="72339"/>
                  </a:lnTo>
                  <a:close/>
                </a:path>
                <a:path w="580390" h="1816100">
                  <a:moveTo>
                    <a:pt x="579793" y="1752841"/>
                  </a:moveTo>
                  <a:lnTo>
                    <a:pt x="578053" y="1738122"/>
                  </a:lnTo>
                  <a:lnTo>
                    <a:pt x="573138" y="1724634"/>
                  </a:lnTo>
                  <a:lnTo>
                    <a:pt x="565416" y="1712798"/>
                  </a:lnTo>
                  <a:lnTo>
                    <a:pt x="555332" y="1702981"/>
                  </a:lnTo>
                  <a:lnTo>
                    <a:pt x="558152" y="1696389"/>
                  </a:lnTo>
                  <a:lnTo>
                    <a:pt x="560247" y="1689430"/>
                  </a:lnTo>
                  <a:lnTo>
                    <a:pt x="561543" y="1682178"/>
                  </a:lnTo>
                  <a:lnTo>
                    <a:pt x="561987" y="1674660"/>
                  </a:lnTo>
                  <a:lnTo>
                    <a:pt x="556945" y="1649691"/>
                  </a:lnTo>
                  <a:lnTo>
                    <a:pt x="543204" y="1629308"/>
                  </a:lnTo>
                  <a:lnTo>
                    <a:pt x="522820" y="1615567"/>
                  </a:lnTo>
                  <a:lnTo>
                    <a:pt x="497852" y="1610525"/>
                  </a:lnTo>
                  <a:lnTo>
                    <a:pt x="482434" y="1612404"/>
                  </a:lnTo>
                  <a:lnTo>
                    <a:pt x="468376" y="1617726"/>
                  </a:lnTo>
                  <a:lnTo>
                    <a:pt x="456120" y="1626031"/>
                  </a:lnTo>
                  <a:lnTo>
                    <a:pt x="446100" y="1636877"/>
                  </a:lnTo>
                  <a:lnTo>
                    <a:pt x="439851" y="1634083"/>
                  </a:lnTo>
                  <a:lnTo>
                    <a:pt x="433260" y="1631975"/>
                  </a:lnTo>
                  <a:lnTo>
                    <a:pt x="426377" y="1630641"/>
                  </a:lnTo>
                  <a:lnTo>
                    <a:pt x="418287" y="1630172"/>
                  </a:lnTo>
                  <a:lnTo>
                    <a:pt x="416560" y="1630438"/>
                  </a:lnTo>
                  <a:lnTo>
                    <a:pt x="405371" y="1610004"/>
                  </a:lnTo>
                  <a:lnTo>
                    <a:pt x="388785" y="1593926"/>
                  </a:lnTo>
                  <a:lnTo>
                    <a:pt x="367957" y="1583397"/>
                  </a:lnTo>
                  <a:lnTo>
                    <a:pt x="344081" y="1579613"/>
                  </a:lnTo>
                  <a:lnTo>
                    <a:pt x="320141" y="1583410"/>
                  </a:lnTo>
                  <a:lnTo>
                    <a:pt x="299288" y="1593989"/>
                  </a:lnTo>
                  <a:lnTo>
                    <a:pt x="282702" y="1610131"/>
                  </a:lnTo>
                  <a:lnTo>
                    <a:pt x="271538" y="1630641"/>
                  </a:lnTo>
                  <a:lnTo>
                    <a:pt x="268490" y="1630172"/>
                  </a:lnTo>
                  <a:lnTo>
                    <a:pt x="266890" y="1630172"/>
                  </a:lnTo>
                  <a:lnTo>
                    <a:pt x="250799" y="1632750"/>
                  </a:lnTo>
                  <a:lnTo>
                    <a:pt x="236829" y="1639938"/>
                  </a:lnTo>
                  <a:lnTo>
                    <a:pt x="225755" y="1650885"/>
                  </a:lnTo>
                  <a:lnTo>
                    <a:pt x="218351" y="1664754"/>
                  </a:lnTo>
                  <a:lnTo>
                    <a:pt x="215226" y="1664589"/>
                  </a:lnTo>
                  <a:lnTo>
                    <a:pt x="188747" y="1669935"/>
                  </a:lnTo>
                  <a:lnTo>
                    <a:pt x="167132" y="1684515"/>
                  </a:lnTo>
                  <a:lnTo>
                    <a:pt x="152565" y="1706118"/>
                  </a:lnTo>
                  <a:lnTo>
                    <a:pt x="147218" y="1732584"/>
                  </a:lnTo>
                  <a:lnTo>
                    <a:pt x="152565" y="1759051"/>
                  </a:lnTo>
                  <a:lnTo>
                    <a:pt x="167132" y="1780667"/>
                  </a:lnTo>
                  <a:lnTo>
                    <a:pt x="188747" y="1795233"/>
                  </a:lnTo>
                  <a:lnTo>
                    <a:pt x="215226" y="1800567"/>
                  </a:lnTo>
                  <a:lnTo>
                    <a:pt x="241681" y="1795233"/>
                  </a:lnTo>
                  <a:lnTo>
                    <a:pt x="263296" y="1780667"/>
                  </a:lnTo>
                  <a:lnTo>
                    <a:pt x="277863" y="1759051"/>
                  </a:lnTo>
                  <a:lnTo>
                    <a:pt x="283210" y="1731937"/>
                  </a:lnTo>
                  <a:lnTo>
                    <a:pt x="283108" y="1730679"/>
                  </a:lnTo>
                  <a:lnTo>
                    <a:pt x="289674" y="1728495"/>
                  </a:lnTo>
                  <a:lnTo>
                    <a:pt x="295617" y="1725091"/>
                  </a:lnTo>
                  <a:lnTo>
                    <a:pt x="300697" y="1720646"/>
                  </a:lnTo>
                  <a:lnTo>
                    <a:pt x="310438" y="1726285"/>
                  </a:lnTo>
                  <a:lnTo>
                    <a:pt x="320992" y="1730489"/>
                  </a:lnTo>
                  <a:lnTo>
                    <a:pt x="332257" y="1733092"/>
                  </a:lnTo>
                  <a:lnTo>
                    <a:pt x="344081" y="1733994"/>
                  </a:lnTo>
                  <a:lnTo>
                    <a:pt x="351955" y="1733600"/>
                  </a:lnTo>
                  <a:lnTo>
                    <a:pt x="359613" y="1732432"/>
                  </a:lnTo>
                  <a:lnTo>
                    <a:pt x="366991" y="1730540"/>
                  </a:lnTo>
                  <a:lnTo>
                    <a:pt x="374078" y="1727949"/>
                  </a:lnTo>
                  <a:lnTo>
                    <a:pt x="383171" y="1736674"/>
                  </a:lnTo>
                  <a:lnTo>
                    <a:pt x="393915" y="1743341"/>
                  </a:lnTo>
                  <a:lnTo>
                    <a:pt x="406031" y="1747596"/>
                  </a:lnTo>
                  <a:lnTo>
                    <a:pt x="419201" y="1749094"/>
                  </a:lnTo>
                  <a:lnTo>
                    <a:pt x="429310" y="1748218"/>
                  </a:lnTo>
                  <a:lnTo>
                    <a:pt x="438823" y="1745665"/>
                  </a:lnTo>
                  <a:lnTo>
                    <a:pt x="447636" y="1741652"/>
                  </a:lnTo>
                  <a:lnTo>
                    <a:pt x="455650" y="1736318"/>
                  </a:lnTo>
                  <a:lnTo>
                    <a:pt x="454228" y="1741589"/>
                  </a:lnTo>
                  <a:lnTo>
                    <a:pt x="453402" y="1747113"/>
                  </a:lnTo>
                  <a:lnTo>
                    <a:pt x="453402" y="1752841"/>
                  </a:lnTo>
                  <a:lnTo>
                    <a:pt x="458368" y="1777441"/>
                  </a:lnTo>
                  <a:lnTo>
                    <a:pt x="471906" y="1797532"/>
                  </a:lnTo>
                  <a:lnTo>
                    <a:pt x="491985" y="1811070"/>
                  </a:lnTo>
                  <a:lnTo>
                    <a:pt x="516585" y="1816036"/>
                  </a:lnTo>
                  <a:lnTo>
                    <a:pt x="541185" y="1811070"/>
                  </a:lnTo>
                  <a:lnTo>
                    <a:pt x="561276" y="1797532"/>
                  </a:lnTo>
                  <a:lnTo>
                    <a:pt x="574827" y="1777441"/>
                  </a:lnTo>
                  <a:lnTo>
                    <a:pt x="579793" y="1752841"/>
                  </a:lnTo>
                  <a:close/>
                </a:path>
              </a:pathLst>
            </a:custGeom>
            <a:solidFill>
              <a:srgbClr val="008752"/>
            </a:solidFill>
          </p:spPr>
          <p:txBody>
            <a:bodyPr wrap="square" lIns="0" tIns="0" rIns="0" bIns="0" rtlCol="0"/>
            <a:lstStyle/>
            <a:p>
              <a:endParaRPr sz="1632"/>
            </a:p>
          </p:txBody>
        </p:sp>
        <p:sp>
          <p:nvSpPr>
            <p:cNvPr id="262" name="bg object 140">
              <a:extLst>
                <a:ext uri="{FF2B5EF4-FFF2-40B4-BE49-F238E27FC236}">
                  <a16:creationId xmlns:a16="http://schemas.microsoft.com/office/drawing/2014/main" id="{3A4C31AE-D06B-7B49-B396-8756E04112AE}"/>
                </a:ext>
              </a:extLst>
            </p:cNvPr>
            <p:cNvSpPr/>
            <p:nvPr/>
          </p:nvSpPr>
          <p:spPr>
            <a:xfrm>
              <a:off x="8565871" y="280153"/>
              <a:ext cx="493633" cy="214779"/>
            </a:xfrm>
            <a:custGeom>
              <a:avLst/>
              <a:gdLst/>
              <a:ahLst/>
              <a:cxnLst/>
              <a:rect l="l" t="t" r="r" b="b"/>
              <a:pathLst>
                <a:path w="433070" h="236854">
                  <a:moveTo>
                    <a:pt x="196862" y="0"/>
                  </a:moveTo>
                  <a:lnTo>
                    <a:pt x="172929" y="3792"/>
                  </a:lnTo>
                  <a:lnTo>
                    <a:pt x="152076" y="14365"/>
                  </a:lnTo>
                  <a:lnTo>
                    <a:pt x="135480" y="30512"/>
                  </a:lnTo>
                  <a:lnTo>
                    <a:pt x="124320" y="51028"/>
                  </a:lnTo>
                  <a:lnTo>
                    <a:pt x="121272" y="50558"/>
                  </a:lnTo>
                  <a:lnTo>
                    <a:pt x="119684" y="50558"/>
                  </a:lnTo>
                  <a:lnTo>
                    <a:pt x="103593" y="53136"/>
                  </a:lnTo>
                  <a:lnTo>
                    <a:pt x="89617" y="60315"/>
                  </a:lnTo>
                  <a:lnTo>
                    <a:pt x="78536" y="71261"/>
                  </a:lnTo>
                  <a:lnTo>
                    <a:pt x="71132" y="85140"/>
                  </a:lnTo>
                  <a:lnTo>
                    <a:pt x="68008" y="84975"/>
                  </a:lnTo>
                  <a:lnTo>
                    <a:pt x="41533" y="90319"/>
                  </a:lnTo>
                  <a:lnTo>
                    <a:pt x="19916" y="104890"/>
                  </a:lnTo>
                  <a:lnTo>
                    <a:pt x="5343" y="126504"/>
                  </a:lnTo>
                  <a:lnTo>
                    <a:pt x="0" y="152971"/>
                  </a:lnTo>
                  <a:lnTo>
                    <a:pt x="5343" y="179436"/>
                  </a:lnTo>
                  <a:lnTo>
                    <a:pt x="19916" y="201045"/>
                  </a:lnTo>
                  <a:lnTo>
                    <a:pt x="41533" y="215613"/>
                  </a:lnTo>
                  <a:lnTo>
                    <a:pt x="68008" y="220954"/>
                  </a:lnTo>
                  <a:lnTo>
                    <a:pt x="94468" y="215613"/>
                  </a:lnTo>
                  <a:lnTo>
                    <a:pt x="116077" y="201045"/>
                  </a:lnTo>
                  <a:lnTo>
                    <a:pt x="130648" y="179436"/>
                  </a:lnTo>
                  <a:lnTo>
                    <a:pt x="135991" y="152323"/>
                  </a:lnTo>
                  <a:lnTo>
                    <a:pt x="135889" y="151066"/>
                  </a:lnTo>
                  <a:lnTo>
                    <a:pt x="142455" y="148882"/>
                  </a:lnTo>
                  <a:lnTo>
                    <a:pt x="148399" y="145478"/>
                  </a:lnTo>
                  <a:lnTo>
                    <a:pt x="153479" y="141033"/>
                  </a:lnTo>
                  <a:lnTo>
                    <a:pt x="163215" y="146663"/>
                  </a:lnTo>
                  <a:lnTo>
                    <a:pt x="173780" y="150853"/>
                  </a:lnTo>
                  <a:lnTo>
                    <a:pt x="185040" y="153467"/>
                  </a:lnTo>
                  <a:lnTo>
                    <a:pt x="196862" y="154368"/>
                  </a:lnTo>
                  <a:lnTo>
                    <a:pt x="204743" y="153972"/>
                  </a:lnTo>
                  <a:lnTo>
                    <a:pt x="212394" y="152809"/>
                  </a:lnTo>
                  <a:lnTo>
                    <a:pt x="219779" y="150918"/>
                  </a:lnTo>
                  <a:lnTo>
                    <a:pt x="226860" y="148336"/>
                  </a:lnTo>
                  <a:lnTo>
                    <a:pt x="235960" y="157056"/>
                  </a:lnTo>
                  <a:lnTo>
                    <a:pt x="246707" y="163723"/>
                  </a:lnTo>
                  <a:lnTo>
                    <a:pt x="258810" y="167983"/>
                  </a:lnTo>
                  <a:lnTo>
                    <a:pt x="271983" y="169481"/>
                  </a:lnTo>
                  <a:lnTo>
                    <a:pt x="282087" y="168594"/>
                  </a:lnTo>
                  <a:lnTo>
                    <a:pt x="291603" y="166050"/>
                  </a:lnTo>
                  <a:lnTo>
                    <a:pt x="300420" y="162028"/>
                  </a:lnTo>
                  <a:lnTo>
                    <a:pt x="308432" y="156705"/>
                  </a:lnTo>
                  <a:lnTo>
                    <a:pt x="307009" y="161975"/>
                  </a:lnTo>
                  <a:lnTo>
                    <a:pt x="306184" y="167500"/>
                  </a:lnTo>
                  <a:lnTo>
                    <a:pt x="306184" y="173228"/>
                  </a:lnTo>
                  <a:lnTo>
                    <a:pt x="311148" y="197825"/>
                  </a:lnTo>
                  <a:lnTo>
                    <a:pt x="324688" y="217912"/>
                  </a:lnTo>
                  <a:lnTo>
                    <a:pt x="344771" y="231456"/>
                  </a:lnTo>
                  <a:lnTo>
                    <a:pt x="369366" y="236423"/>
                  </a:lnTo>
                  <a:lnTo>
                    <a:pt x="393971" y="231456"/>
                  </a:lnTo>
                  <a:lnTo>
                    <a:pt x="414062" y="217912"/>
                  </a:lnTo>
                  <a:lnTo>
                    <a:pt x="427608" y="197825"/>
                  </a:lnTo>
                  <a:lnTo>
                    <a:pt x="432574" y="173228"/>
                  </a:lnTo>
                  <a:lnTo>
                    <a:pt x="430842" y="158500"/>
                  </a:lnTo>
                  <a:lnTo>
                    <a:pt x="425916" y="145021"/>
                  </a:lnTo>
                  <a:lnTo>
                    <a:pt x="418205" y="133180"/>
                  </a:lnTo>
                  <a:lnTo>
                    <a:pt x="408114" y="123367"/>
                  </a:lnTo>
                  <a:lnTo>
                    <a:pt x="410938" y="116767"/>
                  </a:lnTo>
                  <a:lnTo>
                    <a:pt x="413027" y="109816"/>
                  </a:lnTo>
                  <a:lnTo>
                    <a:pt x="414324" y="102561"/>
                  </a:lnTo>
                  <a:lnTo>
                    <a:pt x="414769" y="95046"/>
                  </a:lnTo>
                  <a:lnTo>
                    <a:pt x="409730" y="70077"/>
                  </a:lnTo>
                  <a:lnTo>
                    <a:pt x="395989" y="49691"/>
                  </a:lnTo>
                  <a:lnTo>
                    <a:pt x="375603" y="35950"/>
                  </a:lnTo>
                  <a:lnTo>
                    <a:pt x="350634" y="30911"/>
                  </a:lnTo>
                  <a:lnTo>
                    <a:pt x="335214" y="32786"/>
                  </a:lnTo>
                  <a:lnTo>
                    <a:pt x="321157" y="38106"/>
                  </a:lnTo>
                  <a:lnTo>
                    <a:pt x="308900" y="46417"/>
                  </a:lnTo>
                  <a:lnTo>
                    <a:pt x="298881" y="57264"/>
                  </a:lnTo>
                  <a:lnTo>
                    <a:pt x="292632" y="54469"/>
                  </a:lnTo>
                  <a:lnTo>
                    <a:pt x="286051" y="52358"/>
                  </a:lnTo>
                  <a:lnTo>
                    <a:pt x="279161" y="51024"/>
                  </a:lnTo>
                  <a:lnTo>
                    <a:pt x="271068" y="50558"/>
                  </a:lnTo>
                  <a:lnTo>
                    <a:pt x="269341" y="50825"/>
                  </a:lnTo>
                  <a:lnTo>
                    <a:pt x="258159" y="30384"/>
                  </a:lnTo>
                  <a:lnTo>
                    <a:pt x="241569" y="14301"/>
                  </a:lnTo>
                  <a:lnTo>
                    <a:pt x="220746" y="3774"/>
                  </a:lnTo>
                  <a:lnTo>
                    <a:pt x="196862" y="0"/>
                  </a:lnTo>
                  <a:close/>
                </a:path>
              </a:pathLst>
            </a:custGeom>
            <a:solidFill>
              <a:srgbClr val="00B495"/>
            </a:solidFill>
          </p:spPr>
          <p:txBody>
            <a:bodyPr wrap="square" lIns="0" tIns="0" rIns="0" bIns="0" rtlCol="0"/>
            <a:lstStyle/>
            <a:p>
              <a:endParaRPr sz="1632"/>
            </a:p>
          </p:txBody>
        </p:sp>
        <p:pic>
          <p:nvPicPr>
            <p:cNvPr id="263" name="bg object 141">
              <a:extLst>
                <a:ext uri="{FF2B5EF4-FFF2-40B4-BE49-F238E27FC236}">
                  <a16:creationId xmlns:a16="http://schemas.microsoft.com/office/drawing/2014/main" id="{07CFD360-02F7-2B4A-B5DC-474BC154B87B}"/>
                </a:ext>
              </a:extLst>
            </p:cNvPr>
            <p:cNvPicPr/>
            <p:nvPr/>
          </p:nvPicPr>
          <p:blipFill>
            <a:blip r:embed="rId53" cstate="screen">
              <a:extLst>
                <a:ext uri="{28A0092B-C50C-407E-A947-70E740481C1C}">
                  <a14:useLocalDpi xmlns:a14="http://schemas.microsoft.com/office/drawing/2010/main"/>
                </a:ext>
              </a:extLst>
            </a:blip>
            <a:stretch>
              <a:fillRect/>
            </a:stretch>
          </p:blipFill>
          <p:spPr>
            <a:xfrm>
              <a:off x="8294265" y="1138808"/>
              <a:ext cx="407669" cy="364116"/>
            </a:xfrm>
            <a:prstGeom prst="rect">
              <a:avLst/>
            </a:prstGeom>
          </p:spPr>
        </p:pic>
        <p:sp>
          <p:nvSpPr>
            <p:cNvPr id="264" name="bg object 142">
              <a:extLst>
                <a:ext uri="{FF2B5EF4-FFF2-40B4-BE49-F238E27FC236}">
                  <a16:creationId xmlns:a16="http://schemas.microsoft.com/office/drawing/2014/main" id="{AFE8A64B-4071-0945-90A6-3E2C9F295F85}"/>
                </a:ext>
              </a:extLst>
            </p:cNvPr>
            <p:cNvSpPr/>
            <p:nvPr/>
          </p:nvSpPr>
          <p:spPr>
            <a:xfrm>
              <a:off x="8489437" y="1248548"/>
              <a:ext cx="13028" cy="326489"/>
            </a:xfrm>
            <a:custGeom>
              <a:avLst/>
              <a:gdLst/>
              <a:ahLst/>
              <a:cxnLst/>
              <a:rect l="l" t="t" r="r" b="b"/>
              <a:pathLst>
                <a:path w="11429" h="360044">
                  <a:moveTo>
                    <a:pt x="11239" y="0"/>
                  </a:moveTo>
                  <a:lnTo>
                    <a:pt x="0" y="0"/>
                  </a:lnTo>
                  <a:lnTo>
                    <a:pt x="0" y="359905"/>
                  </a:lnTo>
                  <a:lnTo>
                    <a:pt x="11239" y="359905"/>
                  </a:lnTo>
                  <a:lnTo>
                    <a:pt x="11239" y="0"/>
                  </a:lnTo>
                  <a:close/>
                </a:path>
              </a:pathLst>
            </a:custGeom>
            <a:solidFill>
              <a:srgbClr val="008752"/>
            </a:solidFill>
          </p:spPr>
          <p:txBody>
            <a:bodyPr wrap="square" lIns="0" tIns="0" rIns="0" bIns="0" rtlCol="0"/>
            <a:lstStyle/>
            <a:p>
              <a:endParaRPr sz="1632"/>
            </a:p>
          </p:txBody>
        </p:sp>
        <p:pic>
          <p:nvPicPr>
            <p:cNvPr id="265" name="bg object 143">
              <a:extLst>
                <a:ext uri="{FF2B5EF4-FFF2-40B4-BE49-F238E27FC236}">
                  <a16:creationId xmlns:a16="http://schemas.microsoft.com/office/drawing/2014/main" id="{947B376C-7854-E34D-A537-69E610631B4A}"/>
                </a:ext>
              </a:extLst>
            </p:cNvPr>
            <p:cNvPicPr/>
            <p:nvPr/>
          </p:nvPicPr>
          <p:blipFill>
            <a:blip r:embed="rId54" cstate="screen">
              <a:extLst>
                <a:ext uri="{28A0092B-C50C-407E-A947-70E740481C1C}">
                  <a14:useLocalDpi xmlns:a14="http://schemas.microsoft.com/office/drawing/2010/main"/>
                </a:ext>
              </a:extLst>
            </a:blip>
            <a:stretch>
              <a:fillRect/>
            </a:stretch>
          </p:blipFill>
          <p:spPr>
            <a:xfrm>
              <a:off x="6103436" y="2160739"/>
              <a:ext cx="407654" cy="364116"/>
            </a:xfrm>
            <a:prstGeom prst="rect">
              <a:avLst/>
            </a:prstGeom>
          </p:spPr>
        </p:pic>
        <p:sp>
          <p:nvSpPr>
            <p:cNvPr id="266" name="bg object 144">
              <a:extLst>
                <a:ext uri="{FF2B5EF4-FFF2-40B4-BE49-F238E27FC236}">
                  <a16:creationId xmlns:a16="http://schemas.microsoft.com/office/drawing/2014/main" id="{40B00203-7298-E54F-A98D-432620FA546B}"/>
                </a:ext>
              </a:extLst>
            </p:cNvPr>
            <p:cNvSpPr/>
            <p:nvPr/>
          </p:nvSpPr>
          <p:spPr>
            <a:xfrm>
              <a:off x="6298592" y="2270488"/>
              <a:ext cx="13028" cy="326489"/>
            </a:xfrm>
            <a:custGeom>
              <a:avLst/>
              <a:gdLst/>
              <a:ahLst/>
              <a:cxnLst/>
              <a:rect l="l" t="t" r="r" b="b"/>
              <a:pathLst>
                <a:path w="11429" h="360044">
                  <a:moveTo>
                    <a:pt x="11239" y="0"/>
                  </a:moveTo>
                  <a:lnTo>
                    <a:pt x="0" y="0"/>
                  </a:lnTo>
                  <a:lnTo>
                    <a:pt x="0" y="359905"/>
                  </a:lnTo>
                  <a:lnTo>
                    <a:pt x="11239" y="359905"/>
                  </a:lnTo>
                  <a:lnTo>
                    <a:pt x="11239" y="0"/>
                  </a:lnTo>
                  <a:close/>
                </a:path>
              </a:pathLst>
            </a:custGeom>
            <a:solidFill>
              <a:srgbClr val="008752"/>
            </a:solidFill>
          </p:spPr>
          <p:txBody>
            <a:bodyPr wrap="square" lIns="0" tIns="0" rIns="0" bIns="0" rtlCol="0"/>
            <a:lstStyle/>
            <a:p>
              <a:endParaRPr sz="1632"/>
            </a:p>
          </p:txBody>
        </p:sp>
        <p:pic>
          <p:nvPicPr>
            <p:cNvPr id="267" name="bg object 145">
              <a:extLst>
                <a:ext uri="{FF2B5EF4-FFF2-40B4-BE49-F238E27FC236}">
                  <a16:creationId xmlns:a16="http://schemas.microsoft.com/office/drawing/2014/main" id="{52F73CAA-0520-3047-8BF6-6261F3A882B2}"/>
                </a:ext>
              </a:extLst>
            </p:cNvPr>
            <p:cNvPicPr/>
            <p:nvPr/>
          </p:nvPicPr>
          <p:blipFill>
            <a:blip r:embed="rId55" cstate="screen">
              <a:extLst>
                <a:ext uri="{28A0092B-C50C-407E-A947-70E740481C1C}">
                  <a14:useLocalDpi xmlns:a14="http://schemas.microsoft.com/office/drawing/2010/main"/>
                </a:ext>
              </a:extLst>
            </a:blip>
            <a:stretch>
              <a:fillRect/>
            </a:stretch>
          </p:blipFill>
          <p:spPr>
            <a:xfrm>
              <a:off x="6303105" y="2718863"/>
              <a:ext cx="407654" cy="364122"/>
            </a:xfrm>
            <a:prstGeom prst="rect">
              <a:avLst/>
            </a:prstGeom>
          </p:spPr>
        </p:pic>
        <p:sp>
          <p:nvSpPr>
            <p:cNvPr id="268" name="bg object 146">
              <a:extLst>
                <a:ext uri="{FF2B5EF4-FFF2-40B4-BE49-F238E27FC236}">
                  <a16:creationId xmlns:a16="http://schemas.microsoft.com/office/drawing/2014/main" id="{E8029463-1DD3-EA48-BC7E-95948E991E86}"/>
                </a:ext>
              </a:extLst>
            </p:cNvPr>
            <p:cNvSpPr/>
            <p:nvPr/>
          </p:nvSpPr>
          <p:spPr>
            <a:xfrm>
              <a:off x="6498261" y="2828617"/>
              <a:ext cx="13028" cy="326489"/>
            </a:xfrm>
            <a:custGeom>
              <a:avLst/>
              <a:gdLst/>
              <a:ahLst/>
              <a:cxnLst/>
              <a:rect l="l" t="t" r="r" b="b"/>
              <a:pathLst>
                <a:path w="11429" h="360045">
                  <a:moveTo>
                    <a:pt x="11239" y="0"/>
                  </a:moveTo>
                  <a:lnTo>
                    <a:pt x="0" y="0"/>
                  </a:lnTo>
                  <a:lnTo>
                    <a:pt x="0" y="359905"/>
                  </a:lnTo>
                  <a:lnTo>
                    <a:pt x="11239" y="359905"/>
                  </a:lnTo>
                  <a:lnTo>
                    <a:pt x="11239" y="0"/>
                  </a:lnTo>
                  <a:close/>
                </a:path>
              </a:pathLst>
            </a:custGeom>
            <a:solidFill>
              <a:srgbClr val="008752"/>
            </a:solidFill>
          </p:spPr>
          <p:txBody>
            <a:bodyPr wrap="square" lIns="0" tIns="0" rIns="0" bIns="0" rtlCol="0"/>
            <a:lstStyle/>
            <a:p>
              <a:endParaRPr sz="1632"/>
            </a:p>
          </p:txBody>
        </p:sp>
        <p:pic>
          <p:nvPicPr>
            <p:cNvPr id="269" name="bg object 147">
              <a:extLst>
                <a:ext uri="{FF2B5EF4-FFF2-40B4-BE49-F238E27FC236}">
                  <a16:creationId xmlns:a16="http://schemas.microsoft.com/office/drawing/2014/main" id="{51CE2504-AE54-2D41-891F-575234798B90}"/>
                </a:ext>
              </a:extLst>
            </p:cNvPr>
            <p:cNvPicPr/>
            <p:nvPr/>
          </p:nvPicPr>
          <p:blipFill>
            <a:blip r:embed="rId56" cstate="screen">
              <a:extLst>
                <a:ext uri="{28A0092B-C50C-407E-A947-70E740481C1C}">
                  <a14:useLocalDpi xmlns:a14="http://schemas.microsoft.com/office/drawing/2010/main"/>
                </a:ext>
              </a:extLst>
            </a:blip>
            <a:stretch>
              <a:fillRect/>
            </a:stretch>
          </p:blipFill>
          <p:spPr>
            <a:xfrm>
              <a:off x="7418946" y="3632086"/>
              <a:ext cx="407669" cy="364111"/>
            </a:xfrm>
            <a:prstGeom prst="rect">
              <a:avLst/>
            </a:prstGeom>
          </p:spPr>
        </p:pic>
        <p:sp>
          <p:nvSpPr>
            <p:cNvPr id="270" name="bg object 148">
              <a:extLst>
                <a:ext uri="{FF2B5EF4-FFF2-40B4-BE49-F238E27FC236}">
                  <a16:creationId xmlns:a16="http://schemas.microsoft.com/office/drawing/2014/main" id="{C7A5836E-630A-4740-A0C7-5A758AF4826C}"/>
                </a:ext>
              </a:extLst>
            </p:cNvPr>
            <p:cNvSpPr/>
            <p:nvPr/>
          </p:nvSpPr>
          <p:spPr>
            <a:xfrm>
              <a:off x="7614117" y="3741820"/>
              <a:ext cx="13028" cy="326489"/>
            </a:xfrm>
            <a:custGeom>
              <a:avLst/>
              <a:gdLst/>
              <a:ahLst/>
              <a:cxnLst/>
              <a:rect l="l" t="t" r="r" b="b"/>
              <a:pathLst>
                <a:path w="11429" h="360045">
                  <a:moveTo>
                    <a:pt x="11239" y="0"/>
                  </a:moveTo>
                  <a:lnTo>
                    <a:pt x="0" y="0"/>
                  </a:lnTo>
                  <a:lnTo>
                    <a:pt x="0" y="359905"/>
                  </a:lnTo>
                  <a:lnTo>
                    <a:pt x="11239" y="359905"/>
                  </a:lnTo>
                  <a:lnTo>
                    <a:pt x="11239" y="0"/>
                  </a:lnTo>
                  <a:close/>
                </a:path>
              </a:pathLst>
            </a:custGeom>
            <a:solidFill>
              <a:srgbClr val="008752"/>
            </a:solidFill>
          </p:spPr>
          <p:txBody>
            <a:bodyPr wrap="square" lIns="0" tIns="0" rIns="0" bIns="0" rtlCol="0"/>
            <a:lstStyle/>
            <a:p>
              <a:endParaRPr sz="1632"/>
            </a:p>
          </p:txBody>
        </p:sp>
        <p:pic>
          <p:nvPicPr>
            <p:cNvPr id="271" name="bg object 149">
              <a:extLst>
                <a:ext uri="{FF2B5EF4-FFF2-40B4-BE49-F238E27FC236}">
                  <a16:creationId xmlns:a16="http://schemas.microsoft.com/office/drawing/2014/main" id="{F7D2FEE3-0EDF-E64D-B2F2-78E02181917C}"/>
                </a:ext>
              </a:extLst>
            </p:cNvPr>
            <p:cNvPicPr/>
            <p:nvPr/>
          </p:nvPicPr>
          <p:blipFill>
            <a:blip r:embed="rId57" cstate="screen">
              <a:extLst>
                <a:ext uri="{28A0092B-C50C-407E-A947-70E740481C1C}">
                  <a14:useLocalDpi xmlns:a14="http://schemas.microsoft.com/office/drawing/2010/main"/>
                </a:ext>
              </a:extLst>
            </a:blip>
            <a:stretch>
              <a:fillRect/>
            </a:stretch>
          </p:blipFill>
          <p:spPr>
            <a:xfrm>
              <a:off x="9852051" y="4700669"/>
              <a:ext cx="407653" cy="364111"/>
            </a:xfrm>
            <a:prstGeom prst="rect">
              <a:avLst/>
            </a:prstGeom>
          </p:spPr>
        </p:pic>
        <p:sp>
          <p:nvSpPr>
            <p:cNvPr id="272" name="bg object 150">
              <a:extLst>
                <a:ext uri="{FF2B5EF4-FFF2-40B4-BE49-F238E27FC236}">
                  <a16:creationId xmlns:a16="http://schemas.microsoft.com/office/drawing/2014/main" id="{59853CE5-09CD-D844-9C35-F709BFCA78EC}"/>
                </a:ext>
              </a:extLst>
            </p:cNvPr>
            <p:cNvSpPr/>
            <p:nvPr/>
          </p:nvSpPr>
          <p:spPr>
            <a:xfrm>
              <a:off x="10047217" y="4810412"/>
              <a:ext cx="13028" cy="326489"/>
            </a:xfrm>
            <a:custGeom>
              <a:avLst/>
              <a:gdLst/>
              <a:ahLst/>
              <a:cxnLst/>
              <a:rect l="l" t="t" r="r" b="b"/>
              <a:pathLst>
                <a:path w="11429" h="360045">
                  <a:moveTo>
                    <a:pt x="11226" y="0"/>
                  </a:moveTo>
                  <a:lnTo>
                    <a:pt x="0" y="0"/>
                  </a:lnTo>
                  <a:lnTo>
                    <a:pt x="0" y="359918"/>
                  </a:lnTo>
                  <a:lnTo>
                    <a:pt x="11226" y="359918"/>
                  </a:lnTo>
                  <a:lnTo>
                    <a:pt x="11226" y="0"/>
                  </a:lnTo>
                  <a:close/>
                </a:path>
              </a:pathLst>
            </a:custGeom>
            <a:solidFill>
              <a:srgbClr val="008752"/>
            </a:solidFill>
          </p:spPr>
          <p:txBody>
            <a:bodyPr wrap="square" lIns="0" tIns="0" rIns="0" bIns="0" rtlCol="0"/>
            <a:lstStyle/>
            <a:p>
              <a:endParaRPr sz="1632"/>
            </a:p>
          </p:txBody>
        </p:sp>
        <p:pic>
          <p:nvPicPr>
            <p:cNvPr id="273" name="bg object 151">
              <a:extLst>
                <a:ext uri="{FF2B5EF4-FFF2-40B4-BE49-F238E27FC236}">
                  <a16:creationId xmlns:a16="http://schemas.microsoft.com/office/drawing/2014/main" id="{095AD165-DF13-C043-A59C-4374ABA9BBE6}"/>
                </a:ext>
              </a:extLst>
            </p:cNvPr>
            <p:cNvPicPr/>
            <p:nvPr/>
          </p:nvPicPr>
          <p:blipFill>
            <a:blip r:embed="rId58" cstate="screen">
              <a:extLst>
                <a:ext uri="{28A0092B-C50C-407E-A947-70E740481C1C}">
                  <a14:useLocalDpi xmlns:a14="http://schemas.microsoft.com/office/drawing/2010/main"/>
                </a:ext>
              </a:extLst>
            </a:blip>
            <a:stretch>
              <a:fillRect/>
            </a:stretch>
          </p:blipFill>
          <p:spPr>
            <a:xfrm>
              <a:off x="7402020" y="5807124"/>
              <a:ext cx="249712" cy="277167"/>
            </a:xfrm>
            <a:prstGeom prst="rect">
              <a:avLst/>
            </a:prstGeom>
          </p:spPr>
        </p:pic>
        <p:sp>
          <p:nvSpPr>
            <p:cNvPr id="274" name="bg object 152">
              <a:extLst>
                <a:ext uri="{FF2B5EF4-FFF2-40B4-BE49-F238E27FC236}">
                  <a16:creationId xmlns:a16="http://schemas.microsoft.com/office/drawing/2014/main" id="{2D5FB5B6-883E-BA45-84E2-85B9258F6E11}"/>
                </a:ext>
              </a:extLst>
            </p:cNvPr>
            <p:cNvSpPr/>
            <p:nvPr/>
          </p:nvSpPr>
          <p:spPr>
            <a:xfrm>
              <a:off x="7519095" y="5890670"/>
              <a:ext cx="13028" cy="248754"/>
            </a:xfrm>
            <a:custGeom>
              <a:avLst/>
              <a:gdLst/>
              <a:ahLst/>
              <a:cxnLst/>
              <a:rect l="l" t="t" r="r" b="b"/>
              <a:pathLst>
                <a:path w="11429" h="274320">
                  <a:moveTo>
                    <a:pt x="11239" y="0"/>
                  </a:moveTo>
                  <a:lnTo>
                    <a:pt x="0" y="0"/>
                  </a:lnTo>
                  <a:lnTo>
                    <a:pt x="0" y="273964"/>
                  </a:lnTo>
                  <a:lnTo>
                    <a:pt x="11239" y="273964"/>
                  </a:lnTo>
                  <a:lnTo>
                    <a:pt x="11239" y="0"/>
                  </a:lnTo>
                  <a:close/>
                </a:path>
              </a:pathLst>
            </a:custGeom>
            <a:solidFill>
              <a:srgbClr val="008752"/>
            </a:solidFill>
          </p:spPr>
          <p:txBody>
            <a:bodyPr wrap="square" lIns="0" tIns="0" rIns="0" bIns="0" rtlCol="0"/>
            <a:lstStyle/>
            <a:p>
              <a:endParaRPr sz="1632"/>
            </a:p>
          </p:txBody>
        </p:sp>
        <p:pic>
          <p:nvPicPr>
            <p:cNvPr id="275" name="bg object 154">
              <a:extLst>
                <a:ext uri="{FF2B5EF4-FFF2-40B4-BE49-F238E27FC236}">
                  <a16:creationId xmlns:a16="http://schemas.microsoft.com/office/drawing/2014/main" id="{EB1033D0-A37B-A849-8F71-6CCFB2CD4041}"/>
                </a:ext>
              </a:extLst>
            </p:cNvPr>
            <p:cNvPicPr/>
            <p:nvPr/>
          </p:nvPicPr>
          <p:blipFill>
            <a:blip r:embed="rId59" cstate="screen">
              <a:extLst>
                <a:ext uri="{28A0092B-C50C-407E-A947-70E740481C1C}">
                  <a14:useLocalDpi xmlns:a14="http://schemas.microsoft.com/office/drawing/2010/main"/>
                </a:ext>
              </a:extLst>
            </a:blip>
            <a:stretch>
              <a:fillRect/>
            </a:stretch>
          </p:blipFill>
          <p:spPr>
            <a:xfrm>
              <a:off x="9721293" y="2238615"/>
              <a:ext cx="586854" cy="615780"/>
            </a:xfrm>
            <a:prstGeom prst="rect">
              <a:avLst/>
            </a:prstGeom>
          </p:spPr>
        </p:pic>
      </p:grpSp>
      <p:sp>
        <p:nvSpPr>
          <p:cNvPr id="4" name="Slide Number Placeholder 3">
            <a:extLst>
              <a:ext uri="{FF2B5EF4-FFF2-40B4-BE49-F238E27FC236}">
                <a16:creationId xmlns:a16="http://schemas.microsoft.com/office/drawing/2014/main" id="{FCDEE189-8017-024C-B06E-A5A1922346BA}"/>
              </a:ext>
            </a:extLst>
          </p:cNvPr>
          <p:cNvSpPr>
            <a:spLocks noGrp="1"/>
          </p:cNvSpPr>
          <p:nvPr>
            <p:ph type="sldNum" sz="quarter" idx="4"/>
          </p:nvPr>
        </p:nvSpPr>
        <p:spPr/>
        <p:txBody>
          <a:bodyPr/>
          <a:lstStyle/>
          <a:p>
            <a:fld id="{316755DE-A14E-A247-9B1E-AB0C957F89E6}" type="slidenum">
              <a:rPr lang="en-US" smtClean="0"/>
              <a:pPr/>
              <a:t>21</a:t>
            </a:fld>
            <a:endParaRPr lang="en-US"/>
          </a:p>
        </p:txBody>
      </p:sp>
      <p:sp>
        <p:nvSpPr>
          <p:cNvPr id="5" name="Footer Placeholder 4">
            <a:extLst>
              <a:ext uri="{FF2B5EF4-FFF2-40B4-BE49-F238E27FC236}">
                <a16:creationId xmlns:a16="http://schemas.microsoft.com/office/drawing/2014/main" id="{9FE83786-F302-534C-8BA6-28C186BE42FD}"/>
              </a:ext>
            </a:extLst>
          </p:cNvPr>
          <p:cNvSpPr>
            <a:spLocks noGrp="1"/>
          </p:cNvSpPr>
          <p:nvPr>
            <p:ph type="ftr" sz="quarter" idx="3"/>
          </p:nvPr>
        </p:nvSpPr>
        <p:spPr/>
        <p:txBody>
          <a:bodyPr/>
          <a:lstStyle/>
          <a:p>
            <a:r>
              <a:rPr lang="en-IE">
                <a:latin typeface="Gotham Book" panose="02000604040000020004" pitchFamily="2" charset="0"/>
              </a:rPr>
              <a:t>www.seai.ie</a:t>
            </a:r>
          </a:p>
          <a:p>
            <a:endParaRPr lang="en-US">
              <a:latin typeface="Arial"/>
            </a:endParaRPr>
          </a:p>
        </p:txBody>
      </p:sp>
      <p:pic>
        <p:nvPicPr>
          <p:cNvPr id="280" name="object 43">
            <a:extLst>
              <a:ext uri="{FF2B5EF4-FFF2-40B4-BE49-F238E27FC236}">
                <a16:creationId xmlns:a16="http://schemas.microsoft.com/office/drawing/2014/main" id="{C744971F-BC5D-C841-90EC-FD620BF643D3}"/>
              </a:ext>
            </a:extLst>
          </p:cNvPr>
          <p:cNvPicPr/>
          <p:nvPr/>
        </p:nvPicPr>
        <p:blipFill>
          <a:blip r:embed="rId60" cstate="screen">
            <a:extLst>
              <a:ext uri="{28A0092B-C50C-407E-A947-70E740481C1C}">
                <a14:useLocalDpi xmlns:a14="http://schemas.microsoft.com/office/drawing/2010/main"/>
              </a:ext>
            </a:extLst>
          </a:blip>
          <a:stretch>
            <a:fillRect/>
          </a:stretch>
        </p:blipFill>
        <p:spPr>
          <a:xfrm>
            <a:off x="884064" y="4167481"/>
            <a:ext cx="1078841" cy="1071237"/>
          </a:xfrm>
          <a:prstGeom prst="rect">
            <a:avLst/>
          </a:prstGeom>
        </p:spPr>
      </p:pic>
      <p:pic>
        <p:nvPicPr>
          <p:cNvPr id="281" name="object 44">
            <a:extLst>
              <a:ext uri="{FF2B5EF4-FFF2-40B4-BE49-F238E27FC236}">
                <a16:creationId xmlns:a16="http://schemas.microsoft.com/office/drawing/2014/main" id="{09216F39-DFF3-5146-9C58-64F0505C75C5}"/>
              </a:ext>
            </a:extLst>
          </p:cNvPr>
          <p:cNvPicPr/>
          <p:nvPr/>
        </p:nvPicPr>
        <p:blipFill>
          <a:blip r:embed="rId61" cstate="screen">
            <a:extLst>
              <a:ext uri="{28A0092B-C50C-407E-A947-70E740481C1C}">
                <a14:useLocalDpi xmlns:a14="http://schemas.microsoft.com/office/drawing/2010/main"/>
              </a:ext>
            </a:extLst>
          </a:blip>
          <a:stretch>
            <a:fillRect/>
          </a:stretch>
        </p:blipFill>
        <p:spPr>
          <a:xfrm>
            <a:off x="8728716" y="2492221"/>
            <a:ext cx="100607" cy="150887"/>
          </a:xfrm>
          <a:prstGeom prst="rect">
            <a:avLst/>
          </a:prstGeom>
        </p:spPr>
      </p:pic>
      <p:sp>
        <p:nvSpPr>
          <p:cNvPr id="282" name="object 45">
            <a:extLst>
              <a:ext uri="{FF2B5EF4-FFF2-40B4-BE49-F238E27FC236}">
                <a16:creationId xmlns:a16="http://schemas.microsoft.com/office/drawing/2014/main" id="{EA61A9DD-F21E-4445-8CF4-A212BCC63F54}"/>
              </a:ext>
            </a:extLst>
          </p:cNvPr>
          <p:cNvSpPr/>
          <p:nvPr/>
        </p:nvSpPr>
        <p:spPr>
          <a:xfrm>
            <a:off x="8550866" y="2564915"/>
            <a:ext cx="314973" cy="203263"/>
          </a:xfrm>
          <a:custGeom>
            <a:avLst/>
            <a:gdLst/>
            <a:ahLst/>
            <a:cxnLst/>
            <a:rect l="l" t="t" r="r" b="b"/>
            <a:pathLst>
              <a:path w="347345" h="224155">
                <a:moveTo>
                  <a:pt x="208597" y="60833"/>
                </a:moveTo>
                <a:lnTo>
                  <a:pt x="205968" y="58216"/>
                </a:lnTo>
                <a:lnTo>
                  <a:pt x="168351" y="58216"/>
                </a:lnTo>
                <a:lnTo>
                  <a:pt x="153720" y="19405"/>
                </a:lnTo>
                <a:lnTo>
                  <a:pt x="150355" y="17856"/>
                </a:lnTo>
                <a:lnTo>
                  <a:pt x="144297" y="20154"/>
                </a:lnTo>
                <a:lnTo>
                  <a:pt x="142773" y="23520"/>
                </a:lnTo>
                <a:lnTo>
                  <a:pt x="155854" y="58216"/>
                </a:lnTo>
                <a:lnTo>
                  <a:pt x="95008" y="58216"/>
                </a:lnTo>
                <a:lnTo>
                  <a:pt x="80391" y="19405"/>
                </a:lnTo>
                <a:lnTo>
                  <a:pt x="77025" y="17856"/>
                </a:lnTo>
                <a:lnTo>
                  <a:pt x="70954" y="20154"/>
                </a:lnTo>
                <a:lnTo>
                  <a:pt x="69430" y="23520"/>
                </a:lnTo>
                <a:lnTo>
                  <a:pt x="82511" y="58216"/>
                </a:lnTo>
                <a:lnTo>
                  <a:pt x="48158" y="58216"/>
                </a:lnTo>
                <a:lnTo>
                  <a:pt x="45529" y="60833"/>
                </a:lnTo>
                <a:lnTo>
                  <a:pt x="45529" y="67297"/>
                </a:lnTo>
                <a:lnTo>
                  <a:pt x="48158" y="69926"/>
                </a:lnTo>
                <a:lnTo>
                  <a:pt x="86918" y="69926"/>
                </a:lnTo>
                <a:lnTo>
                  <a:pt x="101307" y="108064"/>
                </a:lnTo>
                <a:lnTo>
                  <a:pt x="103530" y="109512"/>
                </a:lnTo>
                <a:lnTo>
                  <a:pt x="105892" y="109512"/>
                </a:lnTo>
                <a:lnTo>
                  <a:pt x="107276" y="109397"/>
                </a:lnTo>
                <a:lnTo>
                  <a:pt x="110985" y="107988"/>
                </a:lnTo>
                <a:lnTo>
                  <a:pt x="112509" y="104622"/>
                </a:lnTo>
                <a:lnTo>
                  <a:pt x="99428" y="69926"/>
                </a:lnTo>
                <a:lnTo>
                  <a:pt x="160261" y="69926"/>
                </a:lnTo>
                <a:lnTo>
                  <a:pt x="174650" y="108064"/>
                </a:lnTo>
                <a:lnTo>
                  <a:pt x="176860" y="109512"/>
                </a:lnTo>
                <a:lnTo>
                  <a:pt x="179235" y="109512"/>
                </a:lnTo>
                <a:lnTo>
                  <a:pt x="180619" y="109397"/>
                </a:lnTo>
                <a:lnTo>
                  <a:pt x="184327" y="107988"/>
                </a:lnTo>
                <a:lnTo>
                  <a:pt x="185851" y="104622"/>
                </a:lnTo>
                <a:lnTo>
                  <a:pt x="172758" y="69926"/>
                </a:lnTo>
                <a:lnTo>
                  <a:pt x="202730" y="69926"/>
                </a:lnTo>
                <a:lnTo>
                  <a:pt x="205968" y="69926"/>
                </a:lnTo>
                <a:lnTo>
                  <a:pt x="208597" y="67297"/>
                </a:lnTo>
                <a:lnTo>
                  <a:pt x="208597" y="60833"/>
                </a:lnTo>
                <a:close/>
              </a:path>
              <a:path w="347345" h="224155">
                <a:moveTo>
                  <a:pt x="347345" y="168541"/>
                </a:moveTo>
                <a:lnTo>
                  <a:pt x="332714" y="129755"/>
                </a:lnTo>
                <a:lnTo>
                  <a:pt x="332714" y="162953"/>
                </a:lnTo>
                <a:lnTo>
                  <a:pt x="199859" y="162953"/>
                </a:lnTo>
                <a:lnTo>
                  <a:pt x="187604" y="130454"/>
                </a:lnTo>
                <a:lnTo>
                  <a:pt x="192925" y="130454"/>
                </a:lnTo>
                <a:lnTo>
                  <a:pt x="221005" y="130454"/>
                </a:lnTo>
                <a:lnTo>
                  <a:pt x="231368" y="157911"/>
                </a:lnTo>
                <a:lnTo>
                  <a:pt x="233591" y="159359"/>
                </a:lnTo>
                <a:lnTo>
                  <a:pt x="235953" y="159359"/>
                </a:lnTo>
                <a:lnTo>
                  <a:pt x="236651" y="159359"/>
                </a:lnTo>
                <a:lnTo>
                  <a:pt x="237337" y="159245"/>
                </a:lnTo>
                <a:lnTo>
                  <a:pt x="241046" y="157835"/>
                </a:lnTo>
                <a:lnTo>
                  <a:pt x="242570" y="154457"/>
                </a:lnTo>
                <a:lnTo>
                  <a:pt x="233514" y="130454"/>
                </a:lnTo>
                <a:lnTo>
                  <a:pt x="251929" y="130454"/>
                </a:lnTo>
                <a:lnTo>
                  <a:pt x="274561" y="130454"/>
                </a:lnTo>
                <a:lnTo>
                  <a:pt x="284924" y="157911"/>
                </a:lnTo>
                <a:lnTo>
                  <a:pt x="287147" y="159359"/>
                </a:lnTo>
                <a:lnTo>
                  <a:pt x="289509" y="159359"/>
                </a:lnTo>
                <a:lnTo>
                  <a:pt x="290893" y="159245"/>
                </a:lnTo>
                <a:lnTo>
                  <a:pt x="294601" y="157835"/>
                </a:lnTo>
                <a:lnTo>
                  <a:pt x="296125" y="154457"/>
                </a:lnTo>
                <a:lnTo>
                  <a:pt x="287070" y="130454"/>
                </a:lnTo>
                <a:lnTo>
                  <a:pt x="306679" y="130454"/>
                </a:lnTo>
                <a:lnTo>
                  <a:pt x="309905" y="130454"/>
                </a:lnTo>
                <a:lnTo>
                  <a:pt x="312534" y="127825"/>
                </a:lnTo>
                <a:lnTo>
                  <a:pt x="312534" y="121361"/>
                </a:lnTo>
                <a:lnTo>
                  <a:pt x="309905" y="118745"/>
                </a:lnTo>
                <a:lnTo>
                  <a:pt x="282663" y="118745"/>
                </a:lnTo>
                <a:lnTo>
                  <a:pt x="272059" y="90601"/>
                </a:lnTo>
                <a:lnTo>
                  <a:pt x="268681" y="89065"/>
                </a:lnTo>
                <a:lnTo>
                  <a:pt x="262636" y="91363"/>
                </a:lnTo>
                <a:lnTo>
                  <a:pt x="261099" y="94742"/>
                </a:lnTo>
                <a:lnTo>
                  <a:pt x="270141" y="118745"/>
                </a:lnTo>
                <a:lnTo>
                  <a:pt x="254063" y="118745"/>
                </a:lnTo>
                <a:lnTo>
                  <a:pt x="242443" y="87947"/>
                </a:lnTo>
                <a:lnTo>
                  <a:pt x="304431" y="87947"/>
                </a:lnTo>
                <a:lnTo>
                  <a:pt x="332714" y="162953"/>
                </a:lnTo>
                <a:lnTo>
                  <a:pt x="332714" y="129755"/>
                </a:lnTo>
                <a:lnTo>
                  <a:pt x="313105" y="77749"/>
                </a:lnTo>
                <a:lnTo>
                  <a:pt x="310921" y="76238"/>
                </a:lnTo>
                <a:lnTo>
                  <a:pt x="241528" y="76238"/>
                </a:lnTo>
                <a:lnTo>
                  <a:pt x="241528" y="118745"/>
                </a:lnTo>
                <a:lnTo>
                  <a:pt x="192925" y="118745"/>
                </a:lnTo>
                <a:lnTo>
                  <a:pt x="54978" y="118745"/>
                </a:lnTo>
                <a:lnTo>
                  <a:pt x="14617" y="11709"/>
                </a:lnTo>
                <a:lnTo>
                  <a:pt x="201193" y="11709"/>
                </a:lnTo>
                <a:lnTo>
                  <a:pt x="241528" y="118745"/>
                </a:lnTo>
                <a:lnTo>
                  <a:pt x="241528" y="76238"/>
                </a:lnTo>
                <a:lnTo>
                  <a:pt x="238023" y="76238"/>
                </a:lnTo>
                <a:lnTo>
                  <a:pt x="213702" y="11709"/>
                </a:lnTo>
                <a:lnTo>
                  <a:pt x="209854" y="1511"/>
                </a:lnTo>
                <a:lnTo>
                  <a:pt x="207670" y="0"/>
                </a:lnTo>
                <a:lnTo>
                  <a:pt x="4241" y="0"/>
                </a:lnTo>
                <a:lnTo>
                  <a:pt x="2425" y="939"/>
                </a:lnTo>
                <a:lnTo>
                  <a:pt x="241" y="4102"/>
                </a:lnTo>
                <a:lnTo>
                  <a:pt x="0" y="6121"/>
                </a:lnTo>
                <a:lnTo>
                  <a:pt x="46304" y="128955"/>
                </a:lnTo>
                <a:lnTo>
                  <a:pt x="48488" y="130454"/>
                </a:lnTo>
                <a:lnTo>
                  <a:pt x="106057" y="130454"/>
                </a:lnTo>
                <a:lnTo>
                  <a:pt x="106057" y="205308"/>
                </a:lnTo>
                <a:lnTo>
                  <a:pt x="108673" y="207937"/>
                </a:lnTo>
                <a:lnTo>
                  <a:pt x="111912" y="207937"/>
                </a:lnTo>
                <a:lnTo>
                  <a:pt x="115150" y="207937"/>
                </a:lnTo>
                <a:lnTo>
                  <a:pt x="117767" y="205308"/>
                </a:lnTo>
                <a:lnTo>
                  <a:pt x="117767" y="130454"/>
                </a:lnTo>
                <a:lnTo>
                  <a:pt x="132994" y="130454"/>
                </a:lnTo>
                <a:lnTo>
                  <a:pt x="132994" y="216611"/>
                </a:lnTo>
                <a:lnTo>
                  <a:pt x="135623" y="219240"/>
                </a:lnTo>
                <a:lnTo>
                  <a:pt x="138861" y="219240"/>
                </a:lnTo>
                <a:lnTo>
                  <a:pt x="142087" y="219240"/>
                </a:lnTo>
                <a:lnTo>
                  <a:pt x="144716" y="216611"/>
                </a:lnTo>
                <a:lnTo>
                  <a:pt x="144716" y="130454"/>
                </a:lnTo>
                <a:lnTo>
                  <a:pt x="175094" y="130454"/>
                </a:lnTo>
                <a:lnTo>
                  <a:pt x="191185" y="173151"/>
                </a:lnTo>
                <a:lnTo>
                  <a:pt x="193370" y="174663"/>
                </a:lnTo>
                <a:lnTo>
                  <a:pt x="241592" y="174663"/>
                </a:lnTo>
                <a:lnTo>
                  <a:pt x="241592" y="221310"/>
                </a:lnTo>
                <a:lnTo>
                  <a:pt x="244221" y="223939"/>
                </a:lnTo>
                <a:lnTo>
                  <a:pt x="247446" y="223939"/>
                </a:lnTo>
                <a:lnTo>
                  <a:pt x="250685" y="223939"/>
                </a:lnTo>
                <a:lnTo>
                  <a:pt x="253314" y="221310"/>
                </a:lnTo>
                <a:lnTo>
                  <a:pt x="253314" y="174663"/>
                </a:lnTo>
                <a:lnTo>
                  <a:pt x="265201" y="174663"/>
                </a:lnTo>
                <a:lnTo>
                  <a:pt x="265201" y="213868"/>
                </a:lnTo>
                <a:lnTo>
                  <a:pt x="267817" y="216496"/>
                </a:lnTo>
                <a:lnTo>
                  <a:pt x="271056" y="216496"/>
                </a:lnTo>
                <a:lnTo>
                  <a:pt x="274294" y="216496"/>
                </a:lnTo>
                <a:lnTo>
                  <a:pt x="276910" y="213868"/>
                </a:lnTo>
                <a:lnTo>
                  <a:pt x="276910" y="174663"/>
                </a:lnTo>
                <a:lnTo>
                  <a:pt x="341185" y="174663"/>
                </a:lnTo>
                <a:lnTo>
                  <a:pt x="343103" y="174663"/>
                </a:lnTo>
                <a:lnTo>
                  <a:pt x="344906" y="173723"/>
                </a:lnTo>
                <a:lnTo>
                  <a:pt x="347103" y="170561"/>
                </a:lnTo>
                <a:lnTo>
                  <a:pt x="347345" y="168541"/>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sp>
        <p:nvSpPr>
          <p:cNvPr id="283" name="object 46">
            <a:extLst>
              <a:ext uri="{FF2B5EF4-FFF2-40B4-BE49-F238E27FC236}">
                <a16:creationId xmlns:a16="http://schemas.microsoft.com/office/drawing/2014/main" id="{92C9A40C-6ACC-E949-830B-E970E49A82AB}"/>
              </a:ext>
            </a:extLst>
          </p:cNvPr>
          <p:cNvSpPr/>
          <p:nvPr/>
        </p:nvSpPr>
        <p:spPr>
          <a:xfrm>
            <a:off x="8605764" y="2443831"/>
            <a:ext cx="270635" cy="195778"/>
          </a:xfrm>
          <a:custGeom>
            <a:avLst/>
            <a:gdLst/>
            <a:ahLst/>
            <a:cxnLst/>
            <a:rect l="l" t="t" r="r" b="b"/>
            <a:pathLst>
              <a:path w="298450" h="215900">
                <a:moveTo>
                  <a:pt x="28663" y="103682"/>
                </a:moveTo>
                <a:lnTo>
                  <a:pt x="27228" y="100279"/>
                </a:lnTo>
                <a:lnTo>
                  <a:pt x="5854" y="91579"/>
                </a:lnTo>
                <a:lnTo>
                  <a:pt x="2425" y="93014"/>
                </a:lnTo>
                <a:lnTo>
                  <a:pt x="0" y="99009"/>
                </a:lnTo>
                <a:lnTo>
                  <a:pt x="1435" y="102425"/>
                </a:lnTo>
                <a:lnTo>
                  <a:pt x="20548" y="110197"/>
                </a:lnTo>
                <a:lnTo>
                  <a:pt x="21285" y="110337"/>
                </a:lnTo>
                <a:lnTo>
                  <a:pt x="22021" y="110337"/>
                </a:lnTo>
                <a:lnTo>
                  <a:pt x="24333" y="110337"/>
                </a:lnTo>
                <a:lnTo>
                  <a:pt x="26517" y="108966"/>
                </a:lnTo>
                <a:lnTo>
                  <a:pt x="28663" y="103682"/>
                </a:lnTo>
                <a:close/>
              </a:path>
              <a:path w="298450" h="215900">
                <a:moveTo>
                  <a:pt x="55511" y="121640"/>
                </a:moveTo>
                <a:lnTo>
                  <a:pt x="54000" y="118249"/>
                </a:lnTo>
                <a:lnTo>
                  <a:pt x="47993" y="115912"/>
                </a:lnTo>
                <a:lnTo>
                  <a:pt x="44577" y="117411"/>
                </a:lnTo>
                <a:lnTo>
                  <a:pt x="42824" y="121970"/>
                </a:lnTo>
                <a:lnTo>
                  <a:pt x="42265" y="123532"/>
                </a:lnTo>
                <a:lnTo>
                  <a:pt x="40716" y="128168"/>
                </a:lnTo>
                <a:lnTo>
                  <a:pt x="42367" y="131483"/>
                </a:lnTo>
                <a:lnTo>
                  <a:pt x="46050" y="132715"/>
                </a:lnTo>
                <a:lnTo>
                  <a:pt x="46672" y="132816"/>
                </a:lnTo>
                <a:lnTo>
                  <a:pt x="49745" y="132816"/>
                </a:lnTo>
                <a:lnTo>
                  <a:pt x="52019" y="131267"/>
                </a:lnTo>
                <a:lnTo>
                  <a:pt x="53314" y="127419"/>
                </a:lnTo>
                <a:lnTo>
                  <a:pt x="53822" y="126034"/>
                </a:lnTo>
                <a:lnTo>
                  <a:pt x="55511" y="121640"/>
                </a:lnTo>
                <a:close/>
              </a:path>
              <a:path w="298450" h="215900">
                <a:moveTo>
                  <a:pt x="57302" y="59156"/>
                </a:moveTo>
                <a:lnTo>
                  <a:pt x="40982" y="42824"/>
                </a:lnTo>
                <a:lnTo>
                  <a:pt x="37274" y="42824"/>
                </a:lnTo>
                <a:lnTo>
                  <a:pt x="32702" y="47409"/>
                </a:lnTo>
                <a:lnTo>
                  <a:pt x="32702" y="51117"/>
                </a:lnTo>
                <a:lnTo>
                  <a:pt x="47879" y="66294"/>
                </a:lnTo>
                <a:lnTo>
                  <a:pt x="49377" y="66865"/>
                </a:lnTo>
                <a:lnTo>
                  <a:pt x="50876" y="66865"/>
                </a:lnTo>
                <a:lnTo>
                  <a:pt x="52374" y="66865"/>
                </a:lnTo>
                <a:lnTo>
                  <a:pt x="53873" y="66294"/>
                </a:lnTo>
                <a:lnTo>
                  <a:pt x="57302" y="62865"/>
                </a:lnTo>
                <a:lnTo>
                  <a:pt x="57302" y="59156"/>
                </a:lnTo>
                <a:close/>
              </a:path>
              <a:path w="298450" h="215900">
                <a:moveTo>
                  <a:pt x="78371" y="85826"/>
                </a:moveTo>
                <a:lnTo>
                  <a:pt x="73850" y="81203"/>
                </a:lnTo>
                <a:lnTo>
                  <a:pt x="70129" y="81178"/>
                </a:lnTo>
                <a:lnTo>
                  <a:pt x="64300" y="86906"/>
                </a:lnTo>
                <a:lnTo>
                  <a:pt x="60985" y="90639"/>
                </a:lnTo>
                <a:lnTo>
                  <a:pt x="56007" y="97129"/>
                </a:lnTo>
                <a:lnTo>
                  <a:pt x="56489" y="100812"/>
                </a:lnTo>
                <a:lnTo>
                  <a:pt x="60121" y="103593"/>
                </a:lnTo>
                <a:lnTo>
                  <a:pt x="61379" y="103987"/>
                </a:lnTo>
                <a:lnTo>
                  <a:pt x="64376" y="103987"/>
                </a:lnTo>
                <a:lnTo>
                  <a:pt x="66116" y="103200"/>
                </a:lnTo>
                <a:lnTo>
                  <a:pt x="69938" y="98209"/>
                </a:lnTo>
                <a:lnTo>
                  <a:pt x="72898" y="94881"/>
                </a:lnTo>
                <a:lnTo>
                  <a:pt x="78346" y="89535"/>
                </a:lnTo>
                <a:lnTo>
                  <a:pt x="78371" y="85826"/>
                </a:lnTo>
                <a:close/>
              </a:path>
              <a:path w="298450" h="215900">
                <a:moveTo>
                  <a:pt x="99402" y="33515"/>
                </a:moveTo>
                <a:lnTo>
                  <a:pt x="90436" y="12255"/>
                </a:lnTo>
                <a:lnTo>
                  <a:pt x="87020" y="10833"/>
                </a:lnTo>
                <a:lnTo>
                  <a:pt x="81051" y="13360"/>
                </a:lnTo>
                <a:lnTo>
                  <a:pt x="79654" y="16802"/>
                </a:lnTo>
                <a:lnTo>
                  <a:pt x="88303" y="37325"/>
                </a:lnTo>
                <a:lnTo>
                  <a:pt x="90474" y="38671"/>
                </a:lnTo>
                <a:lnTo>
                  <a:pt x="92760" y="38671"/>
                </a:lnTo>
                <a:lnTo>
                  <a:pt x="93522" y="38671"/>
                </a:lnTo>
                <a:lnTo>
                  <a:pt x="94297" y="38519"/>
                </a:lnTo>
                <a:lnTo>
                  <a:pt x="98018" y="36957"/>
                </a:lnTo>
                <a:lnTo>
                  <a:pt x="99402" y="33515"/>
                </a:lnTo>
                <a:close/>
              </a:path>
              <a:path w="298450" h="215900">
                <a:moveTo>
                  <a:pt x="127190" y="63322"/>
                </a:moveTo>
                <a:lnTo>
                  <a:pt x="126415" y="59753"/>
                </a:lnTo>
                <a:lnTo>
                  <a:pt x="125857" y="56997"/>
                </a:lnTo>
                <a:lnTo>
                  <a:pt x="122720" y="54978"/>
                </a:lnTo>
                <a:lnTo>
                  <a:pt x="87795" y="70929"/>
                </a:lnTo>
                <a:lnTo>
                  <a:pt x="90385" y="75742"/>
                </a:lnTo>
                <a:lnTo>
                  <a:pt x="92405" y="76860"/>
                </a:lnTo>
                <a:lnTo>
                  <a:pt x="95427" y="76860"/>
                </a:lnTo>
                <a:lnTo>
                  <a:pt x="96367" y="76631"/>
                </a:lnTo>
                <a:lnTo>
                  <a:pt x="97256" y="76161"/>
                </a:lnTo>
                <a:lnTo>
                  <a:pt x="103187" y="73240"/>
                </a:lnTo>
                <a:lnTo>
                  <a:pt x="109308" y="70751"/>
                </a:lnTo>
                <a:lnTo>
                  <a:pt x="115582" y="68694"/>
                </a:lnTo>
                <a:lnTo>
                  <a:pt x="121996" y="67094"/>
                </a:lnTo>
                <a:lnTo>
                  <a:pt x="125171" y="66433"/>
                </a:lnTo>
                <a:lnTo>
                  <a:pt x="127190" y="63322"/>
                </a:lnTo>
                <a:close/>
              </a:path>
              <a:path w="298450" h="215900">
                <a:moveTo>
                  <a:pt x="149771" y="2628"/>
                </a:moveTo>
                <a:lnTo>
                  <a:pt x="147142" y="0"/>
                </a:lnTo>
                <a:lnTo>
                  <a:pt x="140677" y="0"/>
                </a:lnTo>
                <a:lnTo>
                  <a:pt x="138049" y="2628"/>
                </a:lnTo>
                <a:lnTo>
                  <a:pt x="138049" y="25704"/>
                </a:lnTo>
                <a:lnTo>
                  <a:pt x="140677" y="28321"/>
                </a:lnTo>
                <a:lnTo>
                  <a:pt x="143903" y="28321"/>
                </a:lnTo>
                <a:lnTo>
                  <a:pt x="147142" y="28321"/>
                </a:lnTo>
                <a:lnTo>
                  <a:pt x="149771" y="25704"/>
                </a:lnTo>
                <a:lnTo>
                  <a:pt x="149771" y="2628"/>
                </a:lnTo>
                <a:close/>
              </a:path>
              <a:path w="298450" h="215900">
                <a:moveTo>
                  <a:pt x="206362" y="15976"/>
                </a:moveTo>
                <a:lnTo>
                  <a:pt x="204914" y="12573"/>
                </a:lnTo>
                <a:lnTo>
                  <a:pt x="198932" y="10121"/>
                </a:lnTo>
                <a:lnTo>
                  <a:pt x="195503" y="11557"/>
                </a:lnTo>
                <a:lnTo>
                  <a:pt x="186829" y="32943"/>
                </a:lnTo>
                <a:lnTo>
                  <a:pt x="188264" y="36360"/>
                </a:lnTo>
                <a:lnTo>
                  <a:pt x="191985" y="37871"/>
                </a:lnTo>
                <a:lnTo>
                  <a:pt x="192722" y="38011"/>
                </a:lnTo>
                <a:lnTo>
                  <a:pt x="193459" y="38011"/>
                </a:lnTo>
                <a:lnTo>
                  <a:pt x="195783" y="38011"/>
                </a:lnTo>
                <a:lnTo>
                  <a:pt x="197954" y="36639"/>
                </a:lnTo>
                <a:lnTo>
                  <a:pt x="206362" y="15976"/>
                </a:lnTo>
                <a:close/>
              </a:path>
              <a:path w="298450" h="215900">
                <a:moveTo>
                  <a:pt x="255117" y="47409"/>
                </a:moveTo>
                <a:lnTo>
                  <a:pt x="250532" y="42824"/>
                </a:lnTo>
                <a:lnTo>
                  <a:pt x="246824" y="42824"/>
                </a:lnTo>
                <a:lnTo>
                  <a:pt x="230505" y="59156"/>
                </a:lnTo>
                <a:lnTo>
                  <a:pt x="230505" y="62865"/>
                </a:lnTo>
                <a:lnTo>
                  <a:pt x="233946" y="66294"/>
                </a:lnTo>
                <a:lnTo>
                  <a:pt x="235432" y="66865"/>
                </a:lnTo>
                <a:lnTo>
                  <a:pt x="236931" y="66865"/>
                </a:lnTo>
                <a:lnTo>
                  <a:pt x="238429" y="66865"/>
                </a:lnTo>
                <a:lnTo>
                  <a:pt x="239928" y="66294"/>
                </a:lnTo>
                <a:lnTo>
                  <a:pt x="255117" y="51117"/>
                </a:lnTo>
                <a:lnTo>
                  <a:pt x="255117" y="47409"/>
                </a:lnTo>
                <a:close/>
              </a:path>
              <a:path w="298450" h="215900">
                <a:moveTo>
                  <a:pt x="287096" y="97155"/>
                </a:moveTo>
                <a:lnTo>
                  <a:pt x="284581" y="91198"/>
                </a:lnTo>
                <a:lnTo>
                  <a:pt x="281152" y="89789"/>
                </a:lnTo>
                <a:lnTo>
                  <a:pt x="259880" y="98767"/>
                </a:lnTo>
                <a:lnTo>
                  <a:pt x="258483" y="102196"/>
                </a:lnTo>
                <a:lnTo>
                  <a:pt x="260680" y="107416"/>
                </a:lnTo>
                <a:lnTo>
                  <a:pt x="262839" y="108762"/>
                </a:lnTo>
                <a:lnTo>
                  <a:pt x="265137" y="108762"/>
                </a:lnTo>
                <a:lnTo>
                  <a:pt x="265899" y="108762"/>
                </a:lnTo>
                <a:lnTo>
                  <a:pt x="266661" y="108610"/>
                </a:lnTo>
                <a:lnTo>
                  <a:pt x="285699" y="100584"/>
                </a:lnTo>
                <a:lnTo>
                  <a:pt x="287096" y="97155"/>
                </a:lnTo>
                <a:close/>
              </a:path>
              <a:path w="298450" h="215900">
                <a:moveTo>
                  <a:pt x="287807" y="209054"/>
                </a:moveTo>
                <a:lnTo>
                  <a:pt x="286372" y="205651"/>
                </a:lnTo>
                <a:lnTo>
                  <a:pt x="264998" y="196951"/>
                </a:lnTo>
                <a:lnTo>
                  <a:pt x="261569" y="198386"/>
                </a:lnTo>
                <a:lnTo>
                  <a:pt x="259143" y="204381"/>
                </a:lnTo>
                <a:lnTo>
                  <a:pt x="260578" y="207797"/>
                </a:lnTo>
                <a:lnTo>
                  <a:pt x="279679" y="215569"/>
                </a:lnTo>
                <a:lnTo>
                  <a:pt x="280428" y="215709"/>
                </a:lnTo>
                <a:lnTo>
                  <a:pt x="281165" y="215709"/>
                </a:lnTo>
                <a:lnTo>
                  <a:pt x="283476" y="215709"/>
                </a:lnTo>
                <a:lnTo>
                  <a:pt x="285661" y="214325"/>
                </a:lnTo>
                <a:lnTo>
                  <a:pt x="287807" y="209054"/>
                </a:lnTo>
                <a:close/>
              </a:path>
              <a:path w="298450" h="215900">
                <a:moveTo>
                  <a:pt x="297942" y="150799"/>
                </a:moveTo>
                <a:lnTo>
                  <a:pt x="295325" y="148183"/>
                </a:lnTo>
                <a:lnTo>
                  <a:pt x="272249" y="148183"/>
                </a:lnTo>
                <a:lnTo>
                  <a:pt x="269608" y="150799"/>
                </a:lnTo>
                <a:lnTo>
                  <a:pt x="269608" y="157264"/>
                </a:lnTo>
                <a:lnTo>
                  <a:pt x="272249" y="159893"/>
                </a:lnTo>
                <a:lnTo>
                  <a:pt x="292087" y="159893"/>
                </a:lnTo>
                <a:lnTo>
                  <a:pt x="295325" y="159893"/>
                </a:lnTo>
                <a:lnTo>
                  <a:pt x="297942" y="157264"/>
                </a:lnTo>
                <a:lnTo>
                  <a:pt x="297942" y="150799"/>
                </a:lnTo>
                <a:close/>
              </a:path>
            </a:pathLst>
          </a:custGeom>
          <a:solidFill>
            <a:srgbClr val="FFFFFF"/>
          </a:solidFill>
        </p:spPr>
        <p:txBody>
          <a:bodyPr wrap="square" lIns="0" tIns="0" rIns="0" bIns="0" rtlCol="0"/>
          <a:lstStyle/>
          <a:p>
            <a:pPr defTabSz="829178"/>
            <a:endParaRPr sz="1632">
              <a:solidFill>
                <a:prstClr val="black"/>
              </a:solidFill>
              <a:latin typeface="Calibri"/>
            </a:endParaRPr>
          </a:p>
        </p:txBody>
      </p:sp>
      <p:pic>
        <p:nvPicPr>
          <p:cNvPr id="284" name="object 47">
            <a:extLst>
              <a:ext uri="{FF2B5EF4-FFF2-40B4-BE49-F238E27FC236}">
                <a16:creationId xmlns:a16="http://schemas.microsoft.com/office/drawing/2014/main" id="{C185ACCA-8EF6-D049-94C8-0C387AAB5674}"/>
              </a:ext>
            </a:extLst>
          </p:cNvPr>
          <p:cNvPicPr/>
          <p:nvPr/>
        </p:nvPicPr>
        <p:blipFill>
          <a:blip r:embed="rId62" cstate="screen">
            <a:extLst>
              <a:ext uri="{28A0092B-C50C-407E-A947-70E740481C1C}">
                <a14:useLocalDpi xmlns:a14="http://schemas.microsoft.com/office/drawing/2010/main"/>
              </a:ext>
            </a:extLst>
          </a:blip>
          <a:stretch>
            <a:fillRect/>
          </a:stretch>
        </p:blipFill>
        <p:spPr>
          <a:xfrm>
            <a:off x="9038646" y="4568806"/>
            <a:ext cx="100618" cy="150887"/>
          </a:xfrm>
          <a:prstGeom prst="rect">
            <a:avLst/>
          </a:prstGeom>
        </p:spPr>
      </p:pic>
      <p:sp>
        <p:nvSpPr>
          <p:cNvPr id="285" name="object 48">
            <a:extLst>
              <a:ext uri="{FF2B5EF4-FFF2-40B4-BE49-F238E27FC236}">
                <a16:creationId xmlns:a16="http://schemas.microsoft.com/office/drawing/2014/main" id="{8A11F46F-6E35-5B4F-81A4-051778E06716}"/>
              </a:ext>
            </a:extLst>
          </p:cNvPr>
          <p:cNvSpPr/>
          <p:nvPr/>
        </p:nvSpPr>
        <p:spPr>
          <a:xfrm>
            <a:off x="8860806" y="4641501"/>
            <a:ext cx="314973" cy="203263"/>
          </a:xfrm>
          <a:custGeom>
            <a:avLst/>
            <a:gdLst/>
            <a:ahLst/>
            <a:cxnLst/>
            <a:rect l="l" t="t" r="r" b="b"/>
            <a:pathLst>
              <a:path w="347345" h="224154">
                <a:moveTo>
                  <a:pt x="208597" y="60833"/>
                </a:moveTo>
                <a:lnTo>
                  <a:pt x="205968" y="58204"/>
                </a:lnTo>
                <a:lnTo>
                  <a:pt x="168351" y="58204"/>
                </a:lnTo>
                <a:lnTo>
                  <a:pt x="153720" y="19392"/>
                </a:lnTo>
                <a:lnTo>
                  <a:pt x="150355" y="17843"/>
                </a:lnTo>
                <a:lnTo>
                  <a:pt x="144297" y="20142"/>
                </a:lnTo>
                <a:lnTo>
                  <a:pt x="142773" y="23520"/>
                </a:lnTo>
                <a:lnTo>
                  <a:pt x="155841" y="58204"/>
                </a:lnTo>
                <a:lnTo>
                  <a:pt x="95008" y="58204"/>
                </a:lnTo>
                <a:lnTo>
                  <a:pt x="80378" y="19392"/>
                </a:lnTo>
                <a:lnTo>
                  <a:pt x="77012" y="17843"/>
                </a:lnTo>
                <a:lnTo>
                  <a:pt x="70954" y="20142"/>
                </a:lnTo>
                <a:lnTo>
                  <a:pt x="69430" y="23520"/>
                </a:lnTo>
                <a:lnTo>
                  <a:pt x="82499" y="58204"/>
                </a:lnTo>
                <a:lnTo>
                  <a:pt x="48158" y="58204"/>
                </a:lnTo>
                <a:lnTo>
                  <a:pt x="45529" y="60833"/>
                </a:lnTo>
                <a:lnTo>
                  <a:pt x="45529" y="67297"/>
                </a:lnTo>
                <a:lnTo>
                  <a:pt x="48158" y="69926"/>
                </a:lnTo>
                <a:lnTo>
                  <a:pt x="86918" y="69926"/>
                </a:lnTo>
                <a:lnTo>
                  <a:pt x="101307" y="108064"/>
                </a:lnTo>
                <a:lnTo>
                  <a:pt x="103530" y="109512"/>
                </a:lnTo>
                <a:lnTo>
                  <a:pt x="105892" y="109512"/>
                </a:lnTo>
                <a:lnTo>
                  <a:pt x="107276" y="109385"/>
                </a:lnTo>
                <a:lnTo>
                  <a:pt x="110985" y="107988"/>
                </a:lnTo>
                <a:lnTo>
                  <a:pt x="112509" y="104609"/>
                </a:lnTo>
                <a:lnTo>
                  <a:pt x="99428" y="69926"/>
                </a:lnTo>
                <a:lnTo>
                  <a:pt x="160261" y="69926"/>
                </a:lnTo>
                <a:lnTo>
                  <a:pt x="174650" y="108064"/>
                </a:lnTo>
                <a:lnTo>
                  <a:pt x="176860" y="109512"/>
                </a:lnTo>
                <a:lnTo>
                  <a:pt x="179235" y="109512"/>
                </a:lnTo>
                <a:lnTo>
                  <a:pt x="180619" y="109385"/>
                </a:lnTo>
                <a:lnTo>
                  <a:pt x="184327" y="107988"/>
                </a:lnTo>
                <a:lnTo>
                  <a:pt x="185851" y="104609"/>
                </a:lnTo>
                <a:lnTo>
                  <a:pt x="172770" y="69926"/>
                </a:lnTo>
                <a:lnTo>
                  <a:pt x="202730" y="69926"/>
                </a:lnTo>
                <a:lnTo>
                  <a:pt x="205968" y="69926"/>
                </a:lnTo>
                <a:lnTo>
                  <a:pt x="208597" y="67297"/>
                </a:lnTo>
                <a:lnTo>
                  <a:pt x="208597" y="60833"/>
                </a:lnTo>
                <a:close/>
              </a:path>
              <a:path w="347345" h="224154">
                <a:moveTo>
                  <a:pt x="347332" y="168541"/>
                </a:moveTo>
                <a:lnTo>
                  <a:pt x="332714" y="129768"/>
                </a:lnTo>
                <a:lnTo>
                  <a:pt x="332714" y="162941"/>
                </a:lnTo>
                <a:lnTo>
                  <a:pt x="199859" y="162941"/>
                </a:lnTo>
                <a:lnTo>
                  <a:pt x="187617" y="130467"/>
                </a:lnTo>
                <a:lnTo>
                  <a:pt x="221005" y="130467"/>
                </a:lnTo>
                <a:lnTo>
                  <a:pt x="231368" y="157911"/>
                </a:lnTo>
                <a:lnTo>
                  <a:pt x="233578" y="159359"/>
                </a:lnTo>
                <a:lnTo>
                  <a:pt x="235953" y="159359"/>
                </a:lnTo>
                <a:lnTo>
                  <a:pt x="236651" y="159359"/>
                </a:lnTo>
                <a:lnTo>
                  <a:pt x="237337" y="159232"/>
                </a:lnTo>
                <a:lnTo>
                  <a:pt x="241046" y="157835"/>
                </a:lnTo>
                <a:lnTo>
                  <a:pt x="242570" y="154457"/>
                </a:lnTo>
                <a:lnTo>
                  <a:pt x="233514" y="130467"/>
                </a:lnTo>
                <a:lnTo>
                  <a:pt x="251929" y="130467"/>
                </a:lnTo>
                <a:lnTo>
                  <a:pt x="274561" y="130454"/>
                </a:lnTo>
                <a:lnTo>
                  <a:pt x="284924" y="157911"/>
                </a:lnTo>
                <a:lnTo>
                  <a:pt x="287147" y="159359"/>
                </a:lnTo>
                <a:lnTo>
                  <a:pt x="289509" y="159359"/>
                </a:lnTo>
                <a:lnTo>
                  <a:pt x="290893" y="159232"/>
                </a:lnTo>
                <a:lnTo>
                  <a:pt x="294601" y="157835"/>
                </a:lnTo>
                <a:lnTo>
                  <a:pt x="296125" y="154457"/>
                </a:lnTo>
                <a:lnTo>
                  <a:pt x="287070" y="130454"/>
                </a:lnTo>
                <a:lnTo>
                  <a:pt x="306679" y="130454"/>
                </a:lnTo>
                <a:lnTo>
                  <a:pt x="309905" y="130454"/>
                </a:lnTo>
                <a:lnTo>
                  <a:pt x="312534" y="127838"/>
                </a:lnTo>
                <a:lnTo>
                  <a:pt x="312534" y="121361"/>
                </a:lnTo>
                <a:lnTo>
                  <a:pt x="309905" y="118745"/>
                </a:lnTo>
                <a:lnTo>
                  <a:pt x="282663" y="118745"/>
                </a:lnTo>
                <a:lnTo>
                  <a:pt x="272059" y="90601"/>
                </a:lnTo>
                <a:lnTo>
                  <a:pt x="268681" y="89065"/>
                </a:lnTo>
                <a:lnTo>
                  <a:pt x="262623" y="91363"/>
                </a:lnTo>
                <a:lnTo>
                  <a:pt x="261099" y="94729"/>
                </a:lnTo>
                <a:lnTo>
                  <a:pt x="270154" y="118745"/>
                </a:lnTo>
                <a:lnTo>
                  <a:pt x="254063" y="118745"/>
                </a:lnTo>
                <a:lnTo>
                  <a:pt x="242443" y="87947"/>
                </a:lnTo>
                <a:lnTo>
                  <a:pt x="304431" y="87947"/>
                </a:lnTo>
                <a:lnTo>
                  <a:pt x="332714" y="162941"/>
                </a:lnTo>
                <a:lnTo>
                  <a:pt x="332714" y="129768"/>
                </a:lnTo>
                <a:lnTo>
                  <a:pt x="313105" y="77736"/>
                </a:lnTo>
                <a:lnTo>
                  <a:pt x="310921" y="76238"/>
                </a:lnTo>
                <a:lnTo>
                  <a:pt x="241528" y="76238"/>
                </a:lnTo>
                <a:lnTo>
                  <a:pt x="241528" y="118745"/>
                </a:lnTo>
                <a:lnTo>
                  <a:pt x="192925" y="118745"/>
                </a:lnTo>
                <a:lnTo>
                  <a:pt x="54978" y="118745"/>
                </a:lnTo>
                <a:lnTo>
                  <a:pt x="14617" y="11709"/>
                </a:lnTo>
                <a:lnTo>
                  <a:pt x="201193" y="11709"/>
                </a:lnTo>
                <a:lnTo>
                  <a:pt x="241528" y="118745"/>
                </a:lnTo>
                <a:lnTo>
                  <a:pt x="241528" y="76238"/>
                </a:lnTo>
                <a:lnTo>
                  <a:pt x="238023" y="76238"/>
                </a:lnTo>
                <a:lnTo>
                  <a:pt x="213702" y="11709"/>
                </a:lnTo>
                <a:lnTo>
                  <a:pt x="209854" y="1524"/>
                </a:lnTo>
                <a:lnTo>
                  <a:pt x="207670" y="0"/>
                </a:lnTo>
                <a:lnTo>
                  <a:pt x="4229" y="0"/>
                </a:lnTo>
                <a:lnTo>
                  <a:pt x="2425" y="952"/>
                </a:lnTo>
                <a:lnTo>
                  <a:pt x="241" y="4114"/>
                </a:lnTo>
                <a:lnTo>
                  <a:pt x="0" y="6134"/>
                </a:lnTo>
                <a:lnTo>
                  <a:pt x="46304" y="128955"/>
                </a:lnTo>
                <a:lnTo>
                  <a:pt x="48488" y="130467"/>
                </a:lnTo>
                <a:lnTo>
                  <a:pt x="106057" y="130467"/>
                </a:lnTo>
                <a:lnTo>
                  <a:pt x="106057" y="205308"/>
                </a:lnTo>
                <a:lnTo>
                  <a:pt x="108673" y="207924"/>
                </a:lnTo>
                <a:lnTo>
                  <a:pt x="111912" y="207924"/>
                </a:lnTo>
                <a:lnTo>
                  <a:pt x="115150" y="207924"/>
                </a:lnTo>
                <a:lnTo>
                  <a:pt x="117767" y="205308"/>
                </a:lnTo>
                <a:lnTo>
                  <a:pt x="117767" y="130467"/>
                </a:lnTo>
                <a:lnTo>
                  <a:pt x="132994" y="130467"/>
                </a:lnTo>
                <a:lnTo>
                  <a:pt x="132994" y="216623"/>
                </a:lnTo>
                <a:lnTo>
                  <a:pt x="135623" y="219240"/>
                </a:lnTo>
                <a:lnTo>
                  <a:pt x="138849" y="219240"/>
                </a:lnTo>
                <a:lnTo>
                  <a:pt x="142087" y="219240"/>
                </a:lnTo>
                <a:lnTo>
                  <a:pt x="144716" y="216623"/>
                </a:lnTo>
                <a:lnTo>
                  <a:pt x="144716" y="130467"/>
                </a:lnTo>
                <a:lnTo>
                  <a:pt x="175082" y="130467"/>
                </a:lnTo>
                <a:lnTo>
                  <a:pt x="191185" y="173151"/>
                </a:lnTo>
                <a:lnTo>
                  <a:pt x="193370" y="174663"/>
                </a:lnTo>
                <a:lnTo>
                  <a:pt x="241604" y="174663"/>
                </a:lnTo>
                <a:lnTo>
                  <a:pt x="241604" y="221310"/>
                </a:lnTo>
                <a:lnTo>
                  <a:pt x="244233" y="223926"/>
                </a:lnTo>
                <a:lnTo>
                  <a:pt x="247459" y="223926"/>
                </a:lnTo>
                <a:lnTo>
                  <a:pt x="250698" y="223926"/>
                </a:lnTo>
                <a:lnTo>
                  <a:pt x="253326" y="221310"/>
                </a:lnTo>
                <a:lnTo>
                  <a:pt x="253326" y="174663"/>
                </a:lnTo>
                <a:lnTo>
                  <a:pt x="265201" y="174663"/>
                </a:lnTo>
                <a:lnTo>
                  <a:pt x="265201" y="213868"/>
                </a:lnTo>
                <a:lnTo>
                  <a:pt x="267817" y="216496"/>
                </a:lnTo>
                <a:lnTo>
                  <a:pt x="271056" y="216496"/>
                </a:lnTo>
                <a:lnTo>
                  <a:pt x="274294" y="216496"/>
                </a:lnTo>
                <a:lnTo>
                  <a:pt x="276910" y="213868"/>
                </a:lnTo>
                <a:lnTo>
                  <a:pt x="276910" y="174663"/>
                </a:lnTo>
                <a:lnTo>
                  <a:pt x="341185" y="174663"/>
                </a:lnTo>
                <a:lnTo>
                  <a:pt x="343103" y="174663"/>
                </a:lnTo>
                <a:lnTo>
                  <a:pt x="344906" y="173723"/>
                </a:lnTo>
                <a:lnTo>
                  <a:pt x="347103" y="170561"/>
                </a:lnTo>
                <a:lnTo>
                  <a:pt x="347332" y="168541"/>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sp>
        <p:nvSpPr>
          <p:cNvPr id="286" name="object 49">
            <a:extLst>
              <a:ext uri="{FF2B5EF4-FFF2-40B4-BE49-F238E27FC236}">
                <a16:creationId xmlns:a16="http://schemas.microsoft.com/office/drawing/2014/main" id="{39862236-2B2A-894F-9595-EC0AC5E29CF5}"/>
              </a:ext>
            </a:extLst>
          </p:cNvPr>
          <p:cNvSpPr/>
          <p:nvPr/>
        </p:nvSpPr>
        <p:spPr>
          <a:xfrm>
            <a:off x="8915705" y="4520417"/>
            <a:ext cx="270635" cy="195778"/>
          </a:xfrm>
          <a:custGeom>
            <a:avLst/>
            <a:gdLst/>
            <a:ahLst/>
            <a:cxnLst/>
            <a:rect l="l" t="t" r="r" b="b"/>
            <a:pathLst>
              <a:path w="298450" h="215900">
                <a:moveTo>
                  <a:pt x="28663" y="103695"/>
                </a:moveTo>
                <a:lnTo>
                  <a:pt x="27228" y="100266"/>
                </a:lnTo>
                <a:lnTo>
                  <a:pt x="5854" y="91567"/>
                </a:lnTo>
                <a:lnTo>
                  <a:pt x="2425" y="93027"/>
                </a:lnTo>
                <a:lnTo>
                  <a:pt x="0" y="99009"/>
                </a:lnTo>
                <a:lnTo>
                  <a:pt x="1435" y="102425"/>
                </a:lnTo>
                <a:lnTo>
                  <a:pt x="20535" y="110197"/>
                </a:lnTo>
                <a:lnTo>
                  <a:pt x="21285" y="110337"/>
                </a:lnTo>
                <a:lnTo>
                  <a:pt x="22021" y="110337"/>
                </a:lnTo>
                <a:lnTo>
                  <a:pt x="24333" y="110337"/>
                </a:lnTo>
                <a:lnTo>
                  <a:pt x="26517" y="108966"/>
                </a:lnTo>
                <a:lnTo>
                  <a:pt x="28663" y="103695"/>
                </a:lnTo>
                <a:close/>
              </a:path>
              <a:path w="298450" h="215900">
                <a:moveTo>
                  <a:pt x="55511" y="121640"/>
                </a:moveTo>
                <a:lnTo>
                  <a:pt x="54000" y="118249"/>
                </a:lnTo>
                <a:lnTo>
                  <a:pt x="47980" y="115912"/>
                </a:lnTo>
                <a:lnTo>
                  <a:pt x="44577" y="117411"/>
                </a:lnTo>
                <a:lnTo>
                  <a:pt x="42824" y="121970"/>
                </a:lnTo>
                <a:lnTo>
                  <a:pt x="42265" y="123532"/>
                </a:lnTo>
                <a:lnTo>
                  <a:pt x="40716" y="128168"/>
                </a:lnTo>
                <a:lnTo>
                  <a:pt x="42367" y="131483"/>
                </a:lnTo>
                <a:lnTo>
                  <a:pt x="46050" y="132715"/>
                </a:lnTo>
                <a:lnTo>
                  <a:pt x="46672" y="132816"/>
                </a:lnTo>
                <a:lnTo>
                  <a:pt x="49745" y="132816"/>
                </a:lnTo>
                <a:lnTo>
                  <a:pt x="52019" y="131267"/>
                </a:lnTo>
                <a:lnTo>
                  <a:pt x="53314" y="127406"/>
                </a:lnTo>
                <a:lnTo>
                  <a:pt x="53809" y="126034"/>
                </a:lnTo>
                <a:lnTo>
                  <a:pt x="55511" y="121640"/>
                </a:lnTo>
                <a:close/>
              </a:path>
              <a:path w="298450" h="215900">
                <a:moveTo>
                  <a:pt x="57302" y="59156"/>
                </a:moveTo>
                <a:lnTo>
                  <a:pt x="40982" y="42824"/>
                </a:lnTo>
                <a:lnTo>
                  <a:pt x="37274" y="42824"/>
                </a:lnTo>
                <a:lnTo>
                  <a:pt x="32689" y="47409"/>
                </a:lnTo>
                <a:lnTo>
                  <a:pt x="32689" y="51104"/>
                </a:lnTo>
                <a:lnTo>
                  <a:pt x="47879" y="66281"/>
                </a:lnTo>
                <a:lnTo>
                  <a:pt x="49377" y="66852"/>
                </a:lnTo>
                <a:lnTo>
                  <a:pt x="50876" y="66852"/>
                </a:lnTo>
                <a:lnTo>
                  <a:pt x="52374" y="66852"/>
                </a:lnTo>
                <a:lnTo>
                  <a:pt x="53873" y="66281"/>
                </a:lnTo>
                <a:lnTo>
                  <a:pt x="57302" y="62865"/>
                </a:lnTo>
                <a:lnTo>
                  <a:pt x="57302" y="59156"/>
                </a:lnTo>
                <a:close/>
              </a:path>
              <a:path w="298450" h="215900">
                <a:moveTo>
                  <a:pt x="78371" y="85813"/>
                </a:moveTo>
                <a:lnTo>
                  <a:pt x="73850" y="81203"/>
                </a:lnTo>
                <a:lnTo>
                  <a:pt x="70129" y="81178"/>
                </a:lnTo>
                <a:lnTo>
                  <a:pt x="64300" y="86906"/>
                </a:lnTo>
                <a:lnTo>
                  <a:pt x="60985" y="90652"/>
                </a:lnTo>
                <a:lnTo>
                  <a:pt x="56007" y="97129"/>
                </a:lnTo>
                <a:lnTo>
                  <a:pt x="56489" y="100812"/>
                </a:lnTo>
                <a:lnTo>
                  <a:pt x="60121" y="103593"/>
                </a:lnTo>
                <a:lnTo>
                  <a:pt x="61379" y="103987"/>
                </a:lnTo>
                <a:lnTo>
                  <a:pt x="64376" y="103987"/>
                </a:lnTo>
                <a:lnTo>
                  <a:pt x="66116" y="103200"/>
                </a:lnTo>
                <a:lnTo>
                  <a:pt x="69938" y="98209"/>
                </a:lnTo>
                <a:lnTo>
                  <a:pt x="72898" y="94881"/>
                </a:lnTo>
                <a:lnTo>
                  <a:pt x="78346" y="89535"/>
                </a:lnTo>
                <a:lnTo>
                  <a:pt x="78371" y="85813"/>
                </a:lnTo>
                <a:close/>
              </a:path>
              <a:path w="298450" h="215900">
                <a:moveTo>
                  <a:pt x="99402" y="33515"/>
                </a:moveTo>
                <a:lnTo>
                  <a:pt x="90436" y="12242"/>
                </a:lnTo>
                <a:lnTo>
                  <a:pt x="87020" y="10833"/>
                </a:lnTo>
                <a:lnTo>
                  <a:pt x="81038" y="13360"/>
                </a:lnTo>
                <a:lnTo>
                  <a:pt x="79654" y="16789"/>
                </a:lnTo>
                <a:lnTo>
                  <a:pt x="88303" y="37325"/>
                </a:lnTo>
                <a:lnTo>
                  <a:pt x="90474" y="38658"/>
                </a:lnTo>
                <a:lnTo>
                  <a:pt x="92760" y="38658"/>
                </a:lnTo>
                <a:lnTo>
                  <a:pt x="93522" y="38658"/>
                </a:lnTo>
                <a:lnTo>
                  <a:pt x="94297" y="38519"/>
                </a:lnTo>
                <a:lnTo>
                  <a:pt x="98018" y="36944"/>
                </a:lnTo>
                <a:lnTo>
                  <a:pt x="99402" y="33515"/>
                </a:lnTo>
                <a:close/>
              </a:path>
              <a:path w="298450" h="215900">
                <a:moveTo>
                  <a:pt x="127190" y="63334"/>
                </a:moveTo>
                <a:lnTo>
                  <a:pt x="125844" y="56997"/>
                </a:lnTo>
                <a:lnTo>
                  <a:pt x="122720" y="54978"/>
                </a:lnTo>
                <a:lnTo>
                  <a:pt x="119583" y="55638"/>
                </a:lnTo>
                <a:lnTo>
                  <a:pt x="87795" y="70929"/>
                </a:lnTo>
                <a:lnTo>
                  <a:pt x="90385" y="75742"/>
                </a:lnTo>
                <a:lnTo>
                  <a:pt x="92405" y="76860"/>
                </a:lnTo>
                <a:lnTo>
                  <a:pt x="95427" y="76860"/>
                </a:lnTo>
                <a:lnTo>
                  <a:pt x="96367" y="76631"/>
                </a:lnTo>
                <a:lnTo>
                  <a:pt x="97256" y="76149"/>
                </a:lnTo>
                <a:lnTo>
                  <a:pt x="103187" y="73228"/>
                </a:lnTo>
                <a:lnTo>
                  <a:pt x="109308" y="70751"/>
                </a:lnTo>
                <a:lnTo>
                  <a:pt x="115582" y="68707"/>
                </a:lnTo>
                <a:lnTo>
                  <a:pt x="121996" y="67094"/>
                </a:lnTo>
                <a:lnTo>
                  <a:pt x="125158" y="66433"/>
                </a:lnTo>
                <a:lnTo>
                  <a:pt x="127190" y="63334"/>
                </a:lnTo>
                <a:close/>
              </a:path>
              <a:path w="298450" h="215900">
                <a:moveTo>
                  <a:pt x="149771" y="2628"/>
                </a:moveTo>
                <a:lnTo>
                  <a:pt x="147142" y="0"/>
                </a:lnTo>
                <a:lnTo>
                  <a:pt x="140665" y="0"/>
                </a:lnTo>
                <a:lnTo>
                  <a:pt x="138049" y="2628"/>
                </a:lnTo>
                <a:lnTo>
                  <a:pt x="138049" y="25704"/>
                </a:lnTo>
                <a:lnTo>
                  <a:pt x="140665" y="28321"/>
                </a:lnTo>
                <a:lnTo>
                  <a:pt x="143903" y="28321"/>
                </a:lnTo>
                <a:lnTo>
                  <a:pt x="147142" y="28321"/>
                </a:lnTo>
                <a:lnTo>
                  <a:pt x="149771" y="25704"/>
                </a:lnTo>
                <a:lnTo>
                  <a:pt x="149771" y="2628"/>
                </a:lnTo>
                <a:close/>
              </a:path>
              <a:path w="298450" h="215900">
                <a:moveTo>
                  <a:pt x="206362" y="15989"/>
                </a:moveTo>
                <a:lnTo>
                  <a:pt x="204914" y="12573"/>
                </a:lnTo>
                <a:lnTo>
                  <a:pt x="198932" y="10134"/>
                </a:lnTo>
                <a:lnTo>
                  <a:pt x="195503" y="11569"/>
                </a:lnTo>
                <a:lnTo>
                  <a:pt x="186829" y="32956"/>
                </a:lnTo>
                <a:lnTo>
                  <a:pt x="188264" y="36360"/>
                </a:lnTo>
                <a:lnTo>
                  <a:pt x="191985" y="37871"/>
                </a:lnTo>
                <a:lnTo>
                  <a:pt x="192722" y="38023"/>
                </a:lnTo>
                <a:lnTo>
                  <a:pt x="193459" y="38023"/>
                </a:lnTo>
                <a:lnTo>
                  <a:pt x="195783" y="38023"/>
                </a:lnTo>
                <a:lnTo>
                  <a:pt x="197954" y="36652"/>
                </a:lnTo>
                <a:lnTo>
                  <a:pt x="206362" y="15989"/>
                </a:lnTo>
                <a:close/>
              </a:path>
              <a:path w="298450" h="215900">
                <a:moveTo>
                  <a:pt x="255117" y="47409"/>
                </a:moveTo>
                <a:lnTo>
                  <a:pt x="250532" y="42824"/>
                </a:lnTo>
                <a:lnTo>
                  <a:pt x="246824" y="42824"/>
                </a:lnTo>
                <a:lnTo>
                  <a:pt x="230505" y="59156"/>
                </a:lnTo>
                <a:lnTo>
                  <a:pt x="230505" y="62865"/>
                </a:lnTo>
                <a:lnTo>
                  <a:pt x="233946" y="66281"/>
                </a:lnTo>
                <a:lnTo>
                  <a:pt x="235432" y="66852"/>
                </a:lnTo>
                <a:lnTo>
                  <a:pt x="236931" y="66852"/>
                </a:lnTo>
                <a:lnTo>
                  <a:pt x="238429" y="66852"/>
                </a:lnTo>
                <a:lnTo>
                  <a:pt x="239928" y="66281"/>
                </a:lnTo>
                <a:lnTo>
                  <a:pt x="255117" y="51104"/>
                </a:lnTo>
                <a:lnTo>
                  <a:pt x="255117" y="47409"/>
                </a:lnTo>
                <a:close/>
              </a:path>
              <a:path w="298450" h="215900">
                <a:moveTo>
                  <a:pt x="287096" y="97142"/>
                </a:moveTo>
                <a:lnTo>
                  <a:pt x="284568" y="91186"/>
                </a:lnTo>
                <a:lnTo>
                  <a:pt x="281152" y="89789"/>
                </a:lnTo>
                <a:lnTo>
                  <a:pt x="259867" y="98755"/>
                </a:lnTo>
                <a:lnTo>
                  <a:pt x="258483" y="102184"/>
                </a:lnTo>
                <a:lnTo>
                  <a:pt x="260667" y="107416"/>
                </a:lnTo>
                <a:lnTo>
                  <a:pt x="262839" y="108750"/>
                </a:lnTo>
                <a:lnTo>
                  <a:pt x="265137" y="108750"/>
                </a:lnTo>
                <a:lnTo>
                  <a:pt x="265899" y="108750"/>
                </a:lnTo>
                <a:lnTo>
                  <a:pt x="266661" y="108610"/>
                </a:lnTo>
                <a:lnTo>
                  <a:pt x="285686" y="100584"/>
                </a:lnTo>
                <a:lnTo>
                  <a:pt x="287096" y="97142"/>
                </a:lnTo>
                <a:close/>
              </a:path>
              <a:path w="298450" h="215900">
                <a:moveTo>
                  <a:pt x="287807" y="209067"/>
                </a:moveTo>
                <a:lnTo>
                  <a:pt x="286359" y="205651"/>
                </a:lnTo>
                <a:lnTo>
                  <a:pt x="264998" y="196951"/>
                </a:lnTo>
                <a:lnTo>
                  <a:pt x="261569" y="198386"/>
                </a:lnTo>
                <a:lnTo>
                  <a:pt x="259130" y="204381"/>
                </a:lnTo>
                <a:lnTo>
                  <a:pt x="260578" y="207797"/>
                </a:lnTo>
                <a:lnTo>
                  <a:pt x="279679" y="215569"/>
                </a:lnTo>
                <a:lnTo>
                  <a:pt x="280428" y="215709"/>
                </a:lnTo>
                <a:lnTo>
                  <a:pt x="281165" y="215709"/>
                </a:lnTo>
                <a:lnTo>
                  <a:pt x="283476" y="215709"/>
                </a:lnTo>
                <a:lnTo>
                  <a:pt x="285661" y="214337"/>
                </a:lnTo>
                <a:lnTo>
                  <a:pt x="287807" y="209067"/>
                </a:lnTo>
                <a:close/>
              </a:path>
              <a:path w="298450" h="215900">
                <a:moveTo>
                  <a:pt x="297942" y="150799"/>
                </a:moveTo>
                <a:lnTo>
                  <a:pt x="295325" y="148170"/>
                </a:lnTo>
                <a:lnTo>
                  <a:pt x="272249" y="148170"/>
                </a:lnTo>
                <a:lnTo>
                  <a:pt x="269608" y="150799"/>
                </a:lnTo>
                <a:lnTo>
                  <a:pt x="269608" y="157264"/>
                </a:lnTo>
                <a:lnTo>
                  <a:pt x="272249" y="159893"/>
                </a:lnTo>
                <a:lnTo>
                  <a:pt x="292087" y="159893"/>
                </a:lnTo>
                <a:lnTo>
                  <a:pt x="295325" y="159893"/>
                </a:lnTo>
                <a:lnTo>
                  <a:pt x="297942" y="157264"/>
                </a:lnTo>
                <a:lnTo>
                  <a:pt x="297942" y="150799"/>
                </a:lnTo>
                <a:close/>
              </a:path>
            </a:pathLst>
          </a:custGeom>
          <a:solidFill>
            <a:srgbClr val="FFFFFF"/>
          </a:solidFill>
        </p:spPr>
        <p:txBody>
          <a:bodyPr wrap="square" lIns="0" tIns="0" rIns="0" bIns="0" rtlCol="0"/>
          <a:lstStyle/>
          <a:p>
            <a:pPr defTabSz="829178"/>
            <a:endParaRPr sz="1632">
              <a:solidFill>
                <a:prstClr val="black"/>
              </a:solidFill>
              <a:latin typeface="Calibri"/>
            </a:endParaRPr>
          </a:p>
        </p:txBody>
      </p:sp>
      <p:pic>
        <p:nvPicPr>
          <p:cNvPr id="287" name="object 50">
            <a:extLst>
              <a:ext uri="{FF2B5EF4-FFF2-40B4-BE49-F238E27FC236}">
                <a16:creationId xmlns:a16="http://schemas.microsoft.com/office/drawing/2014/main" id="{9B21FF5C-0892-1744-AB1C-2B6C74678F4F}"/>
              </a:ext>
            </a:extLst>
          </p:cNvPr>
          <p:cNvPicPr/>
          <p:nvPr/>
        </p:nvPicPr>
        <p:blipFill>
          <a:blip r:embed="rId63" cstate="screen">
            <a:extLst>
              <a:ext uri="{28A0092B-C50C-407E-A947-70E740481C1C}">
                <a14:useLocalDpi xmlns:a14="http://schemas.microsoft.com/office/drawing/2010/main"/>
              </a:ext>
            </a:extLst>
          </a:blip>
          <a:stretch>
            <a:fillRect/>
          </a:stretch>
        </p:blipFill>
        <p:spPr>
          <a:xfrm>
            <a:off x="8142214" y="1048474"/>
            <a:ext cx="233303" cy="232649"/>
          </a:xfrm>
          <a:prstGeom prst="rect">
            <a:avLst/>
          </a:prstGeom>
        </p:spPr>
      </p:pic>
      <p:sp>
        <p:nvSpPr>
          <p:cNvPr id="288" name="object 51">
            <a:extLst>
              <a:ext uri="{FF2B5EF4-FFF2-40B4-BE49-F238E27FC236}">
                <a16:creationId xmlns:a16="http://schemas.microsoft.com/office/drawing/2014/main" id="{5F1ABB5B-F6EC-054F-8E7A-06804E174275}"/>
              </a:ext>
            </a:extLst>
          </p:cNvPr>
          <p:cNvSpPr/>
          <p:nvPr/>
        </p:nvSpPr>
        <p:spPr>
          <a:xfrm>
            <a:off x="5838034" y="5277711"/>
            <a:ext cx="278120" cy="513054"/>
          </a:xfrm>
          <a:custGeom>
            <a:avLst/>
            <a:gdLst/>
            <a:ahLst/>
            <a:cxnLst/>
            <a:rect l="l" t="t" r="r" b="b"/>
            <a:pathLst>
              <a:path w="306704" h="565785">
                <a:moveTo>
                  <a:pt x="116217" y="144780"/>
                </a:moveTo>
                <a:lnTo>
                  <a:pt x="116179" y="144119"/>
                </a:lnTo>
                <a:lnTo>
                  <a:pt x="115201" y="124460"/>
                </a:lnTo>
                <a:lnTo>
                  <a:pt x="111480" y="104508"/>
                </a:lnTo>
                <a:lnTo>
                  <a:pt x="96100" y="66802"/>
                </a:lnTo>
                <a:lnTo>
                  <a:pt x="62458" y="26720"/>
                </a:lnTo>
                <a:lnTo>
                  <a:pt x="43916" y="13728"/>
                </a:lnTo>
                <a:lnTo>
                  <a:pt x="41021" y="11696"/>
                </a:lnTo>
                <a:lnTo>
                  <a:pt x="17157" y="558"/>
                </a:lnTo>
                <a:lnTo>
                  <a:pt x="15582" y="0"/>
                </a:lnTo>
                <a:lnTo>
                  <a:pt x="13843" y="152"/>
                </a:lnTo>
                <a:lnTo>
                  <a:pt x="10947" y="1816"/>
                </a:lnTo>
                <a:lnTo>
                  <a:pt x="9931" y="3251"/>
                </a:lnTo>
                <a:lnTo>
                  <a:pt x="9639" y="4889"/>
                </a:lnTo>
                <a:lnTo>
                  <a:pt x="7366" y="31127"/>
                </a:lnTo>
                <a:lnTo>
                  <a:pt x="9652" y="57213"/>
                </a:lnTo>
                <a:lnTo>
                  <a:pt x="27546" y="106387"/>
                </a:lnTo>
                <a:lnTo>
                  <a:pt x="51384" y="137401"/>
                </a:lnTo>
                <a:lnTo>
                  <a:pt x="82270" y="161137"/>
                </a:lnTo>
                <a:lnTo>
                  <a:pt x="83997" y="157695"/>
                </a:lnTo>
                <a:lnTo>
                  <a:pt x="86360" y="154635"/>
                </a:lnTo>
                <a:lnTo>
                  <a:pt x="89192" y="152082"/>
                </a:lnTo>
                <a:lnTo>
                  <a:pt x="73812" y="141947"/>
                </a:lnTo>
                <a:lnTo>
                  <a:pt x="59905" y="129908"/>
                </a:lnTo>
                <a:lnTo>
                  <a:pt x="27647" y="80264"/>
                </a:lnTo>
                <a:lnTo>
                  <a:pt x="18770" y="36296"/>
                </a:lnTo>
                <a:lnTo>
                  <a:pt x="19748" y="13728"/>
                </a:lnTo>
                <a:lnTo>
                  <a:pt x="57785" y="37630"/>
                </a:lnTo>
                <a:lnTo>
                  <a:pt x="86296" y="72453"/>
                </a:lnTo>
                <a:lnTo>
                  <a:pt x="103911" y="125780"/>
                </a:lnTo>
                <a:lnTo>
                  <a:pt x="104851" y="144551"/>
                </a:lnTo>
                <a:lnTo>
                  <a:pt x="106476" y="144297"/>
                </a:lnTo>
                <a:lnTo>
                  <a:pt x="108153" y="144119"/>
                </a:lnTo>
                <a:lnTo>
                  <a:pt x="112039" y="144119"/>
                </a:lnTo>
                <a:lnTo>
                  <a:pt x="114160" y="144348"/>
                </a:lnTo>
                <a:lnTo>
                  <a:pt x="116217" y="144780"/>
                </a:lnTo>
                <a:close/>
              </a:path>
              <a:path w="306704" h="565785">
                <a:moveTo>
                  <a:pt x="159308" y="152234"/>
                </a:moveTo>
                <a:lnTo>
                  <a:pt x="157073" y="146392"/>
                </a:lnTo>
                <a:lnTo>
                  <a:pt x="153797" y="144932"/>
                </a:lnTo>
                <a:lnTo>
                  <a:pt x="149390" y="146621"/>
                </a:lnTo>
                <a:lnTo>
                  <a:pt x="146900" y="147650"/>
                </a:lnTo>
                <a:lnTo>
                  <a:pt x="143637" y="149034"/>
                </a:lnTo>
                <a:lnTo>
                  <a:pt x="142278" y="152336"/>
                </a:lnTo>
                <a:lnTo>
                  <a:pt x="144399" y="157378"/>
                </a:lnTo>
                <a:lnTo>
                  <a:pt x="146494" y="158673"/>
                </a:lnTo>
                <a:lnTo>
                  <a:pt x="149440" y="158673"/>
                </a:lnTo>
                <a:lnTo>
                  <a:pt x="150190" y="158546"/>
                </a:lnTo>
                <a:lnTo>
                  <a:pt x="150901" y="158229"/>
                </a:lnTo>
                <a:lnTo>
                  <a:pt x="153568" y="157137"/>
                </a:lnTo>
                <a:lnTo>
                  <a:pt x="157848" y="155498"/>
                </a:lnTo>
                <a:lnTo>
                  <a:pt x="159308" y="152234"/>
                </a:lnTo>
                <a:close/>
              </a:path>
              <a:path w="306704" h="565785">
                <a:moveTo>
                  <a:pt x="198361" y="144259"/>
                </a:moveTo>
                <a:lnTo>
                  <a:pt x="197675" y="138049"/>
                </a:lnTo>
                <a:lnTo>
                  <a:pt x="194818" y="135775"/>
                </a:lnTo>
                <a:lnTo>
                  <a:pt x="191782" y="136156"/>
                </a:lnTo>
                <a:lnTo>
                  <a:pt x="187198" y="136652"/>
                </a:lnTo>
                <a:lnTo>
                  <a:pt x="182524" y="137388"/>
                </a:lnTo>
                <a:lnTo>
                  <a:pt x="174815" y="138925"/>
                </a:lnTo>
                <a:lnTo>
                  <a:pt x="172821" y="141897"/>
                </a:lnTo>
                <a:lnTo>
                  <a:pt x="173964" y="147650"/>
                </a:lnTo>
                <a:lnTo>
                  <a:pt x="176326" y="149517"/>
                </a:lnTo>
                <a:lnTo>
                  <a:pt x="179336" y="149517"/>
                </a:lnTo>
                <a:lnTo>
                  <a:pt x="179717" y="149479"/>
                </a:lnTo>
                <a:lnTo>
                  <a:pt x="184416" y="148551"/>
                </a:lnTo>
                <a:lnTo>
                  <a:pt x="188760" y="147866"/>
                </a:lnTo>
                <a:lnTo>
                  <a:pt x="196126" y="147053"/>
                </a:lnTo>
                <a:lnTo>
                  <a:pt x="198361" y="144259"/>
                </a:lnTo>
                <a:close/>
              </a:path>
              <a:path w="306704" h="565785">
                <a:moveTo>
                  <a:pt x="252476" y="144703"/>
                </a:moveTo>
                <a:lnTo>
                  <a:pt x="216750" y="135445"/>
                </a:lnTo>
                <a:lnTo>
                  <a:pt x="214096" y="137820"/>
                </a:lnTo>
                <a:lnTo>
                  <a:pt x="213639" y="144043"/>
                </a:lnTo>
                <a:lnTo>
                  <a:pt x="215976" y="146748"/>
                </a:lnTo>
                <a:lnTo>
                  <a:pt x="219087" y="146989"/>
                </a:lnTo>
                <a:lnTo>
                  <a:pt x="225755" y="147650"/>
                </a:lnTo>
                <a:lnTo>
                  <a:pt x="232054" y="148602"/>
                </a:lnTo>
                <a:lnTo>
                  <a:pt x="238353" y="149898"/>
                </a:lnTo>
                <a:lnTo>
                  <a:pt x="245122" y="151701"/>
                </a:lnTo>
                <a:lnTo>
                  <a:pt x="245656" y="151777"/>
                </a:lnTo>
                <a:lnTo>
                  <a:pt x="248627" y="151777"/>
                </a:lnTo>
                <a:lnTo>
                  <a:pt x="250888" y="150177"/>
                </a:lnTo>
                <a:lnTo>
                  <a:pt x="252476" y="144703"/>
                </a:lnTo>
                <a:close/>
              </a:path>
              <a:path w="306704" h="565785">
                <a:moveTo>
                  <a:pt x="306197" y="175552"/>
                </a:moveTo>
                <a:lnTo>
                  <a:pt x="306133" y="173774"/>
                </a:lnTo>
                <a:lnTo>
                  <a:pt x="305981" y="173088"/>
                </a:lnTo>
                <a:lnTo>
                  <a:pt x="305701" y="172402"/>
                </a:lnTo>
                <a:lnTo>
                  <a:pt x="305181" y="171577"/>
                </a:lnTo>
                <a:lnTo>
                  <a:pt x="305130" y="171373"/>
                </a:lnTo>
                <a:lnTo>
                  <a:pt x="304888" y="171069"/>
                </a:lnTo>
                <a:lnTo>
                  <a:pt x="304723" y="171018"/>
                </a:lnTo>
                <a:lnTo>
                  <a:pt x="304482" y="170776"/>
                </a:lnTo>
                <a:lnTo>
                  <a:pt x="271106" y="149288"/>
                </a:lnTo>
                <a:lnTo>
                  <a:pt x="267716" y="150456"/>
                </a:lnTo>
                <a:lnTo>
                  <a:pt x="264960" y="156044"/>
                </a:lnTo>
                <a:lnTo>
                  <a:pt x="266103" y="159448"/>
                </a:lnTo>
                <a:lnTo>
                  <a:pt x="268909" y="160820"/>
                </a:lnTo>
                <a:lnTo>
                  <a:pt x="274815" y="163918"/>
                </a:lnTo>
                <a:lnTo>
                  <a:pt x="280555" y="167297"/>
                </a:lnTo>
                <a:lnTo>
                  <a:pt x="286308" y="171069"/>
                </a:lnTo>
                <a:lnTo>
                  <a:pt x="291553" y="174853"/>
                </a:lnTo>
                <a:lnTo>
                  <a:pt x="272503" y="186969"/>
                </a:lnTo>
                <a:lnTo>
                  <a:pt x="251841" y="195821"/>
                </a:lnTo>
                <a:lnTo>
                  <a:pt x="230022" y="201256"/>
                </a:lnTo>
                <a:lnTo>
                  <a:pt x="207454" y="203098"/>
                </a:lnTo>
                <a:lnTo>
                  <a:pt x="189534" y="201930"/>
                </a:lnTo>
                <a:lnTo>
                  <a:pt x="172021" y="198488"/>
                </a:lnTo>
                <a:lnTo>
                  <a:pt x="155117" y="192862"/>
                </a:lnTo>
                <a:lnTo>
                  <a:pt x="147612" y="189255"/>
                </a:lnTo>
                <a:lnTo>
                  <a:pt x="145935" y="169138"/>
                </a:lnTo>
                <a:lnTo>
                  <a:pt x="140195" y="169138"/>
                </a:lnTo>
                <a:lnTo>
                  <a:pt x="140741" y="172859"/>
                </a:lnTo>
                <a:lnTo>
                  <a:pt x="140741" y="180619"/>
                </a:lnTo>
                <a:lnTo>
                  <a:pt x="139344" y="185280"/>
                </a:lnTo>
                <a:lnTo>
                  <a:pt x="139065" y="185127"/>
                </a:lnTo>
                <a:lnTo>
                  <a:pt x="138214" y="187579"/>
                </a:lnTo>
                <a:lnTo>
                  <a:pt x="136385" y="190703"/>
                </a:lnTo>
                <a:lnTo>
                  <a:pt x="136423" y="191211"/>
                </a:lnTo>
                <a:lnTo>
                  <a:pt x="135915" y="192100"/>
                </a:lnTo>
                <a:lnTo>
                  <a:pt x="133477" y="194983"/>
                </a:lnTo>
                <a:lnTo>
                  <a:pt x="136880" y="196634"/>
                </a:lnTo>
                <a:lnTo>
                  <a:pt x="163664" y="516674"/>
                </a:lnTo>
                <a:lnTo>
                  <a:pt x="152908" y="505752"/>
                </a:lnTo>
                <a:lnTo>
                  <a:pt x="139966" y="497408"/>
                </a:lnTo>
                <a:lnTo>
                  <a:pt x="125285" y="492074"/>
                </a:lnTo>
                <a:lnTo>
                  <a:pt x="109270" y="490194"/>
                </a:lnTo>
                <a:lnTo>
                  <a:pt x="93256" y="492074"/>
                </a:lnTo>
                <a:lnTo>
                  <a:pt x="78562" y="497408"/>
                </a:lnTo>
                <a:lnTo>
                  <a:pt x="65633" y="505752"/>
                </a:lnTo>
                <a:lnTo>
                  <a:pt x="54876" y="516674"/>
                </a:lnTo>
                <a:lnTo>
                  <a:pt x="73177" y="297853"/>
                </a:lnTo>
                <a:lnTo>
                  <a:pt x="96951" y="259321"/>
                </a:lnTo>
                <a:lnTo>
                  <a:pt x="108788" y="205905"/>
                </a:lnTo>
                <a:lnTo>
                  <a:pt x="104775" y="205765"/>
                </a:lnTo>
                <a:lnTo>
                  <a:pt x="100965" y="204889"/>
                </a:lnTo>
                <a:lnTo>
                  <a:pt x="97485" y="203365"/>
                </a:lnTo>
                <a:lnTo>
                  <a:pt x="96037" y="220789"/>
                </a:lnTo>
                <a:lnTo>
                  <a:pt x="92443" y="237871"/>
                </a:lnTo>
                <a:lnTo>
                  <a:pt x="66040" y="288823"/>
                </a:lnTo>
                <a:lnTo>
                  <a:pt x="32397" y="318490"/>
                </a:lnTo>
                <a:lnTo>
                  <a:pt x="12369" y="328930"/>
                </a:lnTo>
                <a:lnTo>
                  <a:pt x="11404" y="306362"/>
                </a:lnTo>
                <a:lnTo>
                  <a:pt x="20269" y="262394"/>
                </a:lnTo>
                <a:lnTo>
                  <a:pt x="40474" y="226301"/>
                </a:lnTo>
                <a:lnTo>
                  <a:pt x="82804" y="190004"/>
                </a:lnTo>
                <a:lnTo>
                  <a:pt x="80962" y="186677"/>
                </a:lnTo>
                <a:lnTo>
                  <a:pt x="79730" y="182943"/>
                </a:lnTo>
                <a:lnTo>
                  <a:pt x="79222" y="178993"/>
                </a:lnTo>
                <a:lnTo>
                  <a:pt x="61645" y="190093"/>
                </a:lnTo>
                <a:lnTo>
                  <a:pt x="31877" y="218935"/>
                </a:lnTo>
                <a:lnTo>
                  <a:pt x="9055" y="260159"/>
                </a:lnTo>
                <a:lnTo>
                  <a:pt x="0" y="311531"/>
                </a:lnTo>
                <a:lnTo>
                  <a:pt x="2273" y="337769"/>
                </a:lnTo>
                <a:lnTo>
                  <a:pt x="2565" y="339420"/>
                </a:lnTo>
                <a:lnTo>
                  <a:pt x="3556" y="340842"/>
                </a:lnTo>
                <a:lnTo>
                  <a:pt x="5880" y="342188"/>
                </a:lnTo>
                <a:lnTo>
                  <a:pt x="6858" y="342442"/>
                </a:lnTo>
                <a:lnTo>
                  <a:pt x="8496" y="342442"/>
                </a:lnTo>
                <a:lnTo>
                  <a:pt x="9144" y="342315"/>
                </a:lnTo>
                <a:lnTo>
                  <a:pt x="9779" y="342099"/>
                </a:lnTo>
                <a:lnTo>
                  <a:pt x="33642" y="330962"/>
                </a:lnTo>
                <a:lnTo>
                  <a:pt x="36537" y="328930"/>
                </a:lnTo>
                <a:lnTo>
                  <a:pt x="55079" y="315937"/>
                </a:lnTo>
                <a:lnTo>
                  <a:pt x="60782" y="310235"/>
                </a:lnTo>
                <a:lnTo>
                  <a:pt x="40779" y="549376"/>
                </a:lnTo>
                <a:lnTo>
                  <a:pt x="40017" y="555625"/>
                </a:lnTo>
                <a:lnTo>
                  <a:pt x="40474" y="561822"/>
                </a:lnTo>
                <a:lnTo>
                  <a:pt x="42875" y="564426"/>
                </a:lnTo>
                <a:lnTo>
                  <a:pt x="45605" y="565162"/>
                </a:lnTo>
                <a:lnTo>
                  <a:pt x="47078" y="564997"/>
                </a:lnTo>
                <a:lnTo>
                  <a:pt x="49707" y="563372"/>
                </a:lnTo>
                <a:lnTo>
                  <a:pt x="51244" y="559981"/>
                </a:lnTo>
                <a:lnTo>
                  <a:pt x="52044" y="550456"/>
                </a:lnTo>
                <a:lnTo>
                  <a:pt x="58762" y="531126"/>
                </a:lnTo>
                <a:lnTo>
                  <a:pt x="71450" y="515594"/>
                </a:lnTo>
                <a:lnTo>
                  <a:pt x="88747" y="505256"/>
                </a:lnTo>
                <a:lnTo>
                  <a:pt x="109270" y="501497"/>
                </a:lnTo>
                <a:lnTo>
                  <a:pt x="129781" y="505256"/>
                </a:lnTo>
                <a:lnTo>
                  <a:pt x="147078" y="515594"/>
                </a:lnTo>
                <a:lnTo>
                  <a:pt x="159766" y="531126"/>
                </a:lnTo>
                <a:lnTo>
                  <a:pt x="166497" y="550456"/>
                </a:lnTo>
                <a:lnTo>
                  <a:pt x="167995" y="562241"/>
                </a:lnTo>
                <a:lnTo>
                  <a:pt x="169354" y="563880"/>
                </a:lnTo>
                <a:lnTo>
                  <a:pt x="171450" y="564997"/>
                </a:lnTo>
                <a:lnTo>
                  <a:pt x="173710" y="565111"/>
                </a:lnTo>
                <a:lnTo>
                  <a:pt x="177304" y="563041"/>
                </a:lnTo>
                <a:lnTo>
                  <a:pt x="177660" y="562419"/>
                </a:lnTo>
                <a:lnTo>
                  <a:pt x="178549" y="558838"/>
                </a:lnTo>
                <a:lnTo>
                  <a:pt x="178511" y="555625"/>
                </a:lnTo>
                <a:lnTo>
                  <a:pt x="177761" y="549376"/>
                </a:lnTo>
                <a:lnTo>
                  <a:pt x="148704" y="202323"/>
                </a:lnTo>
                <a:lnTo>
                  <a:pt x="150850" y="203352"/>
                </a:lnTo>
                <a:lnTo>
                  <a:pt x="169125" y="209448"/>
                </a:lnTo>
                <a:lnTo>
                  <a:pt x="188074" y="213169"/>
                </a:lnTo>
                <a:lnTo>
                  <a:pt x="207454" y="214426"/>
                </a:lnTo>
                <a:lnTo>
                  <a:pt x="233692" y="212115"/>
                </a:lnTo>
                <a:lnTo>
                  <a:pt x="282714" y="194271"/>
                </a:lnTo>
                <a:lnTo>
                  <a:pt x="304495" y="178879"/>
                </a:lnTo>
                <a:lnTo>
                  <a:pt x="304749" y="178650"/>
                </a:lnTo>
                <a:lnTo>
                  <a:pt x="304901" y="178600"/>
                </a:lnTo>
                <a:lnTo>
                  <a:pt x="305130" y="178308"/>
                </a:lnTo>
                <a:lnTo>
                  <a:pt x="305181" y="178104"/>
                </a:lnTo>
                <a:lnTo>
                  <a:pt x="305701" y="177279"/>
                </a:lnTo>
                <a:lnTo>
                  <a:pt x="305981" y="176593"/>
                </a:lnTo>
                <a:lnTo>
                  <a:pt x="306197" y="175552"/>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pic>
        <p:nvPicPr>
          <p:cNvPr id="289" name="object 52">
            <a:extLst>
              <a:ext uri="{FF2B5EF4-FFF2-40B4-BE49-F238E27FC236}">
                <a16:creationId xmlns:a16="http://schemas.microsoft.com/office/drawing/2014/main" id="{BC984CAA-132E-C94E-A13F-6AB5B4346115}"/>
              </a:ext>
            </a:extLst>
          </p:cNvPr>
          <p:cNvPicPr/>
          <p:nvPr/>
        </p:nvPicPr>
        <p:blipFill>
          <a:blip r:embed="rId64" cstate="screen">
            <a:extLst>
              <a:ext uri="{28A0092B-C50C-407E-A947-70E740481C1C}">
                <a14:useLocalDpi xmlns:a14="http://schemas.microsoft.com/office/drawing/2010/main"/>
              </a:ext>
            </a:extLst>
          </a:blip>
          <a:stretch>
            <a:fillRect/>
          </a:stretch>
        </p:blipFill>
        <p:spPr>
          <a:xfrm>
            <a:off x="5903460" y="5402552"/>
            <a:ext cx="67325" cy="67335"/>
          </a:xfrm>
          <a:prstGeom prst="rect">
            <a:avLst/>
          </a:prstGeom>
        </p:spPr>
      </p:pic>
      <p:sp>
        <p:nvSpPr>
          <p:cNvPr id="290" name="object 53">
            <a:extLst>
              <a:ext uri="{FF2B5EF4-FFF2-40B4-BE49-F238E27FC236}">
                <a16:creationId xmlns:a16="http://schemas.microsoft.com/office/drawing/2014/main" id="{FA359C9C-F4F4-594E-B454-F968079F03A2}"/>
              </a:ext>
            </a:extLst>
          </p:cNvPr>
          <p:cNvSpPr/>
          <p:nvPr/>
        </p:nvSpPr>
        <p:spPr>
          <a:xfrm>
            <a:off x="5903454" y="5751401"/>
            <a:ext cx="67371" cy="39156"/>
          </a:xfrm>
          <a:custGeom>
            <a:avLst/>
            <a:gdLst/>
            <a:ahLst/>
            <a:cxnLst/>
            <a:rect l="l" t="t" r="r" b="b"/>
            <a:pathLst>
              <a:path w="74295" h="43179">
                <a:moveTo>
                  <a:pt x="37122" y="0"/>
                </a:moveTo>
                <a:lnTo>
                  <a:pt x="22690" y="2921"/>
                </a:lnTo>
                <a:lnTo>
                  <a:pt x="10888" y="10885"/>
                </a:lnTo>
                <a:lnTo>
                  <a:pt x="2923" y="22690"/>
                </a:lnTo>
                <a:lnTo>
                  <a:pt x="0" y="37134"/>
                </a:lnTo>
                <a:lnTo>
                  <a:pt x="0" y="40259"/>
                </a:lnTo>
                <a:lnTo>
                  <a:pt x="2527" y="42786"/>
                </a:lnTo>
                <a:lnTo>
                  <a:pt x="8788" y="42786"/>
                </a:lnTo>
                <a:lnTo>
                  <a:pt x="11315" y="40259"/>
                </a:lnTo>
                <a:lnTo>
                  <a:pt x="11315" y="37134"/>
                </a:lnTo>
                <a:lnTo>
                  <a:pt x="13347" y="27094"/>
                </a:lnTo>
                <a:lnTo>
                  <a:pt x="18884" y="18886"/>
                </a:lnTo>
                <a:lnTo>
                  <a:pt x="27089" y="13347"/>
                </a:lnTo>
                <a:lnTo>
                  <a:pt x="37122" y="11315"/>
                </a:lnTo>
                <a:lnTo>
                  <a:pt x="47162" y="13347"/>
                </a:lnTo>
                <a:lnTo>
                  <a:pt x="55370" y="18886"/>
                </a:lnTo>
                <a:lnTo>
                  <a:pt x="60909" y="27094"/>
                </a:lnTo>
                <a:lnTo>
                  <a:pt x="62941" y="37134"/>
                </a:lnTo>
                <a:lnTo>
                  <a:pt x="62941" y="40259"/>
                </a:lnTo>
                <a:lnTo>
                  <a:pt x="65468" y="42786"/>
                </a:lnTo>
                <a:lnTo>
                  <a:pt x="68592" y="42786"/>
                </a:lnTo>
                <a:lnTo>
                  <a:pt x="71716" y="42786"/>
                </a:lnTo>
                <a:lnTo>
                  <a:pt x="74256" y="40259"/>
                </a:lnTo>
                <a:lnTo>
                  <a:pt x="74256" y="37134"/>
                </a:lnTo>
                <a:lnTo>
                  <a:pt x="71333" y="22690"/>
                </a:lnTo>
                <a:lnTo>
                  <a:pt x="63366" y="10885"/>
                </a:lnTo>
                <a:lnTo>
                  <a:pt x="51561" y="2921"/>
                </a:lnTo>
                <a:lnTo>
                  <a:pt x="37122" y="0"/>
                </a:lnTo>
                <a:close/>
              </a:path>
            </a:pathLst>
          </a:custGeom>
          <a:solidFill>
            <a:srgbClr val="00B495"/>
          </a:solidFill>
        </p:spPr>
        <p:txBody>
          <a:bodyPr wrap="square" lIns="0" tIns="0" rIns="0" bIns="0" rtlCol="0"/>
          <a:lstStyle/>
          <a:p>
            <a:pPr defTabSz="829178"/>
            <a:endParaRPr sz="1632">
              <a:solidFill>
                <a:prstClr val="black"/>
              </a:solidFill>
              <a:latin typeface="Calibri"/>
            </a:endParaRPr>
          </a:p>
        </p:txBody>
      </p:sp>
      <p:sp>
        <p:nvSpPr>
          <p:cNvPr id="291" name="object 54">
            <a:extLst>
              <a:ext uri="{FF2B5EF4-FFF2-40B4-BE49-F238E27FC236}">
                <a16:creationId xmlns:a16="http://schemas.microsoft.com/office/drawing/2014/main" id="{0966171E-494B-8C44-B952-1E95E2BB3522}"/>
              </a:ext>
            </a:extLst>
          </p:cNvPr>
          <p:cNvSpPr/>
          <p:nvPr/>
        </p:nvSpPr>
        <p:spPr>
          <a:xfrm>
            <a:off x="7580127" y="1370689"/>
            <a:ext cx="278120" cy="513054"/>
          </a:xfrm>
          <a:custGeom>
            <a:avLst/>
            <a:gdLst/>
            <a:ahLst/>
            <a:cxnLst/>
            <a:rect l="l" t="t" r="r" b="b"/>
            <a:pathLst>
              <a:path w="306704" h="565785">
                <a:moveTo>
                  <a:pt x="116230" y="144767"/>
                </a:moveTo>
                <a:lnTo>
                  <a:pt x="116192" y="144106"/>
                </a:lnTo>
                <a:lnTo>
                  <a:pt x="115214" y="124460"/>
                </a:lnTo>
                <a:lnTo>
                  <a:pt x="111493" y="104495"/>
                </a:lnTo>
                <a:lnTo>
                  <a:pt x="96113" y="66802"/>
                </a:lnTo>
                <a:lnTo>
                  <a:pt x="62458" y="26720"/>
                </a:lnTo>
                <a:lnTo>
                  <a:pt x="43916" y="13728"/>
                </a:lnTo>
                <a:lnTo>
                  <a:pt x="41021" y="11696"/>
                </a:lnTo>
                <a:lnTo>
                  <a:pt x="17170" y="558"/>
                </a:lnTo>
                <a:lnTo>
                  <a:pt x="15595" y="0"/>
                </a:lnTo>
                <a:lnTo>
                  <a:pt x="13855" y="152"/>
                </a:lnTo>
                <a:lnTo>
                  <a:pt x="10960" y="1816"/>
                </a:lnTo>
                <a:lnTo>
                  <a:pt x="9944" y="3251"/>
                </a:lnTo>
                <a:lnTo>
                  <a:pt x="9652" y="4889"/>
                </a:lnTo>
                <a:lnTo>
                  <a:pt x="7366" y="31127"/>
                </a:lnTo>
                <a:lnTo>
                  <a:pt x="9664" y="57200"/>
                </a:lnTo>
                <a:lnTo>
                  <a:pt x="27546" y="106387"/>
                </a:lnTo>
                <a:lnTo>
                  <a:pt x="51396" y="137388"/>
                </a:lnTo>
                <a:lnTo>
                  <a:pt x="82283" y="161124"/>
                </a:lnTo>
                <a:lnTo>
                  <a:pt x="84010" y="157695"/>
                </a:lnTo>
                <a:lnTo>
                  <a:pt x="86372" y="154635"/>
                </a:lnTo>
                <a:lnTo>
                  <a:pt x="89204" y="152082"/>
                </a:lnTo>
                <a:lnTo>
                  <a:pt x="73825" y="141947"/>
                </a:lnTo>
                <a:lnTo>
                  <a:pt x="59905" y="129908"/>
                </a:lnTo>
                <a:lnTo>
                  <a:pt x="27660" y="80251"/>
                </a:lnTo>
                <a:lnTo>
                  <a:pt x="18783" y="36283"/>
                </a:lnTo>
                <a:lnTo>
                  <a:pt x="19761" y="13728"/>
                </a:lnTo>
                <a:lnTo>
                  <a:pt x="57797" y="37630"/>
                </a:lnTo>
                <a:lnTo>
                  <a:pt x="86309" y="72453"/>
                </a:lnTo>
                <a:lnTo>
                  <a:pt x="103911" y="125768"/>
                </a:lnTo>
                <a:lnTo>
                  <a:pt x="104851" y="144551"/>
                </a:lnTo>
                <a:lnTo>
                  <a:pt x="106489" y="144284"/>
                </a:lnTo>
                <a:lnTo>
                  <a:pt x="108165" y="144106"/>
                </a:lnTo>
                <a:lnTo>
                  <a:pt x="112052" y="144106"/>
                </a:lnTo>
                <a:lnTo>
                  <a:pt x="114173" y="144348"/>
                </a:lnTo>
                <a:lnTo>
                  <a:pt x="116230" y="144767"/>
                </a:lnTo>
                <a:close/>
              </a:path>
              <a:path w="306704" h="565785">
                <a:moveTo>
                  <a:pt x="159321" y="152222"/>
                </a:moveTo>
                <a:lnTo>
                  <a:pt x="157073" y="146380"/>
                </a:lnTo>
                <a:lnTo>
                  <a:pt x="153809" y="144932"/>
                </a:lnTo>
                <a:lnTo>
                  <a:pt x="149402" y="146621"/>
                </a:lnTo>
                <a:lnTo>
                  <a:pt x="146519" y="147802"/>
                </a:lnTo>
                <a:lnTo>
                  <a:pt x="143649" y="149021"/>
                </a:lnTo>
                <a:lnTo>
                  <a:pt x="142290" y="152336"/>
                </a:lnTo>
                <a:lnTo>
                  <a:pt x="144411" y="157378"/>
                </a:lnTo>
                <a:lnTo>
                  <a:pt x="146507" y="158673"/>
                </a:lnTo>
                <a:lnTo>
                  <a:pt x="149453" y="158673"/>
                </a:lnTo>
                <a:lnTo>
                  <a:pt x="150190" y="158534"/>
                </a:lnTo>
                <a:lnTo>
                  <a:pt x="153581" y="157137"/>
                </a:lnTo>
                <a:lnTo>
                  <a:pt x="157861" y="155498"/>
                </a:lnTo>
                <a:lnTo>
                  <a:pt x="159321" y="152222"/>
                </a:lnTo>
                <a:close/>
              </a:path>
              <a:path w="306704" h="565785">
                <a:moveTo>
                  <a:pt x="198374" y="144259"/>
                </a:moveTo>
                <a:lnTo>
                  <a:pt x="197688" y="138049"/>
                </a:lnTo>
                <a:lnTo>
                  <a:pt x="194830" y="135775"/>
                </a:lnTo>
                <a:lnTo>
                  <a:pt x="191795" y="136156"/>
                </a:lnTo>
                <a:lnTo>
                  <a:pt x="187210" y="136652"/>
                </a:lnTo>
                <a:lnTo>
                  <a:pt x="182537" y="137375"/>
                </a:lnTo>
                <a:lnTo>
                  <a:pt x="174828" y="138912"/>
                </a:lnTo>
                <a:lnTo>
                  <a:pt x="172834" y="141897"/>
                </a:lnTo>
                <a:lnTo>
                  <a:pt x="173977" y="147650"/>
                </a:lnTo>
                <a:lnTo>
                  <a:pt x="176339" y="149517"/>
                </a:lnTo>
                <a:lnTo>
                  <a:pt x="179349" y="149517"/>
                </a:lnTo>
                <a:lnTo>
                  <a:pt x="179730" y="149479"/>
                </a:lnTo>
                <a:lnTo>
                  <a:pt x="184429" y="148539"/>
                </a:lnTo>
                <a:lnTo>
                  <a:pt x="188772" y="147866"/>
                </a:lnTo>
                <a:lnTo>
                  <a:pt x="196138" y="147053"/>
                </a:lnTo>
                <a:lnTo>
                  <a:pt x="198374" y="144259"/>
                </a:lnTo>
                <a:close/>
              </a:path>
              <a:path w="306704" h="565785">
                <a:moveTo>
                  <a:pt x="252488" y="144703"/>
                </a:moveTo>
                <a:lnTo>
                  <a:pt x="216763" y="135445"/>
                </a:lnTo>
                <a:lnTo>
                  <a:pt x="214109" y="137807"/>
                </a:lnTo>
                <a:lnTo>
                  <a:pt x="213652" y="144043"/>
                </a:lnTo>
                <a:lnTo>
                  <a:pt x="215988" y="146748"/>
                </a:lnTo>
                <a:lnTo>
                  <a:pt x="219100" y="146977"/>
                </a:lnTo>
                <a:lnTo>
                  <a:pt x="225653" y="147624"/>
                </a:lnTo>
                <a:lnTo>
                  <a:pt x="232067" y="148590"/>
                </a:lnTo>
                <a:lnTo>
                  <a:pt x="238366" y="149898"/>
                </a:lnTo>
                <a:lnTo>
                  <a:pt x="244602" y="151536"/>
                </a:lnTo>
                <a:lnTo>
                  <a:pt x="245122" y="151701"/>
                </a:lnTo>
                <a:lnTo>
                  <a:pt x="245656" y="151777"/>
                </a:lnTo>
                <a:lnTo>
                  <a:pt x="248627" y="151777"/>
                </a:lnTo>
                <a:lnTo>
                  <a:pt x="250888" y="150164"/>
                </a:lnTo>
                <a:lnTo>
                  <a:pt x="252488" y="144703"/>
                </a:lnTo>
                <a:close/>
              </a:path>
              <a:path w="306704" h="565785">
                <a:moveTo>
                  <a:pt x="306146" y="173774"/>
                </a:moveTo>
                <a:lnTo>
                  <a:pt x="305981" y="173088"/>
                </a:lnTo>
                <a:lnTo>
                  <a:pt x="305714" y="172402"/>
                </a:lnTo>
                <a:lnTo>
                  <a:pt x="305193" y="171577"/>
                </a:lnTo>
                <a:lnTo>
                  <a:pt x="305142" y="171373"/>
                </a:lnTo>
                <a:lnTo>
                  <a:pt x="304888" y="171069"/>
                </a:lnTo>
                <a:lnTo>
                  <a:pt x="304723" y="171018"/>
                </a:lnTo>
                <a:lnTo>
                  <a:pt x="304622" y="170891"/>
                </a:lnTo>
                <a:lnTo>
                  <a:pt x="304495" y="170776"/>
                </a:lnTo>
                <a:lnTo>
                  <a:pt x="304444" y="170611"/>
                </a:lnTo>
                <a:lnTo>
                  <a:pt x="297167" y="164871"/>
                </a:lnTo>
                <a:lnTo>
                  <a:pt x="289699" y="159664"/>
                </a:lnTo>
                <a:lnTo>
                  <a:pt x="281940" y="154940"/>
                </a:lnTo>
                <a:lnTo>
                  <a:pt x="273926" y="150685"/>
                </a:lnTo>
                <a:lnTo>
                  <a:pt x="271119" y="149288"/>
                </a:lnTo>
                <a:lnTo>
                  <a:pt x="267728" y="150444"/>
                </a:lnTo>
                <a:lnTo>
                  <a:pt x="264972" y="156044"/>
                </a:lnTo>
                <a:lnTo>
                  <a:pt x="266115" y="159448"/>
                </a:lnTo>
                <a:lnTo>
                  <a:pt x="268922" y="160820"/>
                </a:lnTo>
                <a:lnTo>
                  <a:pt x="274828" y="163906"/>
                </a:lnTo>
                <a:lnTo>
                  <a:pt x="280568" y="167284"/>
                </a:lnTo>
                <a:lnTo>
                  <a:pt x="286321" y="171069"/>
                </a:lnTo>
                <a:lnTo>
                  <a:pt x="291553" y="174853"/>
                </a:lnTo>
                <a:lnTo>
                  <a:pt x="272516" y="186956"/>
                </a:lnTo>
                <a:lnTo>
                  <a:pt x="251853" y="195821"/>
                </a:lnTo>
                <a:lnTo>
                  <a:pt x="230022" y="201244"/>
                </a:lnTo>
                <a:lnTo>
                  <a:pt x="207467" y="203098"/>
                </a:lnTo>
                <a:lnTo>
                  <a:pt x="189547" y="201930"/>
                </a:lnTo>
                <a:lnTo>
                  <a:pt x="172021" y="198488"/>
                </a:lnTo>
                <a:lnTo>
                  <a:pt x="155130" y="192862"/>
                </a:lnTo>
                <a:lnTo>
                  <a:pt x="147612" y="189255"/>
                </a:lnTo>
                <a:lnTo>
                  <a:pt x="145935" y="169151"/>
                </a:lnTo>
                <a:lnTo>
                  <a:pt x="140208" y="169151"/>
                </a:lnTo>
                <a:lnTo>
                  <a:pt x="140741" y="172872"/>
                </a:lnTo>
                <a:lnTo>
                  <a:pt x="140741" y="180619"/>
                </a:lnTo>
                <a:lnTo>
                  <a:pt x="139357" y="185280"/>
                </a:lnTo>
                <a:lnTo>
                  <a:pt x="139065" y="185127"/>
                </a:lnTo>
                <a:lnTo>
                  <a:pt x="138214" y="187604"/>
                </a:lnTo>
                <a:lnTo>
                  <a:pt x="136398" y="190703"/>
                </a:lnTo>
                <a:lnTo>
                  <a:pt x="136436" y="191198"/>
                </a:lnTo>
                <a:lnTo>
                  <a:pt x="135915" y="192100"/>
                </a:lnTo>
                <a:lnTo>
                  <a:pt x="133489" y="194970"/>
                </a:lnTo>
                <a:lnTo>
                  <a:pt x="136880" y="196621"/>
                </a:lnTo>
                <a:lnTo>
                  <a:pt x="163664" y="516686"/>
                </a:lnTo>
                <a:lnTo>
                  <a:pt x="152908" y="505752"/>
                </a:lnTo>
                <a:lnTo>
                  <a:pt x="139979" y="497395"/>
                </a:lnTo>
                <a:lnTo>
                  <a:pt x="125298" y="492061"/>
                </a:lnTo>
                <a:lnTo>
                  <a:pt x="109270" y="490194"/>
                </a:lnTo>
                <a:lnTo>
                  <a:pt x="93256" y="492061"/>
                </a:lnTo>
                <a:lnTo>
                  <a:pt x="78562" y="497395"/>
                </a:lnTo>
                <a:lnTo>
                  <a:pt x="65633" y="505752"/>
                </a:lnTo>
                <a:lnTo>
                  <a:pt x="54876" y="516686"/>
                </a:lnTo>
                <a:lnTo>
                  <a:pt x="73164" y="297878"/>
                </a:lnTo>
                <a:lnTo>
                  <a:pt x="96964" y="259321"/>
                </a:lnTo>
                <a:lnTo>
                  <a:pt x="108800" y="205905"/>
                </a:lnTo>
                <a:lnTo>
                  <a:pt x="104787" y="205765"/>
                </a:lnTo>
                <a:lnTo>
                  <a:pt x="100965" y="204889"/>
                </a:lnTo>
                <a:lnTo>
                  <a:pt x="97497" y="203365"/>
                </a:lnTo>
                <a:lnTo>
                  <a:pt x="96050" y="220776"/>
                </a:lnTo>
                <a:lnTo>
                  <a:pt x="92456" y="237871"/>
                </a:lnTo>
                <a:lnTo>
                  <a:pt x="66040" y="288823"/>
                </a:lnTo>
                <a:lnTo>
                  <a:pt x="32423" y="318490"/>
                </a:lnTo>
                <a:lnTo>
                  <a:pt x="12395" y="328930"/>
                </a:lnTo>
                <a:lnTo>
                  <a:pt x="11417" y="306349"/>
                </a:lnTo>
                <a:lnTo>
                  <a:pt x="20281" y="262394"/>
                </a:lnTo>
                <a:lnTo>
                  <a:pt x="40487" y="226288"/>
                </a:lnTo>
                <a:lnTo>
                  <a:pt x="82816" y="190004"/>
                </a:lnTo>
                <a:lnTo>
                  <a:pt x="80962" y="186664"/>
                </a:lnTo>
                <a:lnTo>
                  <a:pt x="79743" y="182943"/>
                </a:lnTo>
                <a:lnTo>
                  <a:pt x="79235" y="178993"/>
                </a:lnTo>
                <a:lnTo>
                  <a:pt x="61658" y="190080"/>
                </a:lnTo>
                <a:lnTo>
                  <a:pt x="31877" y="218922"/>
                </a:lnTo>
                <a:lnTo>
                  <a:pt x="9055" y="260146"/>
                </a:lnTo>
                <a:lnTo>
                  <a:pt x="0" y="311518"/>
                </a:lnTo>
                <a:lnTo>
                  <a:pt x="2286" y="337769"/>
                </a:lnTo>
                <a:lnTo>
                  <a:pt x="2565" y="339407"/>
                </a:lnTo>
                <a:lnTo>
                  <a:pt x="3568" y="340842"/>
                </a:lnTo>
                <a:lnTo>
                  <a:pt x="5892" y="342176"/>
                </a:lnTo>
                <a:lnTo>
                  <a:pt x="6870" y="342442"/>
                </a:lnTo>
                <a:lnTo>
                  <a:pt x="8509" y="342442"/>
                </a:lnTo>
                <a:lnTo>
                  <a:pt x="55092" y="315925"/>
                </a:lnTo>
                <a:lnTo>
                  <a:pt x="60782" y="310248"/>
                </a:lnTo>
                <a:lnTo>
                  <a:pt x="40779" y="549376"/>
                </a:lnTo>
                <a:lnTo>
                  <a:pt x="40017" y="555625"/>
                </a:lnTo>
                <a:lnTo>
                  <a:pt x="40474" y="561822"/>
                </a:lnTo>
                <a:lnTo>
                  <a:pt x="42875" y="564426"/>
                </a:lnTo>
                <a:lnTo>
                  <a:pt x="45618" y="565162"/>
                </a:lnTo>
                <a:lnTo>
                  <a:pt x="47091" y="565010"/>
                </a:lnTo>
                <a:lnTo>
                  <a:pt x="49720" y="563384"/>
                </a:lnTo>
                <a:lnTo>
                  <a:pt x="51257" y="559981"/>
                </a:lnTo>
                <a:lnTo>
                  <a:pt x="52044" y="550456"/>
                </a:lnTo>
                <a:lnTo>
                  <a:pt x="58775" y="531114"/>
                </a:lnTo>
                <a:lnTo>
                  <a:pt x="71462" y="515594"/>
                </a:lnTo>
                <a:lnTo>
                  <a:pt x="88760" y="505256"/>
                </a:lnTo>
                <a:lnTo>
                  <a:pt x="109270" y="501510"/>
                </a:lnTo>
                <a:lnTo>
                  <a:pt x="129794" y="505256"/>
                </a:lnTo>
                <a:lnTo>
                  <a:pt x="147078" y="515594"/>
                </a:lnTo>
                <a:lnTo>
                  <a:pt x="159778" y="531114"/>
                </a:lnTo>
                <a:lnTo>
                  <a:pt x="166497" y="550456"/>
                </a:lnTo>
                <a:lnTo>
                  <a:pt x="167817" y="561860"/>
                </a:lnTo>
                <a:lnTo>
                  <a:pt x="169367" y="563892"/>
                </a:lnTo>
                <a:lnTo>
                  <a:pt x="171462" y="565010"/>
                </a:lnTo>
                <a:lnTo>
                  <a:pt x="173710" y="565111"/>
                </a:lnTo>
                <a:lnTo>
                  <a:pt x="177317" y="563041"/>
                </a:lnTo>
                <a:lnTo>
                  <a:pt x="177660" y="562419"/>
                </a:lnTo>
                <a:lnTo>
                  <a:pt x="178549" y="558838"/>
                </a:lnTo>
                <a:lnTo>
                  <a:pt x="178511" y="555625"/>
                </a:lnTo>
                <a:lnTo>
                  <a:pt x="177761" y="549376"/>
                </a:lnTo>
                <a:lnTo>
                  <a:pt x="148704" y="202311"/>
                </a:lnTo>
                <a:lnTo>
                  <a:pt x="150863" y="203339"/>
                </a:lnTo>
                <a:lnTo>
                  <a:pt x="169138" y="209435"/>
                </a:lnTo>
                <a:lnTo>
                  <a:pt x="188074" y="213156"/>
                </a:lnTo>
                <a:lnTo>
                  <a:pt x="207467" y="214426"/>
                </a:lnTo>
                <a:lnTo>
                  <a:pt x="233705" y="212115"/>
                </a:lnTo>
                <a:lnTo>
                  <a:pt x="282727" y="194271"/>
                </a:lnTo>
                <a:lnTo>
                  <a:pt x="304520" y="178879"/>
                </a:lnTo>
                <a:lnTo>
                  <a:pt x="304749" y="178638"/>
                </a:lnTo>
                <a:lnTo>
                  <a:pt x="304901" y="178600"/>
                </a:lnTo>
                <a:lnTo>
                  <a:pt x="305142" y="178308"/>
                </a:lnTo>
                <a:lnTo>
                  <a:pt x="305193" y="178104"/>
                </a:lnTo>
                <a:lnTo>
                  <a:pt x="305714" y="177279"/>
                </a:lnTo>
                <a:lnTo>
                  <a:pt x="305981" y="176593"/>
                </a:lnTo>
                <a:lnTo>
                  <a:pt x="306146" y="175907"/>
                </a:lnTo>
                <a:lnTo>
                  <a:pt x="306146" y="173774"/>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pic>
        <p:nvPicPr>
          <p:cNvPr id="292" name="object 55">
            <a:extLst>
              <a:ext uri="{FF2B5EF4-FFF2-40B4-BE49-F238E27FC236}">
                <a16:creationId xmlns:a16="http://schemas.microsoft.com/office/drawing/2014/main" id="{402432FB-A9A7-2B46-BB50-107641F28EDC}"/>
              </a:ext>
            </a:extLst>
          </p:cNvPr>
          <p:cNvPicPr/>
          <p:nvPr/>
        </p:nvPicPr>
        <p:blipFill>
          <a:blip r:embed="rId65" cstate="screen">
            <a:extLst>
              <a:ext uri="{28A0092B-C50C-407E-A947-70E740481C1C}">
                <a14:useLocalDpi xmlns:a14="http://schemas.microsoft.com/office/drawing/2010/main"/>
              </a:ext>
            </a:extLst>
          </a:blip>
          <a:stretch>
            <a:fillRect/>
          </a:stretch>
        </p:blipFill>
        <p:spPr>
          <a:xfrm>
            <a:off x="7645553" y="1495527"/>
            <a:ext cx="67335" cy="67335"/>
          </a:xfrm>
          <a:prstGeom prst="rect">
            <a:avLst/>
          </a:prstGeom>
        </p:spPr>
      </p:pic>
      <p:sp>
        <p:nvSpPr>
          <p:cNvPr id="293" name="object 56">
            <a:extLst>
              <a:ext uri="{FF2B5EF4-FFF2-40B4-BE49-F238E27FC236}">
                <a16:creationId xmlns:a16="http://schemas.microsoft.com/office/drawing/2014/main" id="{636ACE51-7EC8-2340-99FC-D2C10817A3E4}"/>
              </a:ext>
            </a:extLst>
          </p:cNvPr>
          <p:cNvSpPr/>
          <p:nvPr/>
        </p:nvSpPr>
        <p:spPr>
          <a:xfrm>
            <a:off x="7645559" y="1844370"/>
            <a:ext cx="67371" cy="39156"/>
          </a:xfrm>
          <a:custGeom>
            <a:avLst/>
            <a:gdLst/>
            <a:ahLst/>
            <a:cxnLst/>
            <a:rect l="l" t="t" r="r" b="b"/>
            <a:pathLst>
              <a:path w="74295" h="43180">
                <a:moveTo>
                  <a:pt x="37122" y="0"/>
                </a:moveTo>
                <a:lnTo>
                  <a:pt x="22684" y="2923"/>
                </a:lnTo>
                <a:lnTo>
                  <a:pt x="10883" y="10890"/>
                </a:lnTo>
                <a:lnTo>
                  <a:pt x="2921" y="22695"/>
                </a:lnTo>
                <a:lnTo>
                  <a:pt x="0" y="37134"/>
                </a:lnTo>
                <a:lnTo>
                  <a:pt x="0" y="40259"/>
                </a:lnTo>
                <a:lnTo>
                  <a:pt x="2527" y="42786"/>
                </a:lnTo>
                <a:lnTo>
                  <a:pt x="8775" y="42786"/>
                </a:lnTo>
                <a:lnTo>
                  <a:pt x="11302" y="40259"/>
                </a:lnTo>
                <a:lnTo>
                  <a:pt x="11302" y="37134"/>
                </a:lnTo>
                <a:lnTo>
                  <a:pt x="13335" y="27094"/>
                </a:lnTo>
                <a:lnTo>
                  <a:pt x="18873" y="18886"/>
                </a:lnTo>
                <a:lnTo>
                  <a:pt x="27081" y="13347"/>
                </a:lnTo>
                <a:lnTo>
                  <a:pt x="37122" y="11315"/>
                </a:lnTo>
                <a:lnTo>
                  <a:pt x="47162" y="13347"/>
                </a:lnTo>
                <a:lnTo>
                  <a:pt x="55370" y="18886"/>
                </a:lnTo>
                <a:lnTo>
                  <a:pt x="60909" y="27094"/>
                </a:lnTo>
                <a:lnTo>
                  <a:pt x="62941" y="37134"/>
                </a:lnTo>
                <a:lnTo>
                  <a:pt x="62941" y="40259"/>
                </a:lnTo>
                <a:lnTo>
                  <a:pt x="65468" y="42786"/>
                </a:lnTo>
                <a:lnTo>
                  <a:pt x="68592" y="42786"/>
                </a:lnTo>
                <a:lnTo>
                  <a:pt x="71716" y="42786"/>
                </a:lnTo>
                <a:lnTo>
                  <a:pt x="74244" y="40259"/>
                </a:lnTo>
                <a:lnTo>
                  <a:pt x="74244" y="37134"/>
                </a:lnTo>
                <a:lnTo>
                  <a:pt x="71322" y="22695"/>
                </a:lnTo>
                <a:lnTo>
                  <a:pt x="63360" y="10890"/>
                </a:lnTo>
                <a:lnTo>
                  <a:pt x="51559" y="2923"/>
                </a:lnTo>
                <a:lnTo>
                  <a:pt x="37122" y="0"/>
                </a:lnTo>
                <a:close/>
              </a:path>
            </a:pathLst>
          </a:custGeom>
          <a:solidFill>
            <a:srgbClr val="00B495"/>
          </a:solidFill>
        </p:spPr>
        <p:txBody>
          <a:bodyPr wrap="square" lIns="0" tIns="0" rIns="0" bIns="0" rtlCol="0"/>
          <a:lstStyle/>
          <a:p>
            <a:pPr defTabSz="829178"/>
            <a:endParaRPr sz="1632">
              <a:solidFill>
                <a:prstClr val="black"/>
              </a:solidFill>
              <a:latin typeface="Calibri"/>
            </a:endParaRPr>
          </a:p>
        </p:txBody>
      </p:sp>
      <p:pic>
        <p:nvPicPr>
          <p:cNvPr id="294" name="object 57">
            <a:extLst>
              <a:ext uri="{FF2B5EF4-FFF2-40B4-BE49-F238E27FC236}">
                <a16:creationId xmlns:a16="http://schemas.microsoft.com/office/drawing/2014/main" id="{CF523C15-AC7D-654C-AFCF-4D9DC8D0FA15}"/>
              </a:ext>
            </a:extLst>
          </p:cNvPr>
          <p:cNvPicPr/>
          <p:nvPr/>
        </p:nvPicPr>
        <p:blipFill>
          <a:blip r:embed="rId66" cstate="screen">
            <a:extLst>
              <a:ext uri="{28A0092B-C50C-407E-A947-70E740481C1C}">
                <a14:useLocalDpi xmlns:a14="http://schemas.microsoft.com/office/drawing/2010/main"/>
              </a:ext>
            </a:extLst>
          </a:blip>
          <a:stretch>
            <a:fillRect/>
          </a:stretch>
        </p:blipFill>
        <p:spPr>
          <a:xfrm>
            <a:off x="9640795" y="4158908"/>
            <a:ext cx="434134" cy="924723"/>
          </a:xfrm>
          <a:prstGeom prst="rect">
            <a:avLst/>
          </a:prstGeom>
        </p:spPr>
      </p:pic>
      <p:pic>
        <p:nvPicPr>
          <p:cNvPr id="295" name="object 58">
            <a:extLst>
              <a:ext uri="{FF2B5EF4-FFF2-40B4-BE49-F238E27FC236}">
                <a16:creationId xmlns:a16="http://schemas.microsoft.com/office/drawing/2014/main" id="{2E6AD4FC-05D3-4C43-BF76-7F27098BD946}"/>
              </a:ext>
            </a:extLst>
          </p:cNvPr>
          <p:cNvPicPr/>
          <p:nvPr/>
        </p:nvPicPr>
        <p:blipFill>
          <a:blip r:embed="rId67" cstate="screen">
            <a:extLst>
              <a:ext uri="{28A0092B-C50C-407E-A947-70E740481C1C}">
                <a14:useLocalDpi xmlns:a14="http://schemas.microsoft.com/office/drawing/2010/main"/>
              </a:ext>
            </a:extLst>
          </a:blip>
          <a:stretch>
            <a:fillRect/>
          </a:stretch>
        </p:blipFill>
        <p:spPr>
          <a:xfrm>
            <a:off x="6276815" y="1725942"/>
            <a:ext cx="3529157" cy="3737820"/>
          </a:xfrm>
          <a:prstGeom prst="rect">
            <a:avLst/>
          </a:prstGeom>
        </p:spPr>
      </p:pic>
      <p:sp>
        <p:nvSpPr>
          <p:cNvPr id="296" name="object 4">
            <a:extLst>
              <a:ext uri="{FF2B5EF4-FFF2-40B4-BE49-F238E27FC236}">
                <a16:creationId xmlns:a16="http://schemas.microsoft.com/office/drawing/2014/main" id="{153D5302-704C-3D4E-A405-52FE86719D7D}"/>
              </a:ext>
            </a:extLst>
          </p:cNvPr>
          <p:cNvSpPr txBox="1"/>
          <p:nvPr/>
        </p:nvSpPr>
        <p:spPr>
          <a:xfrm>
            <a:off x="2068554" y="3943534"/>
            <a:ext cx="2164678" cy="1247164"/>
          </a:xfrm>
          <a:prstGeom prst="rect">
            <a:avLst/>
          </a:prstGeom>
        </p:spPr>
        <p:txBody>
          <a:bodyPr vert="horz" wrap="square" lIns="0" tIns="12092" rIns="0" bIns="0" rtlCol="0" anchor="t">
            <a:spAutoFit/>
          </a:bodyPr>
          <a:lstStyle/>
          <a:p>
            <a:pPr marL="11430" defTabSz="829178">
              <a:spcBef>
                <a:spcPts val="95"/>
              </a:spcBef>
            </a:pPr>
            <a:r>
              <a:rPr lang="en-IE" sz="8000" b="1" spc="-626">
                <a:solidFill>
                  <a:srgbClr val="00B495"/>
                </a:solidFill>
                <a:latin typeface="+mj-lt"/>
                <a:cs typeface="Calibri"/>
              </a:rPr>
              <a:t>77</a:t>
            </a:r>
            <a:endParaRPr lang="en-US" sz="8025">
              <a:solidFill>
                <a:prstClr val="black"/>
              </a:solidFill>
              <a:latin typeface="+mj-lt"/>
              <a:cs typeface="Calibri"/>
            </a:endParaRPr>
          </a:p>
        </p:txBody>
      </p:sp>
      <p:sp>
        <p:nvSpPr>
          <p:cNvPr id="297" name="object 5">
            <a:extLst>
              <a:ext uri="{FF2B5EF4-FFF2-40B4-BE49-F238E27FC236}">
                <a16:creationId xmlns:a16="http://schemas.microsoft.com/office/drawing/2014/main" id="{B3ED7D7D-1956-BB40-B448-55C780CD528A}"/>
              </a:ext>
            </a:extLst>
          </p:cNvPr>
          <p:cNvSpPr txBox="1"/>
          <p:nvPr/>
        </p:nvSpPr>
        <p:spPr>
          <a:xfrm>
            <a:off x="344948" y="2911152"/>
            <a:ext cx="1650546" cy="1061104"/>
          </a:xfrm>
          <a:prstGeom prst="rect">
            <a:avLst/>
          </a:prstGeom>
        </p:spPr>
        <p:txBody>
          <a:bodyPr vert="horz" wrap="square" lIns="0" tIns="14395" rIns="0" bIns="0" rtlCol="0" anchor="t">
            <a:spAutoFit/>
          </a:bodyPr>
          <a:lstStyle/>
          <a:p>
            <a:pPr marL="11430" defTabSz="829178">
              <a:spcBef>
                <a:spcPts val="113"/>
              </a:spcBef>
            </a:pPr>
            <a:r>
              <a:rPr lang="en-IE" sz="6800" b="1" spc="299">
                <a:solidFill>
                  <a:srgbClr val="00B495"/>
                </a:solidFill>
                <a:latin typeface="+mj-lt"/>
                <a:cs typeface="Calibri"/>
              </a:rPr>
              <a:t>122</a:t>
            </a:r>
            <a:endParaRPr lang="en-US" sz="6801">
              <a:solidFill>
                <a:prstClr val="black"/>
              </a:solidFill>
              <a:latin typeface="+mj-lt"/>
              <a:cs typeface="Calibri"/>
            </a:endParaRPr>
          </a:p>
        </p:txBody>
      </p:sp>
      <p:sp>
        <p:nvSpPr>
          <p:cNvPr id="298" name="object 6">
            <a:extLst>
              <a:ext uri="{FF2B5EF4-FFF2-40B4-BE49-F238E27FC236}">
                <a16:creationId xmlns:a16="http://schemas.microsoft.com/office/drawing/2014/main" id="{10A50C9F-FBC5-444A-9D1E-EACB9E23B070}"/>
              </a:ext>
            </a:extLst>
          </p:cNvPr>
          <p:cNvSpPr txBox="1"/>
          <p:nvPr/>
        </p:nvSpPr>
        <p:spPr>
          <a:xfrm>
            <a:off x="1929105" y="3152171"/>
            <a:ext cx="1560469" cy="627665"/>
          </a:xfrm>
          <a:prstGeom prst="rect">
            <a:avLst/>
          </a:prstGeom>
        </p:spPr>
        <p:txBody>
          <a:bodyPr vert="horz" wrap="square" lIns="0" tIns="50095" rIns="0" bIns="0" rtlCol="0">
            <a:spAutoFit/>
          </a:bodyPr>
          <a:lstStyle/>
          <a:p>
            <a:pPr marL="11516" marR="4607" defTabSz="829178">
              <a:lnSpc>
                <a:spcPts val="1514"/>
              </a:lnSpc>
              <a:spcBef>
                <a:spcPts val="394"/>
              </a:spcBef>
            </a:pPr>
            <a:r>
              <a:rPr sz="1496" b="1" spc="50">
                <a:solidFill>
                  <a:srgbClr val="00B495"/>
                </a:solidFill>
                <a:latin typeface="+mj-lt"/>
                <a:cs typeface="Calibri"/>
              </a:rPr>
              <a:t>ENERGY </a:t>
            </a:r>
            <a:r>
              <a:rPr sz="1496" b="1" spc="54">
                <a:solidFill>
                  <a:srgbClr val="00B495"/>
                </a:solidFill>
                <a:latin typeface="+mj-lt"/>
                <a:cs typeface="Calibri"/>
              </a:rPr>
              <a:t> </a:t>
            </a:r>
            <a:r>
              <a:rPr sz="1496" b="1" spc="14">
                <a:solidFill>
                  <a:srgbClr val="00B495"/>
                </a:solidFill>
                <a:latin typeface="+mj-lt"/>
                <a:cs typeface="Calibri"/>
              </a:rPr>
              <a:t>MASTERPLANS  </a:t>
            </a:r>
            <a:r>
              <a:rPr sz="1496" b="1" spc="54">
                <a:solidFill>
                  <a:srgbClr val="10357F"/>
                </a:solidFill>
                <a:latin typeface="+mj-lt"/>
                <a:cs typeface="Calibri"/>
              </a:rPr>
              <a:t>COMPLETED</a:t>
            </a:r>
            <a:endParaRPr sz="1496">
              <a:solidFill>
                <a:prstClr val="black"/>
              </a:solidFill>
              <a:latin typeface="+mj-lt"/>
              <a:cs typeface="Calibri"/>
            </a:endParaRPr>
          </a:p>
        </p:txBody>
      </p:sp>
      <p:grpSp>
        <p:nvGrpSpPr>
          <p:cNvPr id="333" name="Group 332">
            <a:extLst>
              <a:ext uri="{FF2B5EF4-FFF2-40B4-BE49-F238E27FC236}">
                <a16:creationId xmlns:a16="http://schemas.microsoft.com/office/drawing/2014/main" id="{52D1D913-B8D4-CB4E-8FDC-A4402E753595}"/>
              </a:ext>
            </a:extLst>
          </p:cNvPr>
          <p:cNvGrpSpPr/>
          <p:nvPr/>
        </p:nvGrpSpPr>
        <p:grpSpPr>
          <a:xfrm>
            <a:off x="3423681" y="3035831"/>
            <a:ext cx="851060" cy="770006"/>
            <a:chOff x="3997730" y="3702041"/>
            <a:chExt cx="851060" cy="770006"/>
          </a:xfrm>
        </p:grpSpPr>
        <p:sp>
          <p:nvSpPr>
            <p:cNvPr id="300" name="object 8">
              <a:extLst>
                <a:ext uri="{FF2B5EF4-FFF2-40B4-BE49-F238E27FC236}">
                  <a16:creationId xmlns:a16="http://schemas.microsoft.com/office/drawing/2014/main" id="{73ED8B1D-F476-3B46-8E4F-1B1B405C3F67}"/>
                </a:ext>
              </a:extLst>
            </p:cNvPr>
            <p:cNvSpPr/>
            <p:nvPr/>
          </p:nvSpPr>
          <p:spPr>
            <a:xfrm>
              <a:off x="4101382" y="3791012"/>
              <a:ext cx="643189" cy="166412"/>
            </a:xfrm>
            <a:custGeom>
              <a:avLst/>
              <a:gdLst/>
              <a:ahLst/>
              <a:cxnLst/>
              <a:rect l="l" t="t" r="r" b="b"/>
              <a:pathLst>
                <a:path w="709295" h="183514">
                  <a:moveTo>
                    <a:pt x="527864" y="556"/>
                  </a:moveTo>
                  <a:lnTo>
                    <a:pt x="521216" y="1575"/>
                  </a:lnTo>
                  <a:lnTo>
                    <a:pt x="515433" y="5018"/>
                  </a:lnTo>
                  <a:lnTo>
                    <a:pt x="511268" y="10614"/>
                  </a:lnTo>
                  <a:lnTo>
                    <a:pt x="509604" y="17371"/>
                  </a:lnTo>
                  <a:lnTo>
                    <a:pt x="510626" y="24016"/>
                  </a:lnTo>
                  <a:lnTo>
                    <a:pt x="514068" y="29799"/>
                  </a:lnTo>
                  <a:lnTo>
                    <a:pt x="519662" y="33970"/>
                  </a:lnTo>
                  <a:lnTo>
                    <a:pt x="566424" y="60123"/>
                  </a:lnTo>
                  <a:lnTo>
                    <a:pt x="608283" y="92132"/>
                  </a:lnTo>
                  <a:lnTo>
                    <a:pt x="645103" y="129871"/>
                  </a:lnTo>
                  <a:lnTo>
                    <a:pt x="676749" y="173212"/>
                  </a:lnTo>
                  <a:lnTo>
                    <a:pt x="680063" y="178496"/>
                  </a:lnTo>
                  <a:lnTo>
                    <a:pt x="685766" y="181417"/>
                  </a:lnTo>
                  <a:lnTo>
                    <a:pt x="694795" y="181417"/>
                  </a:lnTo>
                  <a:lnTo>
                    <a:pt x="698034" y="180566"/>
                  </a:lnTo>
                  <a:lnTo>
                    <a:pt x="700942" y="178712"/>
                  </a:lnTo>
                  <a:lnTo>
                    <a:pt x="705989" y="173917"/>
                  </a:lnTo>
                  <a:lnTo>
                    <a:pt x="708707" y="167767"/>
                  </a:lnTo>
                  <a:lnTo>
                    <a:pt x="708916" y="161041"/>
                  </a:lnTo>
                  <a:lnTo>
                    <a:pt x="706441" y="154518"/>
                  </a:lnTo>
                  <a:lnTo>
                    <a:pt x="679216" y="116115"/>
                  </a:lnTo>
                  <a:lnTo>
                    <a:pt x="648342" y="81618"/>
                  </a:lnTo>
                  <a:lnTo>
                    <a:pt x="613899" y="51093"/>
                  </a:lnTo>
                  <a:lnTo>
                    <a:pt x="575966" y="24609"/>
                  </a:lnTo>
                  <a:lnTo>
                    <a:pt x="534623" y="2232"/>
                  </a:lnTo>
                  <a:lnTo>
                    <a:pt x="527864" y="556"/>
                  </a:lnTo>
                  <a:close/>
                </a:path>
                <a:path w="709295" h="183514">
                  <a:moveTo>
                    <a:pt x="182086" y="0"/>
                  </a:moveTo>
                  <a:lnTo>
                    <a:pt x="134000" y="24362"/>
                  </a:lnTo>
                  <a:lnTo>
                    <a:pt x="95728" y="51468"/>
                  </a:lnTo>
                  <a:lnTo>
                    <a:pt x="60836" y="82729"/>
                  </a:lnTo>
                  <a:lnTo>
                    <a:pt x="29633" y="117869"/>
                  </a:lnTo>
                  <a:lnTo>
                    <a:pt x="2429" y="156614"/>
                  </a:lnTo>
                  <a:lnTo>
                    <a:pt x="0" y="163145"/>
                  </a:lnTo>
                  <a:lnTo>
                    <a:pt x="250" y="169863"/>
                  </a:lnTo>
                  <a:lnTo>
                    <a:pt x="3003" y="175995"/>
                  </a:lnTo>
                  <a:lnTo>
                    <a:pt x="8081" y="180769"/>
                  </a:lnTo>
                  <a:lnTo>
                    <a:pt x="10964" y="182572"/>
                  </a:lnTo>
                  <a:lnTo>
                    <a:pt x="14151" y="183411"/>
                  </a:lnTo>
                  <a:lnTo>
                    <a:pt x="23194" y="183411"/>
                  </a:lnTo>
                  <a:lnTo>
                    <a:pt x="28922" y="180451"/>
                  </a:lnTo>
                  <a:lnTo>
                    <a:pt x="32262" y="175105"/>
                  </a:lnTo>
                  <a:lnTo>
                    <a:pt x="63954" y="131308"/>
                  </a:lnTo>
                  <a:lnTo>
                    <a:pt x="101245" y="92758"/>
                  </a:lnTo>
                  <a:lnTo>
                    <a:pt x="143579" y="59951"/>
                  </a:lnTo>
                  <a:lnTo>
                    <a:pt x="190402" y="33385"/>
                  </a:lnTo>
                  <a:lnTo>
                    <a:pt x="195992" y="29191"/>
                  </a:lnTo>
                  <a:lnTo>
                    <a:pt x="199419" y="23392"/>
                  </a:lnTo>
                  <a:lnTo>
                    <a:pt x="200418" y="16739"/>
                  </a:lnTo>
                  <a:lnTo>
                    <a:pt x="198721" y="9979"/>
                  </a:lnTo>
                  <a:lnTo>
                    <a:pt x="194532" y="4408"/>
                  </a:lnTo>
                  <a:lnTo>
                    <a:pt x="188735" y="994"/>
                  </a:lnTo>
                  <a:lnTo>
                    <a:pt x="182086" y="0"/>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pic>
          <p:nvPicPr>
            <p:cNvPr id="301" name="object 9">
              <a:extLst>
                <a:ext uri="{FF2B5EF4-FFF2-40B4-BE49-F238E27FC236}">
                  <a16:creationId xmlns:a16="http://schemas.microsoft.com/office/drawing/2014/main" id="{63896C7F-85DD-9A43-ACB7-9082315B6105}"/>
                </a:ext>
              </a:extLst>
            </p:cNvPr>
            <p:cNvPicPr/>
            <p:nvPr/>
          </p:nvPicPr>
          <p:blipFill>
            <a:blip r:embed="rId68" cstate="screen">
              <a:extLst>
                <a:ext uri="{28A0092B-C50C-407E-A947-70E740481C1C}">
                  <a14:useLocalDpi xmlns:a14="http://schemas.microsoft.com/office/drawing/2010/main"/>
                </a:ext>
              </a:extLst>
            </a:blip>
            <a:stretch>
              <a:fillRect/>
            </a:stretch>
          </p:blipFill>
          <p:spPr>
            <a:xfrm>
              <a:off x="4477833" y="4097317"/>
              <a:ext cx="205687" cy="374730"/>
            </a:xfrm>
            <a:prstGeom prst="rect">
              <a:avLst/>
            </a:prstGeom>
          </p:spPr>
        </p:pic>
        <p:sp>
          <p:nvSpPr>
            <p:cNvPr id="302" name="object 10">
              <a:extLst>
                <a:ext uri="{FF2B5EF4-FFF2-40B4-BE49-F238E27FC236}">
                  <a16:creationId xmlns:a16="http://schemas.microsoft.com/office/drawing/2014/main" id="{60C3484D-F850-CE4E-BB95-96A6E823CE9D}"/>
                </a:ext>
              </a:extLst>
            </p:cNvPr>
            <p:cNvSpPr/>
            <p:nvPr/>
          </p:nvSpPr>
          <p:spPr>
            <a:xfrm>
              <a:off x="3997730" y="3702041"/>
              <a:ext cx="851060" cy="769294"/>
            </a:xfrm>
            <a:custGeom>
              <a:avLst/>
              <a:gdLst/>
              <a:ahLst/>
              <a:cxnLst/>
              <a:rect l="l" t="t" r="r" b="b"/>
              <a:pathLst>
                <a:path w="938529" h="848360">
                  <a:moveTo>
                    <a:pt x="938225" y="260794"/>
                  </a:moveTo>
                  <a:lnTo>
                    <a:pt x="935710" y="255371"/>
                  </a:lnTo>
                  <a:lnTo>
                    <a:pt x="930605" y="245618"/>
                  </a:lnTo>
                  <a:lnTo>
                    <a:pt x="913574" y="213055"/>
                  </a:lnTo>
                  <a:lnTo>
                    <a:pt x="891387" y="178841"/>
                  </a:lnTo>
                  <a:lnTo>
                    <a:pt x="891387" y="245224"/>
                  </a:lnTo>
                  <a:lnTo>
                    <a:pt x="796772" y="245275"/>
                  </a:lnTo>
                  <a:lnTo>
                    <a:pt x="796772" y="280365"/>
                  </a:lnTo>
                  <a:lnTo>
                    <a:pt x="796772" y="812939"/>
                  </a:lnTo>
                  <a:lnTo>
                    <a:pt x="141782" y="812939"/>
                  </a:lnTo>
                  <a:lnTo>
                    <a:pt x="141782" y="280682"/>
                  </a:lnTo>
                  <a:lnTo>
                    <a:pt x="796772" y="280365"/>
                  </a:lnTo>
                  <a:lnTo>
                    <a:pt x="796772" y="245275"/>
                  </a:lnTo>
                  <a:lnTo>
                    <a:pt x="686130" y="245325"/>
                  </a:lnTo>
                  <a:lnTo>
                    <a:pt x="685203" y="243967"/>
                  </a:lnTo>
                  <a:lnTo>
                    <a:pt x="648296" y="213537"/>
                  </a:lnTo>
                  <a:lnTo>
                    <a:pt x="630847" y="203212"/>
                  </a:lnTo>
                  <a:lnTo>
                    <a:pt x="630847" y="245351"/>
                  </a:lnTo>
                  <a:lnTo>
                    <a:pt x="307327" y="245503"/>
                  </a:lnTo>
                  <a:lnTo>
                    <a:pt x="316052" y="238671"/>
                  </a:lnTo>
                  <a:lnTo>
                    <a:pt x="364134" y="213271"/>
                  </a:lnTo>
                  <a:lnTo>
                    <a:pt x="414947" y="198285"/>
                  </a:lnTo>
                  <a:lnTo>
                    <a:pt x="469379" y="193370"/>
                  </a:lnTo>
                  <a:lnTo>
                    <a:pt x="523417" y="198145"/>
                  </a:lnTo>
                  <a:lnTo>
                    <a:pt x="573455" y="212432"/>
                  </a:lnTo>
                  <a:lnTo>
                    <a:pt x="619328" y="236156"/>
                  </a:lnTo>
                  <a:lnTo>
                    <a:pt x="630847" y="245351"/>
                  </a:lnTo>
                  <a:lnTo>
                    <a:pt x="630847" y="203212"/>
                  </a:lnTo>
                  <a:lnTo>
                    <a:pt x="607872" y="189598"/>
                  </a:lnTo>
                  <a:lnTo>
                    <a:pt x="564324" y="172313"/>
                  </a:lnTo>
                  <a:lnTo>
                    <a:pt x="518033" y="161823"/>
                  </a:lnTo>
                  <a:lnTo>
                    <a:pt x="469379" y="158292"/>
                  </a:lnTo>
                  <a:lnTo>
                    <a:pt x="420141" y="161785"/>
                  </a:lnTo>
                  <a:lnTo>
                    <a:pt x="373697" y="172389"/>
                  </a:lnTo>
                  <a:lnTo>
                    <a:pt x="329539" y="190309"/>
                  </a:lnTo>
                  <a:lnTo>
                    <a:pt x="287185" y="215760"/>
                  </a:lnTo>
                  <a:lnTo>
                    <a:pt x="250329" y="245529"/>
                  </a:lnTo>
                  <a:lnTo>
                    <a:pt x="46901" y="245618"/>
                  </a:lnTo>
                  <a:lnTo>
                    <a:pt x="83858" y="187375"/>
                  </a:lnTo>
                  <a:lnTo>
                    <a:pt x="129209" y="134162"/>
                  </a:lnTo>
                  <a:lnTo>
                    <a:pt x="807580" y="133502"/>
                  </a:lnTo>
                  <a:lnTo>
                    <a:pt x="831291" y="158445"/>
                  </a:lnTo>
                  <a:lnTo>
                    <a:pt x="853287" y="185559"/>
                  </a:lnTo>
                  <a:lnTo>
                    <a:pt x="873379" y="214579"/>
                  </a:lnTo>
                  <a:lnTo>
                    <a:pt x="891387" y="245224"/>
                  </a:lnTo>
                  <a:lnTo>
                    <a:pt x="891387" y="178841"/>
                  </a:lnTo>
                  <a:lnTo>
                    <a:pt x="858647" y="136410"/>
                  </a:lnTo>
                  <a:lnTo>
                    <a:pt x="826617" y="103136"/>
                  </a:lnTo>
                  <a:lnTo>
                    <a:pt x="686206" y="98336"/>
                  </a:lnTo>
                  <a:lnTo>
                    <a:pt x="686206" y="98171"/>
                  </a:lnTo>
                  <a:lnTo>
                    <a:pt x="686206" y="35102"/>
                  </a:lnTo>
                  <a:lnTo>
                    <a:pt x="686206" y="7861"/>
                  </a:lnTo>
                  <a:lnTo>
                    <a:pt x="678345" y="0"/>
                  </a:lnTo>
                  <a:lnTo>
                    <a:pt x="651103" y="0"/>
                  </a:lnTo>
                  <a:lnTo>
                    <a:pt x="651103" y="35102"/>
                  </a:lnTo>
                  <a:lnTo>
                    <a:pt x="651103" y="98171"/>
                  </a:lnTo>
                  <a:lnTo>
                    <a:pt x="591439" y="98171"/>
                  </a:lnTo>
                  <a:lnTo>
                    <a:pt x="591439" y="35102"/>
                  </a:lnTo>
                  <a:lnTo>
                    <a:pt x="651103" y="35102"/>
                  </a:lnTo>
                  <a:lnTo>
                    <a:pt x="651103" y="0"/>
                  </a:lnTo>
                  <a:lnTo>
                    <a:pt x="564197" y="0"/>
                  </a:lnTo>
                  <a:lnTo>
                    <a:pt x="556336" y="7861"/>
                  </a:lnTo>
                  <a:lnTo>
                    <a:pt x="556336" y="98348"/>
                  </a:lnTo>
                  <a:lnTo>
                    <a:pt x="129832" y="99110"/>
                  </a:lnTo>
                  <a:lnTo>
                    <a:pt x="117081" y="100012"/>
                  </a:lnTo>
                  <a:lnTo>
                    <a:pt x="110401" y="102311"/>
                  </a:lnTo>
                  <a:lnTo>
                    <a:pt x="106921" y="106743"/>
                  </a:lnTo>
                  <a:lnTo>
                    <a:pt x="75768" y="140919"/>
                  </a:lnTo>
                  <a:lnTo>
                    <a:pt x="47929" y="177228"/>
                  </a:lnTo>
                  <a:lnTo>
                    <a:pt x="23495" y="215544"/>
                  </a:lnTo>
                  <a:lnTo>
                    <a:pt x="2540" y="255765"/>
                  </a:lnTo>
                  <a:lnTo>
                    <a:pt x="0" y="261200"/>
                  </a:lnTo>
                  <a:lnTo>
                    <a:pt x="406" y="267563"/>
                  </a:lnTo>
                  <a:lnTo>
                    <a:pt x="6870" y="277672"/>
                  </a:lnTo>
                  <a:lnTo>
                    <a:pt x="12446" y="280746"/>
                  </a:lnTo>
                  <a:lnTo>
                    <a:pt x="106680" y="280708"/>
                  </a:lnTo>
                  <a:lnTo>
                    <a:pt x="106680" y="840181"/>
                  </a:lnTo>
                  <a:lnTo>
                    <a:pt x="114541" y="848042"/>
                  </a:lnTo>
                  <a:lnTo>
                    <a:pt x="814311" y="848042"/>
                  </a:lnTo>
                  <a:lnTo>
                    <a:pt x="824014" y="848042"/>
                  </a:lnTo>
                  <a:lnTo>
                    <a:pt x="831850" y="840181"/>
                  </a:lnTo>
                  <a:lnTo>
                    <a:pt x="831850" y="280339"/>
                  </a:lnTo>
                  <a:lnTo>
                    <a:pt x="925804" y="280289"/>
                  </a:lnTo>
                  <a:lnTo>
                    <a:pt x="931354" y="277253"/>
                  </a:lnTo>
                  <a:lnTo>
                    <a:pt x="937806" y="267157"/>
                  </a:lnTo>
                  <a:lnTo>
                    <a:pt x="938225" y="260794"/>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pic>
          <p:nvPicPr>
            <p:cNvPr id="303" name="object 11">
              <a:extLst>
                <a:ext uri="{FF2B5EF4-FFF2-40B4-BE49-F238E27FC236}">
                  <a16:creationId xmlns:a16="http://schemas.microsoft.com/office/drawing/2014/main" id="{C94401B9-5ACB-3D4C-ACFD-9AECB48B411F}"/>
                </a:ext>
              </a:extLst>
            </p:cNvPr>
            <p:cNvPicPr/>
            <p:nvPr/>
          </p:nvPicPr>
          <p:blipFill>
            <a:blip r:embed="rId69" cstate="screen">
              <a:extLst>
                <a:ext uri="{28A0092B-C50C-407E-A947-70E740481C1C}">
                  <a14:useLocalDpi xmlns:a14="http://schemas.microsoft.com/office/drawing/2010/main"/>
                </a:ext>
              </a:extLst>
            </a:blip>
            <a:stretch>
              <a:fillRect/>
            </a:stretch>
          </p:blipFill>
          <p:spPr>
            <a:xfrm>
              <a:off x="4161942" y="4003355"/>
              <a:ext cx="217359" cy="214884"/>
            </a:xfrm>
            <a:prstGeom prst="rect">
              <a:avLst/>
            </a:prstGeom>
          </p:spPr>
        </p:pic>
        <p:sp>
          <p:nvSpPr>
            <p:cNvPr id="304" name="object 12">
              <a:extLst>
                <a:ext uri="{FF2B5EF4-FFF2-40B4-BE49-F238E27FC236}">
                  <a16:creationId xmlns:a16="http://schemas.microsoft.com/office/drawing/2014/main" id="{DF42B17E-6B5C-3940-A830-B110E93663A4}"/>
                </a:ext>
              </a:extLst>
            </p:cNvPr>
            <p:cNvSpPr/>
            <p:nvPr/>
          </p:nvSpPr>
          <p:spPr>
            <a:xfrm>
              <a:off x="4477847" y="4096224"/>
              <a:ext cx="206142" cy="374857"/>
            </a:xfrm>
            <a:custGeom>
              <a:avLst/>
              <a:gdLst/>
              <a:ahLst/>
              <a:cxnLst/>
              <a:rect l="l" t="t" r="r" b="b"/>
              <a:pathLst>
                <a:path w="227329" h="413385">
                  <a:moveTo>
                    <a:pt x="218960" y="0"/>
                  </a:moveTo>
                  <a:lnTo>
                    <a:pt x="7848" y="0"/>
                  </a:lnTo>
                  <a:lnTo>
                    <a:pt x="0" y="7861"/>
                  </a:lnTo>
                  <a:lnTo>
                    <a:pt x="0" y="405498"/>
                  </a:lnTo>
                  <a:lnTo>
                    <a:pt x="7848" y="413359"/>
                  </a:lnTo>
                  <a:lnTo>
                    <a:pt x="218960" y="413359"/>
                  </a:lnTo>
                  <a:lnTo>
                    <a:pt x="226809" y="405498"/>
                  </a:lnTo>
                  <a:lnTo>
                    <a:pt x="226809" y="378244"/>
                  </a:lnTo>
                  <a:lnTo>
                    <a:pt x="35090" y="378244"/>
                  </a:lnTo>
                  <a:lnTo>
                    <a:pt x="35090" y="35115"/>
                  </a:lnTo>
                  <a:lnTo>
                    <a:pt x="226809" y="35115"/>
                  </a:lnTo>
                  <a:lnTo>
                    <a:pt x="226809" y="7861"/>
                  </a:lnTo>
                  <a:lnTo>
                    <a:pt x="218960" y="0"/>
                  </a:lnTo>
                  <a:close/>
                </a:path>
                <a:path w="227329" h="413385">
                  <a:moveTo>
                    <a:pt x="226809" y="35115"/>
                  </a:moveTo>
                  <a:lnTo>
                    <a:pt x="191719" y="35115"/>
                  </a:lnTo>
                  <a:lnTo>
                    <a:pt x="191719" y="378244"/>
                  </a:lnTo>
                  <a:lnTo>
                    <a:pt x="226809" y="378244"/>
                  </a:lnTo>
                  <a:lnTo>
                    <a:pt x="226809" y="35115"/>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grpSp>
      <p:pic>
        <p:nvPicPr>
          <p:cNvPr id="305" name="object 13">
            <a:extLst>
              <a:ext uri="{FF2B5EF4-FFF2-40B4-BE49-F238E27FC236}">
                <a16:creationId xmlns:a16="http://schemas.microsoft.com/office/drawing/2014/main" id="{3C15401D-189E-5E4B-9AC4-2E72D0B094D7}"/>
              </a:ext>
            </a:extLst>
          </p:cNvPr>
          <p:cNvPicPr/>
          <p:nvPr/>
        </p:nvPicPr>
        <p:blipFill>
          <a:blip r:embed="rId70" cstate="screen">
            <a:extLst>
              <a:ext uri="{28A0092B-C50C-407E-A947-70E740481C1C}">
                <a14:useLocalDpi xmlns:a14="http://schemas.microsoft.com/office/drawing/2010/main"/>
              </a:ext>
            </a:extLst>
          </a:blip>
          <a:stretch>
            <a:fillRect/>
          </a:stretch>
        </p:blipFill>
        <p:spPr>
          <a:xfrm>
            <a:off x="8023825" y="756090"/>
            <a:ext cx="210657" cy="218881"/>
          </a:xfrm>
          <a:prstGeom prst="rect">
            <a:avLst/>
          </a:prstGeom>
        </p:spPr>
      </p:pic>
      <p:sp>
        <p:nvSpPr>
          <p:cNvPr id="306" name="object 14">
            <a:extLst>
              <a:ext uri="{FF2B5EF4-FFF2-40B4-BE49-F238E27FC236}">
                <a16:creationId xmlns:a16="http://schemas.microsoft.com/office/drawing/2014/main" id="{B2A2B1AC-1952-414A-8560-AF1157110AEA}"/>
              </a:ext>
            </a:extLst>
          </p:cNvPr>
          <p:cNvSpPr/>
          <p:nvPr/>
        </p:nvSpPr>
        <p:spPr>
          <a:xfrm>
            <a:off x="7992895" y="728306"/>
            <a:ext cx="272938" cy="81766"/>
          </a:xfrm>
          <a:custGeom>
            <a:avLst/>
            <a:gdLst/>
            <a:ahLst/>
            <a:cxnLst/>
            <a:rect l="l" t="t" r="r" b="b"/>
            <a:pathLst>
              <a:path w="300990" h="90169">
                <a:moveTo>
                  <a:pt x="217250" y="0"/>
                </a:moveTo>
                <a:lnTo>
                  <a:pt x="180687" y="0"/>
                </a:lnTo>
                <a:lnTo>
                  <a:pt x="178172" y="2514"/>
                </a:lnTo>
                <a:lnTo>
                  <a:pt x="178172" y="31508"/>
                </a:lnTo>
                <a:lnTo>
                  <a:pt x="36923" y="31737"/>
                </a:lnTo>
                <a:lnTo>
                  <a:pt x="35399" y="31737"/>
                </a:lnTo>
                <a:lnTo>
                  <a:pt x="34192" y="34188"/>
                </a:lnTo>
                <a:lnTo>
                  <a:pt x="24215" y="45135"/>
                </a:lnTo>
                <a:lnTo>
                  <a:pt x="15296" y="56767"/>
                </a:lnTo>
                <a:lnTo>
                  <a:pt x="7407" y="69156"/>
                </a:lnTo>
                <a:lnTo>
                  <a:pt x="753" y="81927"/>
                </a:lnTo>
                <a:lnTo>
                  <a:pt x="0" y="83540"/>
                </a:lnTo>
                <a:lnTo>
                  <a:pt x="67" y="85712"/>
                </a:lnTo>
                <a:lnTo>
                  <a:pt x="2137" y="88950"/>
                </a:lnTo>
                <a:lnTo>
                  <a:pt x="3928" y="89928"/>
                </a:lnTo>
                <a:lnTo>
                  <a:pt x="296523" y="89789"/>
                </a:lnTo>
                <a:lnTo>
                  <a:pt x="298301" y="88811"/>
                </a:lnTo>
                <a:lnTo>
                  <a:pt x="300371" y="85572"/>
                </a:lnTo>
                <a:lnTo>
                  <a:pt x="300498" y="83540"/>
                </a:lnTo>
                <a:lnTo>
                  <a:pt x="299698" y="81800"/>
                </a:lnTo>
                <a:lnTo>
                  <a:pt x="298062" y="78676"/>
                </a:lnTo>
                <a:lnTo>
                  <a:pt x="14964" y="78676"/>
                </a:lnTo>
                <a:lnTo>
                  <a:pt x="20618" y="69044"/>
                </a:lnTo>
                <a:lnTo>
                  <a:pt x="26804" y="60020"/>
                </a:lnTo>
                <a:lnTo>
                  <a:pt x="33738" y="51283"/>
                </a:lnTo>
                <a:lnTo>
                  <a:pt x="41329" y="42964"/>
                </a:lnTo>
                <a:lnTo>
                  <a:pt x="274100" y="42748"/>
                </a:lnTo>
                <a:lnTo>
                  <a:pt x="264748" y="33032"/>
                </a:lnTo>
                <a:lnTo>
                  <a:pt x="263706" y="32054"/>
                </a:lnTo>
                <a:lnTo>
                  <a:pt x="262335" y="31508"/>
                </a:lnTo>
                <a:lnTo>
                  <a:pt x="219764" y="31496"/>
                </a:lnTo>
                <a:lnTo>
                  <a:pt x="189399" y="31445"/>
                </a:lnTo>
                <a:lnTo>
                  <a:pt x="189399" y="11239"/>
                </a:lnTo>
                <a:lnTo>
                  <a:pt x="219764" y="11239"/>
                </a:lnTo>
                <a:lnTo>
                  <a:pt x="219764" y="2514"/>
                </a:lnTo>
                <a:lnTo>
                  <a:pt x="217250" y="0"/>
                </a:lnTo>
                <a:close/>
              </a:path>
              <a:path w="300990" h="90169">
                <a:moveTo>
                  <a:pt x="274100" y="42748"/>
                </a:moveTo>
                <a:lnTo>
                  <a:pt x="202768" y="42748"/>
                </a:lnTo>
                <a:lnTo>
                  <a:pt x="258639" y="42760"/>
                </a:lnTo>
                <a:lnTo>
                  <a:pt x="266245" y="50754"/>
                </a:lnTo>
                <a:lnTo>
                  <a:pt x="273293" y="59440"/>
                </a:lnTo>
                <a:lnTo>
                  <a:pt x="279729" y="68733"/>
                </a:lnTo>
                <a:lnTo>
                  <a:pt x="285500" y="78549"/>
                </a:lnTo>
                <a:lnTo>
                  <a:pt x="14964" y="78676"/>
                </a:lnTo>
                <a:lnTo>
                  <a:pt x="298062" y="78676"/>
                </a:lnTo>
                <a:lnTo>
                  <a:pt x="292603" y="68249"/>
                </a:lnTo>
                <a:lnTo>
                  <a:pt x="284333" y="55487"/>
                </a:lnTo>
                <a:lnTo>
                  <a:pt x="275008" y="43690"/>
                </a:lnTo>
                <a:lnTo>
                  <a:pt x="274100" y="42748"/>
                </a:lnTo>
                <a:close/>
              </a:path>
              <a:path w="300990" h="90169">
                <a:moveTo>
                  <a:pt x="219764" y="11239"/>
                </a:moveTo>
                <a:lnTo>
                  <a:pt x="208512" y="11239"/>
                </a:lnTo>
                <a:lnTo>
                  <a:pt x="208512" y="31445"/>
                </a:lnTo>
                <a:lnTo>
                  <a:pt x="219764" y="31445"/>
                </a:lnTo>
                <a:lnTo>
                  <a:pt x="219764" y="11239"/>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pic>
        <p:nvPicPr>
          <p:cNvPr id="307" name="object 15">
            <a:extLst>
              <a:ext uri="{FF2B5EF4-FFF2-40B4-BE49-F238E27FC236}">
                <a16:creationId xmlns:a16="http://schemas.microsoft.com/office/drawing/2014/main" id="{8EC9E5D1-D4D2-D246-9A99-19E3F7F64A4B}"/>
              </a:ext>
            </a:extLst>
          </p:cNvPr>
          <p:cNvPicPr/>
          <p:nvPr/>
        </p:nvPicPr>
        <p:blipFill>
          <a:blip r:embed="rId71" cstate="screen">
            <a:extLst>
              <a:ext uri="{28A0092B-C50C-407E-A947-70E740481C1C}">
                <a14:useLocalDpi xmlns:a14="http://schemas.microsoft.com/office/drawing/2010/main"/>
              </a:ext>
            </a:extLst>
          </a:blip>
          <a:stretch>
            <a:fillRect/>
          </a:stretch>
        </p:blipFill>
        <p:spPr>
          <a:xfrm>
            <a:off x="8045446" y="824837"/>
            <a:ext cx="69628" cy="68833"/>
          </a:xfrm>
          <a:prstGeom prst="rect">
            <a:avLst/>
          </a:prstGeom>
        </p:spPr>
      </p:pic>
      <p:pic>
        <p:nvPicPr>
          <p:cNvPr id="308" name="object 16">
            <a:extLst>
              <a:ext uri="{FF2B5EF4-FFF2-40B4-BE49-F238E27FC236}">
                <a16:creationId xmlns:a16="http://schemas.microsoft.com/office/drawing/2014/main" id="{8EDBF3C6-8AD9-CB45-AB4D-5B6EA85766A9}"/>
              </a:ext>
            </a:extLst>
          </p:cNvPr>
          <p:cNvPicPr/>
          <p:nvPr/>
        </p:nvPicPr>
        <p:blipFill>
          <a:blip r:embed="rId72" cstate="screen">
            <a:extLst>
              <a:ext uri="{28A0092B-C50C-407E-A947-70E740481C1C}">
                <a14:useLocalDpi xmlns:a14="http://schemas.microsoft.com/office/drawing/2010/main"/>
              </a:ext>
            </a:extLst>
          </a:blip>
          <a:stretch>
            <a:fillRect/>
          </a:stretch>
        </p:blipFill>
        <p:spPr>
          <a:xfrm>
            <a:off x="8146641" y="854583"/>
            <a:ext cx="65896" cy="120070"/>
          </a:xfrm>
          <a:prstGeom prst="rect">
            <a:avLst/>
          </a:prstGeom>
        </p:spPr>
      </p:pic>
      <p:sp>
        <p:nvSpPr>
          <p:cNvPr id="309" name="object 17">
            <a:extLst>
              <a:ext uri="{FF2B5EF4-FFF2-40B4-BE49-F238E27FC236}">
                <a16:creationId xmlns:a16="http://schemas.microsoft.com/office/drawing/2014/main" id="{A29946F4-1F7B-2C4F-83FE-9AB67F024E2D}"/>
              </a:ext>
            </a:extLst>
          </p:cNvPr>
          <p:cNvSpPr/>
          <p:nvPr/>
        </p:nvSpPr>
        <p:spPr>
          <a:xfrm>
            <a:off x="8080631" y="4749504"/>
            <a:ext cx="286182" cy="74856"/>
          </a:xfrm>
          <a:custGeom>
            <a:avLst/>
            <a:gdLst/>
            <a:ahLst/>
            <a:cxnLst/>
            <a:rect l="l" t="t" r="r" b="b"/>
            <a:pathLst>
              <a:path w="315595" h="82550">
                <a:moveTo>
                  <a:pt x="233489" y="254"/>
                </a:moveTo>
                <a:lnTo>
                  <a:pt x="228879" y="1917"/>
                </a:lnTo>
                <a:lnTo>
                  <a:pt x="227037" y="5778"/>
                </a:lnTo>
                <a:lnTo>
                  <a:pt x="225221" y="9652"/>
                </a:lnTo>
                <a:lnTo>
                  <a:pt x="226885" y="14274"/>
                </a:lnTo>
                <a:lnTo>
                  <a:pt x="230746" y="16103"/>
                </a:lnTo>
                <a:lnTo>
                  <a:pt x="251408" y="27655"/>
                </a:lnTo>
                <a:lnTo>
                  <a:pt x="269900" y="41795"/>
                </a:lnTo>
                <a:lnTo>
                  <a:pt x="286163" y="58469"/>
                </a:lnTo>
                <a:lnTo>
                  <a:pt x="300226" y="77762"/>
                </a:lnTo>
                <a:lnTo>
                  <a:pt x="301599" y="79946"/>
                </a:lnTo>
                <a:lnTo>
                  <a:pt x="304139" y="81241"/>
                </a:lnTo>
                <a:lnTo>
                  <a:pt x="308114" y="81241"/>
                </a:lnTo>
                <a:lnTo>
                  <a:pt x="309537" y="80848"/>
                </a:lnTo>
                <a:lnTo>
                  <a:pt x="314452" y="77762"/>
                </a:lnTo>
                <a:lnTo>
                  <a:pt x="315544" y="72986"/>
                </a:lnTo>
                <a:lnTo>
                  <a:pt x="313258" y="69354"/>
                </a:lnTo>
                <a:lnTo>
                  <a:pt x="297977" y="48413"/>
                </a:lnTo>
                <a:lnTo>
                  <a:pt x="280187" y="30184"/>
                </a:lnTo>
                <a:lnTo>
                  <a:pt x="259958" y="14722"/>
                </a:lnTo>
                <a:lnTo>
                  <a:pt x="237363" y="2082"/>
                </a:lnTo>
                <a:lnTo>
                  <a:pt x="233489" y="254"/>
                </a:lnTo>
                <a:close/>
              </a:path>
              <a:path w="315595" h="82550">
                <a:moveTo>
                  <a:pt x="82499" y="0"/>
                </a:moveTo>
                <a:lnTo>
                  <a:pt x="35574" y="30516"/>
                </a:lnTo>
                <a:lnTo>
                  <a:pt x="2260" y="70269"/>
                </a:lnTo>
                <a:lnTo>
                  <a:pt x="0" y="73926"/>
                </a:lnTo>
                <a:lnTo>
                  <a:pt x="1117" y="78701"/>
                </a:lnTo>
                <a:lnTo>
                  <a:pt x="6032" y="81749"/>
                </a:lnTo>
                <a:lnTo>
                  <a:pt x="7442" y="82118"/>
                </a:lnTo>
                <a:lnTo>
                  <a:pt x="11442" y="82118"/>
                </a:lnTo>
                <a:lnTo>
                  <a:pt x="13970" y="80822"/>
                </a:lnTo>
                <a:lnTo>
                  <a:pt x="15443" y="78447"/>
                </a:lnTo>
                <a:lnTo>
                  <a:pt x="29441" y="59101"/>
                </a:lnTo>
                <a:lnTo>
                  <a:pt x="45916" y="42070"/>
                </a:lnTo>
                <a:lnTo>
                  <a:pt x="64620" y="27575"/>
                </a:lnTo>
                <a:lnTo>
                  <a:pt x="85305" y="15836"/>
                </a:lnTo>
                <a:lnTo>
                  <a:pt x="89179" y="13995"/>
                </a:lnTo>
                <a:lnTo>
                  <a:pt x="90830" y="9372"/>
                </a:lnTo>
                <a:lnTo>
                  <a:pt x="87134" y="1638"/>
                </a:lnTo>
                <a:lnTo>
                  <a:pt x="82499" y="0"/>
                </a:lnTo>
                <a:close/>
              </a:path>
            </a:pathLst>
          </a:custGeom>
          <a:solidFill>
            <a:srgbClr val="FFFFFF"/>
          </a:solidFill>
        </p:spPr>
        <p:txBody>
          <a:bodyPr wrap="square" lIns="0" tIns="0" rIns="0" bIns="0" rtlCol="0"/>
          <a:lstStyle/>
          <a:p>
            <a:pPr defTabSz="829178"/>
            <a:endParaRPr sz="1632">
              <a:solidFill>
                <a:prstClr val="black"/>
              </a:solidFill>
              <a:latin typeface="Calibri"/>
            </a:endParaRPr>
          </a:p>
        </p:txBody>
      </p:sp>
      <p:pic>
        <p:nvPicPr>
          <p:cNvPr id="310" name="object 18">
            <a:extLst>
              <a:ext uri="{FF2B5EF4-FFF2-40B4-BE49-F238E27FC236}">
                <a16:creationId xmlns:a16="http://schemas.microsoft.com/office/drawing/2014/main" id="{1E7E4FFB-6115-0D46-B658-D301800A1367}"/>
              </a:ext>
            </a:extLst>
          </p:cNvPr>
          <p:cNvPicPr/>
          <p:nvPr/>
        </p:nvPicPr>
        <p:blipFill>
          <a:blip r:embed="rId73" cstate="screen">
            <a:extLst>
              <a:ext uri="{28A0092B-C50C-407E-A947-70E740481C1C}">
                <a14:useLocalDpi xmlns:a14="http://schemas.microsoft.com/office/drawing/2010/main"/>
              </a:ext>
            </a:extLst>
          </a:blip>
          <a:stretch>
            <a:fillRect/>
          </a:stretch>
        </p:blipFill>
        <p:spPr>
          <a:xfrm>
            <a:off x="8247054" y="4885488"/>
            <a:ext cx="92798" cy="165863"/>
          </a:xfrm>
          <a:prstGeom prst="rect">
            <a:avLst/>
          </a:prstGeom>
        </p:spPr>
      </p:pic>
      <p:sp>
        <p:nvSpPr>
          <p:cNvPr id="311" name="object 19">
            <a:extLst>
              <a:ext uri="{FF2B5EF4-FFF2-40B4-BE49-F238E27FC236}">
                <a16:creationId xmlns:a16="http://schemas.microsoft.com/office/drawing/2014/main" id="{BBEC57BD-CE76-7D40-BC79-90788EE5B6E8}"/>
              </a:ext>
            </a:extLst>
          </p:cNvPr>
          <p:cNvSpPr/>
          <p:nvPr/>
        </p:nvSpPr>
        <p:spPr>
          <a:xfrm>
            <a:off x="8035911" y="4711197"/>
            <a:ext cx="376010" cy="339733"/>
          </a:xfrm>
          <a:custGeom>
            <a:avLst/>
            <a:gdLst/>
            <a:ahLst/>
            <a:cxnLst/>
            <a:rect l="l" t="t" r="r" b="b"/>
            <a:pathLst>
              <a:path w="414654" h="374650">
                <a:moveTo>
                  <a:pt x="414477" y="115201"/>
                </a:moveTo>
                <a:lnTo>
                  <a:pt x="413359" y="112814"/>
                </a:lnTo>
                <a:lnTo>
                  <a:pt x="411111" y="108508"/>
                </a:lnTo>
                <a:lnTo>
                  <a:pt x="403580" y="94119"/>
                </a:lnTo>
                <a:lnTo>
                  <a:pt x="393776" y="78994"/>
                </a:lnTo>
                <a:lnTo>
                  <a:pt x="393776" y="108331"/>
                </a:lnTo>
                <a:lnTo>
                  <a:pt x="351980" y="108356"/>
                </a:lnTo>
                <a:lnTo>
                  <a:pt x="351980" y="123863"/>
                </a:lnTo>
                <a:lnTo>
                  <a:pt x="351980" y="359117"/>
                </a:lnTo>
                <a:lnTo>
                  <a:pt x="62636" y="359117"/>
                </a:lnTo>
                <a:lnTo>
                  <a:pt x="62636" y="124002"/>
                </a:lnTo>
                <a:lnTo>
                  <a:pt x="351980" y="123863"/>
                </a:lnTo>
                <a:lnTo>
                  <a:pt x="351980" y="108356"/>
                </a:lnTo>
                <a:lnTo>
                  <a:pt x="303301" y="108381"/>
                </a:lnTo>
                <a:lnTo>
                  <a:pt x="302691" y="107784"/>
                </a:lnTo>
                <a:lnTo>
                  <a:pt x="282067" y="91414"/>
                </a:lnTo>
                <a:lnTo>
                  <a:pt x="278688" y="89674"/>
                </a:lnTo>
                <a:lnTo>
                  <a:pt x="278688" y="108394"/>
                </a:lnTo>
                <a:lnTo>
                  <a:pt x="135763" y="108458"/>
                </a:lnTo>
                <a:lnTo>
                  <a:pt x="139623" y="105435"/>
                </a:lnTo>
                <a:lnTo>
                  <a:pt x="160858" y="94208"/>
                </a:lnTo>
                <a:lnTo>
                  <a:pt x="183311" y="87604"/>
                </a:lnTo>
                <a:lnTo>
                  <a:pt x="207365" y="85432"/>
                </a:lnTo>
                <a:lnTo>
                  <a:pt x="231228" y="87541"/>
                </a:lnTo>
                <a:lnTo>
                  <a:pt x="253339" y="93853"/>
                </a:lnTo>
                <a:lnTo>
                  <a:pt x="273608" y="104330"/>
                </a:lnTo>
                <a:lnTo>
                  <a:pt x="278688" y="108394"/>
                </a:lnTo>
                <a:lnTo>
                  <a:pt x="278688" y="89674"/>
                </a:lnTo>
                <a:lnTo>
                  <a:pt x="259080" y="79565"/>
                </a:lnTo>
                <a:lnTo>
                  <a:pt x="234073" y="72351"/>
                </a:lnTo>
                <a:lnTo>
                  <a:pt x="207365" y="69926"/>
                </a:lnTo>
                <a:lnTo>
                  <a:pt x="180365" y="72339"/>
                </a:lnTo>
                <a:lnTo>
                  <a:pt x="155219" y="79705"/>
                </a:lnTo>
                <a:lnTo>
                  <a:pt x="131483" y="92189"/>
                </a:lnTo>
                <a:lnTo>
                  <a:pt x="110655" y="108470"/>
                </a:lnTo>
                <a:lnTo>
                  <a:pt x="20726" y="108508"/>
                </a:lnTo>
                <a:lnTo>
                  <a:pt x="46621" y="70739"/>
                </a:lnTo>
                <a:lnTo>
                  <a:pt x="356755" y="58991"/>
                </a:lnTo>
                <a:lnTo>
                  <a:pt x="367233" y="70002"/>
                </a:lnTo>
                <a:lnTo>
                  <a:pt x="376948" y="81978"/>
                </a:lnTo>
                <a:lnTo>
                  <a:pt x="385826" y="94792"/>
                </a:lnTo>
                <a:lnTo>
                  <a:pt x="393776" y="108331"/>
                </a:lnTo>
                <a:lnTo>
                  <a:pt x="393776" y="78994"/>
                </a:lnTo>
                <a:lnTo>
                  <a:pt x="392176" y="76517"/>
                </a:lnTo>
                <a:lnTo>
                  <a:pt x="379323" y="60261"/>
                </a:lnTo>
                <a:lnTo>
                  <a:pt x="378066" y="58966"/>
                </a:lnTo>
                <a:lnTo>
                  <a:pt x="365163" y="45567"/>
                </a:lnTo>
                <a:lnTo>
                  <a:pt x="363728" y="44221"/>
                </a:lnTo>
                <a:lnTo>
                  <a:pt x="361823" y="43459"/>
                </a:lnTo>
                <a:lnTo>
                  <a:pt x="303136" y="43446"/>
                </a:lnTo>
                <a:lnTo>
                  <a:pt x="303136" y="15519"/>
                </a:lnTo>
                <a:lnTo>
                  <a:pt x="303136" y="3467"/>
                </a:lnTo>
                <a:lnTo>
                  <a:pt x="299669" y="0"/>
                </a:lnTo>
                <a:lnTo>
                  <a:pt x="287629" y="0"/>
                </a:lnTo>
                <a:lnTo>
                  <a:pt x="287629" y="15519"/>
                </a:lnTo>
                <a:lnTo>
                  <a:pt x="287629" y="43370"/>
                </a:lnTo>
                <a:lnTo>
                  <a:pt x="261264" y="43370"/>
                </a:lnTo>
                <a:lnTo>
                  <a:pt x="261264" y="15519"/>
                </a:lnTo>
                <a:lnTo>
                  <a:pt x="287629" y="15519"/>
                </a:lnTo>
                <a:lnTo>
                  <a:pt x="287629" y="0"/>
                </a:lnTo>
                <a:lnTo>
                  <a:pt x="249237" y="0"/>
                </a:lnTo>
                <a:lnTo>
                  <a:pt x="245770" y="3467"/>
                </a:lnTo>
                <a:lnTo>
                  <a:pt x="245770" y="43459"/>
                </a:lnTo>
                <a:lnTo>
                  <a:pt x="48907" y="43776"/>
                </a:lnTo>
                <a:lnTo>
                  <a:pt x="47244" y="47155"/>
                </a:lnTo>
                <a:lnTo>
                  <a:pt x="33489" y="62255"/>
                </a:lnTo>
                <a:lnTo>
                  <a:pt x="21183" y="78295"/>
                </a:lnTo>
                <a:lnTo>
                  <a:pt x="10388" y="95224"/>
                </a:lnTo>
                <a:lnTo>
                  <a:pt x="1130" y="112991"/>
                </a:lnTo>
                <a:lnTo>
                  <a:pt x="0" y="115392"/>
                </a:lnTo>
                <a:lnTo>
                  <a:pt x="190" y="118198"/>
                </a:lnTo>
                <a:lnTo>
                  <a:pt x="3035" y="122669"/>
                </a:lnTo>
                <a:lnTo>
                  <a:pt x="5511" y="124028"/>
                </a:lnTo>
                <a:lnTo>
                  <a:pt x="47129" y="124015"/>
                </a:lnTo>
                <a:lnTo>
                  <a:pt x="47129" y="371170"/>
                </a:lnTo>
                <a:lnTo>
                  <a:pt x="50596" y="374637"/>
                </a:lnTo>
                <a:lnTo>
                  <a:pt x="359727" y="374637"/>
                </a:lnTo>
                <a:lnTo>
                  <a:pt x="364020" y="374637"/>
                </a:lnTo>
                <a:lnTo>
                  <a:pt x="367474" y="371170"/>
                </a:lnTo>
                <a:lnTo>
                  <a:pt x="367474" y="123850"/>
                </a:lnTo>
                <a:lnTo>
                  <a:pt x="408978" y="123825"/>
                </a:lnTo>
                <a:lnTo>
                  <a:pt x="411441" y="122491"/>
                </a:lnTo>
                <a:lnTo>
                  <a:pt x="414286" y="118021"/>
                </a:lnTo>
                <a:lnTo>
                  <a:pt x="414477" y="115201"/>
                </a:lnTo>
                <a:close/>
              </a:path>
            </a:pathLst>
          </a:custGeom>
          <a:solidFill>
            <a:srgbClr val="FFFFFF"/>
          </a:solidFill>
        </p:spPr>
        <p:txBody>
          <a:bodyPr wrap="square" lIns="0" tIns="0" rIns="0" bIns="0" rtlCol="0"/>
          <a:lstStyle/>
          <a:p>
            <a:pPr defTabSz="829178"/>
            <a:endParaRPr sz="1632">
              <a:solidFill>
                <a:prstClr val="black"/>
              </a:solidFill>
              <a:latin typeface="Calibri"/>
            </a:endParaRPr>
          </a:p>
        </p:txBody>
      </p:sp>
      <p:pic>
        <p:nvPicPr>
          <p:cNvPr id="312" name="object 20">
            <a:extLst>
              <a:ext uri="{FF2B5EF4-FFF2-40B4-BE49-F238E27FC236}">
                <a16:creationId xmlns:a16="http://schemas.microsoft.com/office/drawing/2014/main" id="{BDA7959D-335D-2B49-BB0E-783064B4FA97}"/>
              </a:ext>
            </a:extLst>
          </p:cNvPr>
          <p:cNvPicPr/>
          <p:nvPr/>
        </p:nvPicPr>
        <p:blipFill>
          <a:blip r:embed="rId74" cstate="screen">
            <a:extLst>
              <a:ext uri="{28A0092B-C50C-407E-A947-70E740481C1C}">
                <a14:useLocalDpi xmlns:a14="http://schemas.microsoft.com/office/drawing/2010/main"/>
              </a:ext>
            </a:extLst>
          </a:blip>
          <a:stretch>
            <a:fillRect/>
          </a:stretch>
        </p:blipFill>
        <p:spPr>
          <a:xfrm>
            <a:off x="8108465" y="4844304"/>
            <a:ext cx="96011" cy="94929"/>
          </a:xfrm>
          <a:prstGeom prst="rect">
            <a:avLst/>
          </a:prstGeom>
        </p:spPr>
      </p:pic>
      <p:pic>
        <p:nvPicPr>
          <p:cNvPr id="313" name="object 21">
            <a:extLst>
              <a:ext uri="{FF2B5EF4-FFF2-40B4-BE49-F238E27FC236}">
                <a16:creationId xmlns:a16="http://schemas.microsoft.com/office/drawing/2014/main" id="{5A586705-B038-C149-9375-C51DDC1BE7FA}"/>
              </a:ext>
            </a:extLst>
          </p:cNvPr>
          <p:cNvPicPr/>
          <p:nvPr/>
        </p:nvPicPr>
        <p:blipFill>
          <a:blip r:embed="rId75" cstate="screen">
            <a:extLst>
              <a:ext uri="{28A0092B-C50C-407E-A947-70E740481C1C}">
                <a14:useLocalDpi xmlns:a14="http://schemas.microsoft.com/office/drawing/2010/main"/>
              </a:ext>
            </a:extLst>
          </a:blip>
          <a:stretch>
            <a:fillRect/>
          </a:stretch>
        </p:blipFill>
        <p:spPr>
          <a:xfrm>
            <a:off x="8248020" y="4885337"/>
            <a:ext cx="90841" cy="165570"/>
          </a:xfrm>
          <a:prstGeom prst="rect">
            <a:avLst/>
          </a:prstGeom>
        </p:spPr>
      </p:pic>
      <p:sp>
        <p:nvSpPr>
          <p:cNvPr id="314" name="object 22">
            <a:extLst>
              <a:ext uri="{FF2B5EF4-FFF2-40B4-BE49-F238E27FC236}">
                <a16:creationId xmlns:a16="http://schemas.microsoft.com/office/drawing/2014/main" id="{469BA1D2-3204-C145-8C0C-234DD10EE7DB}"/>
              </a:ext>
            </a:extLst>
          </p:cNvPr>
          <p:cNvSpPr/>
          <p:nvPr/>
        </p:nvSpPr>
        <p:spPr>
          <a:xfrm>
            <a:off x="6901103" y="3231115"/>
            <a:ext cx="286182" cy="74856"/>
          </a:xfrm>
          <a:custGeom>
            <a:avLst/>
            <a:gdLst/>
            <a:ahLst/>
            <a:cxnLst/>
            <a:rect l="l" t="t" r="r" b="b"/>
            <a:pathLst>
              <a:path w="315595" h="82550">
                <a:moveTo>
                  <a:pt x="233489" y="241"/>
                </a:moveTo>
                <a:lnTo>
                  <a:pt x="228866" y="1905"/>
                </a:lnTo>
                <a:lnTo>
                  <a:pt x="227025" y="5778"/>
                </a:lnTo>
                <a:lnTo>
                  <a:pt x="225221" y="9652"/>
                </a:lnTo>
                <a:lnTo>
                  <a:pt x="226872" y="14262"/>
                </a:lnTo>
                <a:lnTo>
                  <a:pt x="230733" y="16090"/>
                </a:lnTo>
                <a:lnTo>
                  <a:pt x="251395" y="27648"/>
                </a:lnTo>
                <a:lnTo>
                  <a:pt x="269889" y="41787"/>
                </a:lnTo>
                <a:lnTo>
                  <a:pt x="286156" y="58458"/>
                </a:lnTo>
                <a:lnTo>
                  <a:pt x="300139" y="77609"/>
                </a:lnTo>
                <a:lnTo>
                  <a:pt x="301599" y="79946"/>
                </a:lnTo>
                <a:lnTo>
                  <a:pt x="304126" y="81229"/>
                </a:lnTo>
                <a:lnTo>
                  <a:pt x="308101" y="81229"/>
                </a:lnTo>
                <a:lnTo>
                  <a:pt x="309537" y="80848"/>
                </a:lnTo>
                <a:lnTo>
                  <a:pt x="314439" y="77762"/>
                </a:lnTo>
                <a:lnTo>
                  <a:pt x="315544" y="72974"/>
                </a:lnTo>
                <a:lnTo>
                  <a:pt x="313245" y="69354"/>
                </a:lnTo>
                <a:lnTo>
                  <a:pt x="297965" y="48411"/>
                </a:lnTo>
                <a:lnTo>
                  <a:pt x="280174" y="30178"/>
                </a:lnTo>
                <a:lnTo>
                  <a:pt x="259945" y="14712"/>
                </a:lnTo>
                <a:lnTo>
                  <a:pt x="237350" y="2070"/>
                </a:lnTo>
                <a:lnTo>
                  <a:pt x="233489" y="241"/>
                </a:lnTo>
                <a:close/>
              </a:path>
              <a:path w="315595" h="82550">
                <a:moveTo>
                  <a:pt x="82486" y="0"/>
                </a:moveTo>
                <a:lnTo>
                  <a:pt x="35566" y="30505"/>
                </a:lnTo>
                <a:lnTo>
                  <a:pt x="2247" y="70269"/>
                </a:lnTo>
                <a:lnTo>
                  <a:pt x="0" y="73914"/>
                </a:lnTo>
                <a:lnTo>
                  <a:pt x="1104" y="78689"/>
                </a:lnTo>
                <a:lnTo>
                  <a:pt x="6019" y="81737"/>
                </a:lnTo>
                <a:lnTo>
                  <a:pt x="7429" y="82118"/>
                </a:lnTo>
                <a:lnTo>
                  <a:pt x="11429" y="82118"/>
                </a:lnTo>
                <a:lnTo>
                  <a:pt x="13957" y="80810"/>
                </a:lnTo>
                <a:lnTo>
                  <a:pt x="15430" y="78447"/>
                </a:lnTo>
                <a:lnTo>
                  <a:pt x="29429" y="59095"/>
                </a:lnTo>
                <a:lnTo>
                  <a:pt x="45904" y="42065"/>
                </a:lnTo>
                <a:lnTo>
                  <a:pt x="64608" y="27573"/>
                </a:lnTo>
                <a:lnTo>
                  <a:pt x="85293" y="15836"/>
                </a:lnTo>
                <a:lnTo>
                  <a:pt x="89166" y="13982"/>
                </a:lnTo>
                <a:lnTo>
                  <a:pt x="90817" y="9372"/>
                </a:lnTo>
                <a:lnTo>
                  <a:pt x="87121" y="1638"/>
                </a:lnTo>
                <a:lnTo>
                  <a:pt x="82486" y="0"/>
                </a:lnTo>
                <a:close/>
              </a:path>
            </a:pathLst>
          </a:custGeom>
          <a:solidFill>
            <a:srgbClr val="FFFFFF"/>
          </a:solidFill>
        </p:spPr>
        <p:txBody>
          <a:bodyPr wrap="square" lIns="0" tIns="0" rIns="0" bIns="0" rtlCol="0"/>
          <a:lstStyle/>
          <a:p>
            <a:pPr defTabSz="829178"/>
            <a:endParaRPr sz="1632">
              <a:solidFill>
                <a:prstClr val="black"/>
              </a:solidFill>
              <a:latin typeface="Calibri"/>
            </a:endParaRPr>
          </a:p>
        </p:txBody>
      </p:sp>
      <p:pic>
        <p:nvPicPr>
          <p:cNvPr id="315" name="object 23">
            <a:extLst>
              <a:ext uri="{FF2B5EF4-FFF2-40B4-BE49-F238E27FC236}">
                <a16:creationId xmlns:a16="http://schemas.microsoft.com/office/drawing/2014/main" id="{6F1B363E-FAA8-8A4A-9024-7FD2918773CA}"/>
              </a:ext>
            </a:extLst>
          </p:cNvPr>
          <p:cNvPicPr/>
          <p:nvPr/>
        </p:nvPicPr>
        <p:blipFill>
          <a:blip r:embed="rId76" cstate="screen">
            <a:extLst>
              <a:ext uri="{28A0092B-C50C-407E-A947-70E740481C1C}">
                <a14:useLocalDpi xmlns:a14="http://schemas.microsoft.com/office/drawing/2010/main"/>
              </a:ext>
            </a:extLst>
          </a:blip>
          <a:stretch>
            <a:fillRect/>
          </a:stretch>
        </p:blipFill>
        <p:spPr>
          <a:xfrm>
            <a:off x="7067513" y="3367091"/>
            <a:ext cx="92810" cy="165864"/>
          </a:xfrm>
          <a:prstGeom prst="rect">
            <a:avLst/>
          </a:prstGeom>
        </p:spPr>
      </p:pic>
      <p:sp>
        <p:nvSpPr>
          <p:cNvPr id="316" name="object 24">
            <a:extLst>
              <a:ext uri="{FF2B5EF4-FFF2-40B4-BE49-F238E27FC236}">
                <a16:creationId xmlns:a16="http://schemas.microsoft.com/office/drawing/2014/main" id="{7034F906-3B15-A244-A8E2-A9ABC50968FE}"/>
              </a:ext>
            </a:extLst>
          </p:cNvPr>
          <p:cNvSpPr/>
          <p:nvPr/>
        </p:nvSpPr>
        <p:spPr>
          <a:xfrm>
            <a:off x="6856382" y="3192810"/>
            <a:ext cx="376010" cy="339733"/>
          </a:xfrm>
          <a:custGeom>
            <a:avLst/>
            <a:gdLst/>
            <a:ahLst/>
            <a:cxnLst/>
            <a:rect l="l" t="t" r="r" b="b"/>
            <a:pathLst>
              <a:path w="414654" h="374650">
                <a:moveTo>
                  <a:pt x="414464" y="115201"/>
                </a:moveTo>
                <a:lnTo>
                  <a:pt x="413346" y="112801"/>
                </a:lnTo>
                <a:lnTo>
                  <a:pt x="411099" y="108496"/>
                </a:lnTo>
                <a:lnTo>
                  <a:pt x="403567" y="94107"/>
                </a:lnTo>
                <a:lnTo>
                  <a:pt x="393776" y="78994"/>
                </a:lnTo>
                <a:lnTo>
                  <a:pt x="393776" y="108318"/>
                </a:lnTo>
                <a:lnTo>
                  <a:pt x="351980" y="108343"/>
                </a:lnTo>
                <a:lnTo>
                  <a:pt x="351980" y="123863"/>
                </a:lnTo>
                <a:lnTo>
                  <a:pt x="351980" y="359105"/>
                </a:lnTo>
                <a:lnTo>
                  <a:pt x="62636" y="359105"/>
                </a:lnTo>
                <a:lnTo>
                  <a:pt x="62636" y="123990"/>
                </a:lnTo>
                <a:lnTo>
                  <a:pt x="351980" y="123863"/>
                </a:lnTo>
                <a:lnTo>
                  <a:pt x="351980" y="108343"/>
                </a:lnTo>
                <a:lnTo>
                  <a:pt x="303288" y="108369"/>
                </a:lnTo>
                <a:lnTo>
                  <a:pt x="302679" y="107772"/>
                </a:lnTo>
                <a:lnTo>
                  <a:pt x="282054" y="91414"/>
                </a:lnTo>
                <a:lnTo>
                  <a:pt x="278676" y="89674"/>
                </a:lnTo>
                <a:lnTo>
                  <a:pt x="278676" y="108381"/>
                </a:lnTo>
                <a:lnTo>
                  <a:pt x="135750" y="108445"/>
                </a:lnTo>
                <a:lnTo>
                  <a:pt x="139611" y="105422"/>
                </a:lnTo>
                <a:lnTo>
                  <a:pt x="160858" y="94195"/>
                </a:lnTo>
                <a:lnTo>
                  <a:pt x="183299" y="87579"/>
                </a:lnTo>
                <a:lnTo>
                  <a:pt x="207352" y="85407"/>
                </a:lnTo>
                <a:lnTo>
                  <a:pt x="231216" y="87515"/>
                </a:lnTo>
                <a:lnTo>
                  <a:pt x="253326" y="93827"/>
                </a:lnTo>
                <a:lnTo>
                  <a:pt x="273596" y="104317"/>
                </a:lnTo>
                <a:lnTo>
                  <a:pt x="278676" y="108381"/>
                </a:lnTo>
                <a:lnTo>
                  <a:pt x="278676" y="89674"/>
                </a:lnTo>
                <a:lnTo>
                  <a:pt x="259080" y="79552"/>
                </a:lnTo>
                <a:lnTo>
                  <a:pt x="234061" y="72351"/>
                </a:lnTo>
                <a:lnTo>
                  <a:pt x="207352" y="69913"/>
                </a:lnTo>
                <a:lnTo>
                  <a:pt x="180365" y="72326"/>
                </a:lnTo>
                <a:lnTo>
                  <a:pt x="155219" y="79692"/>
                </a:lnTo>
                <a:lnTo>
                  <a:pt x="131483" y="92176"/>
                </a:lnTo>
                <a:lnTo>
                  <a:pt x="110642" y="108458"/>
                </a:lnTo>
                <a:lnTo>
                  <a:pt x="20713" y="108496"/>
                </a:lnTo>
                <a:lnTo>
                  <a:pt x="46609" y="70713"/>
                </a:lnTo>
                <a:lnTo>
                  <a:pt x="356743" y="58978"/>
                </a:lnTo>
                <a:lnTo>
                  <a:pt x="367233" y="69989"/>
                </a:lnTo>
                <a:lnTo>
                  <a:pt x="376948" y="81965"/>
                </a:lnTo>
                <a:lnTo>
                  <a:pt x="385826" y="94780"/>
                </a:lnTo>
                <a:lnTo>
                  <a:pt x="393776" y="108318"/>
                </a:lnTo>
                <a:lnTo>
                  <a:pt x="393776" y="78994"/>
                </a:lnTo>
                <a:lnTo>
                  <a:pt x="392176" y="76517"/>
                </a:lnTo>
                <a:lnTo>
                  <a:pt x="379310" y="60248"/>
                </a:lnTo>
                <a:lnTo>
                  <a:pt x="378053" y="58953"/>
                </a:lnTo>
                <a:lnTo>
                  <a:pt x="365150" y="45554"/>
                </a:lnTo>
                <a:lnTo>
                  <a:pt x="363728" y="44208"/>
                </a:lnTo>
                <a:lnTo>
                  <a:pt x="361823" y="43446"/>
                </a:lnTo>
                <a:lnTo>
                  <a:pt x="303123" y="43434"/>
                </a:lnTo>
                <a:lnTo>
                  <a:pt x="303123" y="15506"/>
                </a:lnTo>
                <a:lnTo>
                  <a:pt x="303123" y="3467"/>
                </a:lnTo>
                <a:lnTo>
                  <a:pt x="299656" y="0"/>
                </a:lnTo>
                <a:lnTo>
                  <a:pt x="287616" y="0"/>
                </a:lnTo>
                <a:lnTo>
                  <a:pt x="287616" y="15506"/>
                </a:lnTo>
                <a:lnTo>
                  <a:pt x="287616" y="43357"/>
                </a:lnTo>
                <a:lnTo>
                  <a:pt x="261264" y="43357"/>
                </a:lnTo>
                <a:lnTo>
                  <a:pt x="261264" y="15506"/>
                </a:lnTo>
                <a:lnTo>
                  <a:pt x="287616" y="15506"/>
                </a:lnTo>
                <a:lnTo>
                  <a:pt x="287616" y="0"/>
                </a:lnTo>
                <a:lnTo>
                  <a:pt x="249224" y="0"/>
                </a:lnTo>
                <a:lnTo>
                  <a:pt x="245757" y="3467"/>
                </a:lnTo>
                <a:lnTo>
                  <a:pt x="245757" y="43446"/>
                </a:lnTo>
                <a:lnTo>
                  <a:pt x="48895" y="43776"/>
                </a:lnTo>
                <a:lnTo>
                  <a:pt x="47231" y="47155"/>
                </a:lnTo>
                <a:lnTo>
                  <a:pt x="33477" y="62242"/>
                </a:lnTo>
                <a:lnTo>
                  <a:pt x="21170" y="78282"/>
                </a:lnTo>
                <a:lnTo>
                  <a:pt x="10375" y="95211"/>
                </a:lnTo>
                <a:lnTo>
                  <a:pt x="1117" y="112979"/>
                </a:lnTo>
                <a:lnTo>
                  <a:pt x="0" y="115379"/>
                </a:lnTo>
                <a:lnTo>
                  <a:pt x="177" y="118186"/>
                </a:lnTo>
                <a:lnTo>
                  <a:pt x="3022" y="122656"/>
                </a:lnTo>
                <a:lnTo>
                  <a:pt x="5499" y="124015"/>
                </a:lnTo>
                <a:lnTo>
                  <a:pt x="47129" y="124002"/>
                </a:lnTo>
                <a:lnTo>
                  <a:pt x="47129" y="371157"/>
                </a:lnTo>
                <a:lnTo>
                  <a:pt x="50596" y="374624"/>
                </a:lnTo>
                <a:lnTo>
                  <a:pt x="359727" y="374624"/>
                </a:lnTo>
                <a:lnTo>
                  <a:pt x="364020" y="374624"/>
                </a:lnTo>
                <a:lnTo>
                  <a:pt x="367474" y="371157"/>
                </a:lnTo>
                <a:lnTo>
                  <a:pt x="367474" y="123850"/>
                </a:lnTo>
                <a:lnTo>
                  <a:pt x="408965" y="123825"/>
                </a:lnTo>
                <a:lnTo>
                  <a:pt x="411429" y="122478"/>
                </a:lnTo>
                <a:lnTo>
                  <a:pt x="414274" y="118021"/>
                </a:lnTo>
                <a:lnTo>
                  <a:pt x="414464" y="115201"/>
                </a:lnTo>
                <a:close/>
              </a:path>
            </a:pathLst>
          </a:custGeom>
          <a:solidFill>
            <a:srgbClr val="FFFFFF"/>
          </a:solidFill>
        </p:spPr>
        <p:txBody>
          <a:bodyPr wrap="square" lIns="0" tIns="0" rIns="0" bIns="0" rtlCol="0"/>
          <a:lstStyle/>
          <a:p>
            <a:pPr defTabSz="829178"/>
            <a:endParaRPr sz="1632">
              <a:solidFill>
                <a:prstClr val="black"/>
              </a:solidFill>
              <a:latin typeface="Calibri"/>
            </a:endParaRPr>
          </a:p>
        </p:txBody>
      </p:sp>
      <p:pic>
        <p:nvPicPr>
          <p:cNvPr id="317" name="object 25">
            <a:extLst>
              <a:ext uri="{FF2B5EF4-FFF2-40B4-BE49-F238E27FC236}">
                <a16:creationId xmlns:a16="http://schemas.microsoft.com/office/drawing/2014/main" id="{E5059BE5-EF06-6A40-A808-4CE6D3BAC558}"/>
              </a:ext>
            </a:extLst>
          </p:cNvPr>
          <p:cNvPicPr/>
          <p:nvPr/>
        </p:nvPicPr>
        <p:blipFill>
          <a:blip r:embed="rId77" cstate="screen">
            <a:extLst>
              <a:ext uri="{28A0092B-C50C-407E-A947-70E740481C1C}">
                <a14:useLocalDpi xmlns:a14="http://schemas.microsoft.com/office/drawing/2010/main"/>
              </a:ext>
            </a:extLst>
          </a:blip>
          <a:stretch>
            <a:fillRect/>
          </a:stretch>
        </p:blipFill>
        <p:spPr>
          <a:xfrm>
            <a:off x="6928923" y="3325905"/>
            <a:ext cx="96023" cy="94929"/>
          </a:xfrm>
          <a:prstGeom prst="rect">
            <a:avLst/>
          </a:prstGeom>
        </p:spPr>
      </p:pic>
      <p:pic>
        <p:nvPicPr>
          <p:cNvPr id="318" name="object 26">
            <a:extLst>
              <a:ext uri="{FF2B5EF4-FFF2-40B4-BE49-F238E27FC236}">
                <a16:creationId xmlns:a16="http://schemas.microsoft.com/office/drawing/2014/main" id="{D4F4ED23-4664-764D-B39D-6EF4EBA442FD}"/>
              </a:ext>
            </a:extLst>
          </p:cNvPr>
          <p:cNvPicPr/>
          <p:nvPr/>
        </p:nvPicPr>
        <p:blipFill>
          <a:blip r:embed="rId78" cstate="screen">
            <a:extLst>
              <a:ext uri="{28A0092B-C50C-407E-A947-70E740481C1C}">
                <a14:useLocalDpi xmlns:a14="http://schemas.microsoft.com/office/drawing/2010/main"/>
              </a:ext>
            </a:extLst>
          </a:blip>
          <a:stretch>
            <a:fillRect/>
          </a:stretch>
        </p:blipFill>
        <p:spPr>
          <a:xfrm>
            <a:off x="7068478" y="3366926"/>
            <a:ext cx="90863" cy="165594"/>
          </a:xfrm>
          <a:prstGeom prst="rect">
            <a:avLst/>
          </a:prstGeom>
        </p:spPr>
      </p:pic>
      <p:pic>
        <p:nvPicPr>
          <p:cNvPr id="319" name="object 27">
            <a:extLst>
              <a:ext uri="{FF2B5EF4-FFF2-40B4-BE49-F238E27FC236}">
                <a16:creationId xmlns:a16="http://schemas.microsoft.com/office/drawing/2014/main" id="{E6B213FF-0B20-AF4A-B4C7-93C4E44EE4B1}"/>
              </a:ext>
            </a:extLst>
          </p:cNvPr>
          <p:cNvPicPr/>
          <p:nvPr/>
        </p:nvPicPr>
        <p:blipFill>
          <a:blip r:embed="rId79" cstate="screen">
            <a:extLst>
              <a:ext uri="{28A0092B-C50C-407E-A947-70E740481C1C}">
                <a14:useLocalDpi xmlns:a14="http://schemas.microsoft.com/office/drawing/2010/main"/>
              </a:ext>
            </a:extLst>
          </a:blip>
          <a:stretch>
            <a:fillRect/>
          </a:stretch>
        </p:blipFill>
        <p:spPr>
          <a:xfrm>
            <a:off x="7657806" y="3499312"/>
            <a:ext cx="96301" cy="95736"/>
          </a:xfrm>
          <a:prstGeom prst="rect">
            <a:avLst/>
          </a:prstGeom>
        </p:spPr>
      </p:pic>
      <p:sp>
        <p:nvSpPr>
          <p:cNvPr id="320" name="object 28">
            <a:extLst>
              <a:ext uri="{FF2B5EF4-FFF2-40B4-BE49-F238E27FC236}">
                <a16:creationId xmlns:a16="http://schemas.microsoft.com/office/drawing/2014/main" id="{596A0932-B52B-B640-AC2D-0FC47F7F4BD9}"/>
              </a:ext>
            </a:extLst>
          </p:cNvPr>
          <p:cNvSpPr/>
          <p:nvPr/>
        </p:nvSpPr>
        <p:spPr>
          <a:xfrm>
            <a:off x="7459494" y="3433019"/>
            <a:ext cx="140500" cy="310942"/>
          </a:xfrm>
          <a:custGeom>
            <a:avLst/>
            <a:gdLst/>
            <a:ahLst/>
            <a:cxnLst/>
            <a:rect l="l" t="t" r="r" b="b"/>
            <a:pathLst>
              <a:path w="154940" h="342900">
                <a:moveTo>
                  <a:pt x="152819" y="293941"/>
                </a:moveTo>
                <a:lnTo>
                  <a:pt x="149123" y="290233"/>
                </a:lnTo>
                <a:lnTo>
                  <a:pt x="26949" y="290233"/>
                </a:lnTo>
                <a:lnTo>
                  <a:pt x="23241" y="293941"/>
                </a:lnTo>
                <a:lnTo>
                  <a:pt x="23241" y="303072"/>
                </a:lnTo>
                <a:lnTo>
                  <a:pt x="26949" y="306768"/>
                </a:lnTo>
                <a:lnTo>
                  <a:pt x="144564" y="306768"/>
                </a:lnTo>
                <a:lnTo>
                  <a:pt x="149123" y="306768"/>
                </a:lnTo>
                <a:lnTo>
                  <a:pt x="152819" y="303072"/>
                </a:lnTo>
                <a:lnTo>
                  <a:pt x="152819" y="293941"/>
                </a:lnTo>
                <a:close/>
              </a:path>
              <a:path w="154940" h="342900">
                <a:moveTo>
                  <a:pt x="152819" y="258660"/>
                </a:moveTo>
                <a:lnTo>
                  <a:pt x="149123" y="254965"/>
                </a:lnTo>
                <a:lnTo>
                  <a:pt x="26949" y="254965"/>
                </a:lnTo>
                <a:lnTo>
                  <a:pt x="23241" y="258660"/>
                </a:lnTo>
                <a:lnTo>
                  <a:pt x="23241" y="267804"/>
                </a:lnTo>
                <a:lnTo>
                  <a:pt x="26949" y="271500"/>
                </a:lnTo>
                <a:lnTo>
                  <a:pt x="144564" y="271500"/>
                </a:lnTo>
                <a:lnTo>
                  <a:pt x="149123" y="271500"/>
                </a:lnTo>
                <a:lnTo>
                  <a:pt x="152819" y="267804"/>
                </a:lnTo>
                <a:lnTo>
                  <a:pt x="152819" y="258660"/>
                </a:lnTo>
                <a:close/>
              </a:path>
              <a:path w="154940" h="342900">
                <a:moveTo>
                  <a:pt x="152819" y="223380"/>
                </a:moveTo>
                <a:lnTo>
                  <a:pt x="149123" y="219671"/>
                </a:lnTo>
                <a:lnTo>
                  <a:pt x="26949" y="219671"/>
                </a:lnTo>
                <a:lnTo>
                  <a:pt x="23241" y="223380"/>
                </a:lnTo>
                <a:lnTo>
                  <a:pt x="23241" y="232511"/>
                </a:lnTo>
                <a:lnTo>
                  <a:pt x="26949" y="236207"/>
                </a:lnTo>
                <a:lnTo>
                  <a:pt x="144564" y="236207"/>
                </a:lnTo>
                <a:lnTo>
                  <a:pt x="149123" y="236207"/>
                </a:lnTo>
                <a:lnTo>
                  <a:pt x="152819" y="232511"/>
                </a:lnTo>
                <a:lnTo>
                  <a:pt x="152819" y="223380"/>
                </a:lnTo>
                <a:close/>
              </a:path>
              <a:path w="154940" h="342900">
                <a:moveTo>
                  <a:pt x="152819" y="188099"/>
                </a:moveTo>
                <a:lnTo>
                  <a:pt x="149123" y="184404"/>
                </a:lnTo>
                <a:lnTo>
                  <a:pt x="26949" y="184404"/>
                </a:lnTo>
                <a:lnTo>
                  <a:pt x="23241" y="188099"/>
                </a:lnTo>
                <a:lnTo>
                  <a:pt x="23241" y="197243"/>
                </a:lnTo>
                <a:lnTo>
                  <a:pt x="26949" y="200939"/>
                </a:lnTo>
                <a:lnTo>
                  <a:pt x="144564" y="200939"/>
                </a:lnTo>
                <a:lnTo>
                  <a:pt x="149123" y="200939"/>
                </a:lnTo>
                <a:lnTo>
                  <a:pt x="152819" y="197243"/>
                </a:lnTo>
                <a:lnTo>
                  <a:pt x="152819" y="188099"/>
                </a:lnTo>
                <a:close/>
              </a:path>
              <a:path w="154940" h="342900">
                <a:moveTo>
                  <a:pt x="154533" y="3695"/>
                </a:moveTo>
                <a:lnTo>
                  <a:pt x="150837" y="0"/>
                </a:lnTo>
                <a:lnTo>
                  <a:pt x="3695" y="0"/>
                </a:lnTo>
                <a:lnTo>
                  <a:pt x="0" y="3695"/>
                </a:lnTo>
                <a:lnTo>
                  <a:pt x="0" y="339153"/>
                </a:lnTo>
                <a:lnTo>
                  <a:pt x="3695" y="342849"/>
                </a:lnTo>
                <a:lnTo>
                  <a:pt x="146278" y="342849"/>
                </a:lnTo>
                <a:lnTo>
                  <a:pt x="150837" y="342849"/>
                </a:lnTo>
                <a:lnTo>
                  <a:pt x="154533" y="339153"/>
                </a:lnTo>
                <a:lnTo>
                  <a:pt x="154533" y="330022"/>
                </a:lnTo>
                <a:lnTo>
                  <a:pt x="150837" y="326326"/>
                </a:lnTo>
                <a:lnTo>
                  <a:pt x="16522" y="326326"/>
                </a:lnTo>
                <a:lnTo>
                  <a:pt x="16522" y="16522"/>
                </a:lnTo>
                <a:lnTo>
                  <a:pt x="150837" y="16522"/>
                </a:lnTo>
                <a:lnTo>
                  <a:pt x="154533" y="12839"/>
                </a:lnTo>
                <a:lnTo>
                  <a:pt x="154533" y="3695"/>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sp>
        <p:nvSpPr>
          <p:cNvPr id="321" name="object 29">
            <a:extLst>
              <a:ext uri="{FF2B5EF4-FFF2-40B4-BE49-F238E27FC236}">
                <a16:creationId xmlns:a16="http://schemas.microsoft.com/office/drawing/2014/main" id="{E4B2C90C-BBC7-274C-BF66-BAEFD09AC8C8}"/>
              </a:ext>
            </a:extLst>
          </p:cNvPr>
          <p:cNvSpPr/>
          <p:nvPr/>
        </p:nvSpPr>
        <p:spPr>
          <a:xfrm>
            <a:off x="7480568" y="3472278"/>
            <a:ext cx="118043" cy="111133"/>
          </a:xfrm>
          <a:custGeom>
            <a:avLst/>
            <a:gdLst/>
            <a:ahLst/>
            <a:cxnLst/>
            <a:rect l="l" t="t" r="r" b="b"/>
            <a:pathLst>
              <a:path w="130175" h="122554">
                <a:moveTo>
                  <a:pt x="129578" y="109537"/>
                </a:moveTo>
                <a:lnTo>
                  <a:pt x="125882" y="105841"/>
                </a:lnTo>
                <a:lnTo>
                  <a:pt x="3708" y="105841"/>
                </a:lnTo>
                <a:lnTo>
                  <a:pt x="0" y="109537"/>
                </a:lnTo>
                <a:lnTo>
                  <a:pt x="0" y="118668"/>
                </a:lnTo>
                <a:lnTo>
                  <a:pt x="3708" y="122364"/>
                </a:lnTo>
                <a:lnTo>
                  <a:pt x="121323" y="122364"/>
                </a:lnTo>
                <a:lnTo>
                  <a:pt x="125882" y="122364"/>
                </a:lnTo>
                <a:lnTo>
                  <a:pt x="129578" y="118668"/>
                </a:lnTo>
                <a:lnTo>
                  <a:pt x="129578" y="109537"/>
                </a:lnTo>
                <a:close/>
              </a:path>
              <a:path w="130175" h="122554">
                <a:moveTo>
                  <a:pt x="129578" y="74256"/>
                </a:moveTo>
                <a:lnTo>
                  <a:pt x="125882" y="70548"/>
                </a:lnTo>
                <a:lnTo>
                  <a:pt x="3708" y="70548"/>
                </a:lnTo>
                <a:lnTo>
                  <a:pt x="0" y="74256"/>
                </a:lnTo>
                <a:lnTo>
                  <a:pt x="0" y="83388"/>
                </a:lnTo>
                <a:lnTo>
                  <a:pt x="3708" y="87083"/>
                </a:lnTo>
                <a:lnTo>
                  <a:pt x="121323" y="87083"/>
                </a:lnTo>
                <a:lnTo>
                  <a:pt x="125882" y="87083"/>
                </a:lnTo>
                <a:lnTo>
                  <a:pt x="129578" y="83388"/>
                </a:lnTo>
                <a:lnTo>
                  <a:pt x="129578" y="74256"/>
                </a:lnTo>
                <a:close/>
              </a:path>
              <a:path w="130175" h="122554">
                <a:moveTo>
                  <a:pt x="129578" y="38976"/>
                </a:moveTo>
                <a:lnTo>
                  <a:pt x="125882" y="35280"/>
                </a:lnTo>
                <a:lnTo>
                  <a:pt x="3708" y="35280"/>
                </a:lnTo>
                <a:lnTo>
                  <a:pt x="0" y="38976"/>
                </a:lnTo>
                <a:lnTo>
                  <a:pt x="0" y="48107"/>
                </a:lnTo>
                <a:lnTo>
                  <a:pt x="3708" y="51803"/>
                </a:lnTo>
                <a:lnTo>
                  <a:pt x="121323" y="51803"/>
                </a:lnTo>
                <a:lnTo>
                  <a:pt x="125882" y="51803"/>
                </a:lnTo>
                <a:lnTo>
                  <a:pt x="129578" y="48107"/>
                </a:lnTo>
                <a:lnTo>
                  <a:pt x="129578" y="38976"/>
                </a:lnTo>
                <a:close/>
              </a:path>
              <a:path w="130175" h="122554">
                <a:moveTo>
                  <a:pt x="129578" y="3708"/>
                </a:moveTo>
                <a:lnTo>
                  <a:pt x="125882" y="0"/>
                </a:lnTo>
                <a:lnTo>
                  <a:pt x="3708" y="0"/>
                </a:lnTo>
                <a:lnTo>
                  <a:pt x="0" y="3708"/>
                </a:lnTo>
                <a:lnTo>
                  <a:pt x="0" y="12839"/>
                </a:lnTo>
                <a:lnTo>
                  <a:pt x="3708" y="16535"/>
                </a:lnTo>
                <a:lnTo>
                  <a:pt x="121323" y="16535"/>
                </a:lnTo>
                <a:lnTo>
                  <a:pt x="125882" y="16535"/>
                </a:lnTo>
                <a:lnTo>
                  <a:pt x="129578" y="12839"/>
                </a:lnTo>
                <a:lnTo>
                  <a:pt x="129578" y="3708"/>
                </a:lnTo>
                <a:close/>
              </a:path>
            </a:pathLst>
          </a:custGeom>
          <a:solidFill>
            <a:srgbClr val="00B495"/>
          </a:solidFill>
        </p:spPr>
        <p:txBody>
          <a:bodyPr wrap="square" lIns="0" tIns="0" rIns="0" bIns="0" rtlCol="0"/>
          <a:lstStyle/>
          <a:p>
            <a:pPr defTabSz="829178"/>
            <a:endParaRPr sz="1632">
              <a:solidFill>
                <a:prstClr val="black"/>
              </a:solidFill>
              <a:latin typeface="Calibri"/>
            </a:endParaRPr>
          </a:p>
        </p:txBody>
      </p:sp>
      <p:sp>
        <p:nvSpPr>
          <p:cNvPr id="322" name="object 30">
            <a:extLst>
              <a:ext uri="{FF2B5EF4-FFF2-40B4-BE49-F238E27FC236}">
                <a16:creationId xmlns:a16="http://schemas.microsoft.com/office/drawing/2014/main" id="{6AD6D250-7D6F-0743-8BC9-48ACB0B0134E}"/>
              </a:ext>
            </a:extLst>
          </p:cNvPr>
          <p:cNvSpPr/>
          <p:nvPr/>
        </p:nvSpPr>
        <p:spPr>
          <a:xfrm>
            <a:off x="7584859" y="3342962"/>
            <a:ext cx="141076" cy="401346"/>
          </a:xfrm>
          <a:custGeom>
            <a:avLst/>
            <a:gdLst/>
            <a:ahLst/>
            <a:cxnLst/>
            <a:rect l="l" t="t" r="r" b="b"/>
            <a:pathLst>
              <a:path w="155575" h="442595">
                <a:moveTo>
                  <a:pt x="151307" y="0"/>
                </a:moveTo>
                <a:lnTo>
                  <a:pt x="3695" y="0"/>
                </a:lnTo>
                <a:lnTo>
                  <a:pt x="0" y="3695"/>
                </a:lnTo>
                <a:lnTo>
                  <a:pt x="0" y="438454"/>
                </a:lnTo>
                <a:lnTo>
                  <a:pt x="3695" y="442150"/>
                </a:lnTo>
                <a:lnTo>
                  <a:pt x="108953" y="442150"/>
                </a:lnTo>
                <a:lnTo>
                  <a:pt x="113512" y="442150"/>
                </a:lnTo>
                <a:lnTo>
                  <a:pt x="117208" y="438454"/>
                </a:lnTo>
                <a:lnTo>
                  <a:pt x="117208" y="429323"/>
                </a:lnTo>
                <a:lnTo>
                  <a:pt x="113512" y="425627"/>
                </a:lnTo>
                <a:lnTo>
                  <a:pt x="16535" y="425627"/>
                </a:lnTo>
                <a:lnTo>
                  <a:pt x="16535" y="16522"/>
                </a:lnTo>
                <a:lnTo>
                  <a:pt x="138480" y="16522"/>
                </a:lnTo>
                <a:lnTo>
                  <a:pt x="138480" y="147142"/>
                </a:lnTo>
                <a:lnTo>
                  <a:pt x="142176" y="150850"/>
                </a:lnTo>
                <a:lnTo>
                  <a:pt x="151307" y="150850"/>
                </a:lnTo>
                <a:lnTo>
                  <a:pt x="155003" y="147142"/>
                </a:lnTo>
                <a:lnTo>
                  <a:pt x="155003" y="3695"/>
                </a:lnTo>
                <a:lnTo>
                  <a:pt x="151307" y="0"/>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pic>
        <p:nvPicPr>
          <p:cNvPr id="323" name="object 31">
            <a:extLst>
              <a:ext uri="{FF2B5EF4-FFF2-40B4-BE49-F238E27FC236}">
                <a16:creationId xmlns:a16="http://schemas.microsoft.com/office/drawing/2014/main" id="{3856683F-9743-674E-8C5B-45218FC8313D}"/>
              </a:ext>
            </a:extLst>
          </p:cNvPr>
          <p:cNvPicPr/>
          <p:nvPr/>
        </p:nvPicPr>
        <p:blipFill>
          <a:blip r:embed="rId80" cstate="screen">
            <a:extLst>
              <a:ext uri="{28A0092B-C50C-407E-A947-70E740481C1C}">
                <a14:useLocalDpi xmlns:a14="http://schemas.microsoft.com/office/drawing/2010/main"/>
              </a:ext>
            </a:extLst>
          </a:blip>
          <a:stretch>
            <a:fillRect/>
          </a:stretch>
        </p:blipFill>
        <p:spPr>
          <a:xfrm>
            <a:off x="7583928" y="3374951"/>
            <a:ext cx="141616" cy="73049"/>
          </a:xfrm>
          <a:prstGeom prst="rect">
            <a:avLst/>
          </a:prstGeom>
        </p:spPr>
      </p:pic>
      <p:sp>
        <p:nvSpPr>
          <p:cNvPr id="324" name="object 32">
            <a:extLst>
              <a:ext uri="{FF2B5EF4-FFF2-40B4-BE49-F238E27FC236}">
                <a16:creationId xmlns:a16="http://schemas.microsoft.com/office/drawing/2014/main" id="{A64EDAA8-2B68-CE48-B28D-CA15767097CA}"/>
              </a:ext>
            </a:extLst>
          </p:cNvPr>
          <p:cNvSpPr/>
          <p:nvPr/>
        </p:nvSpPr>
        <p:spPr>
          <a:xfrm>
            <a:off x="7657804" y="3457920"/>
            <a:ext cx="138196" cy="285606"/>
          </a:xfrm>
          <a:custGeom>
            <a:avLst/>
            <a:gdLst/>
            <a:ahLst/>
            <a:cxnLst/>
            <a:rect l="l" t="t" r="r" b="b"/>
            <a:pathLst>
              <a:path w="152400" h="314960">
                <a:moveTo>
                  <a:pt x="8026" y="0"/>
                </a:moveTo>
                <a:lnTo>
                  <a:pt x="3581" y="0"/>
                </a:lnTo>
                <a:lnTo>
                  <a:pt x="0" y="3594"/>
                </a:lnTo>
                <a:lnTo>
                  <a:pt x="12" y="311023"/>
                </a:lnTo>
                <a:lnTo>
                  <a:pt x="3581" y="314591"/>
                </a:lnTo>
                <a:lnTo>
                  <a:pt x="147929" y="314591"/>
                </a:lnTo>
                <a:lnTo>
                  <a:pt x="151523" y="311023"/>
                </a:lnTo>
                <a:lnTo>
                  <a:pt x="151542" y="298577"/>
                </a:lnTo>
                <a:lnTo>
                  <a:pt x="16040" y="298577"/>
                </a:lnTo>
                <a:lnTo>
                  <a:pt x="16040" y="16294"/>
                </a:lnTo>
                <a:lnTo>
                  <a:pt x="70728" y="16294"/>
                </a:lnTo>
                <a:lnTo>
                  <a:pt x="53450" y="7347"/>
                </a:lnTo>
                <a:lnTo>
                  <a:pt x="8026" y="0"/>
                </a:lnTo>
                <a:close/>
              </a:path>
              <a:path w="152400" h="314960">
                <a:moveTo>
                  <a:pt x="70728" y="16294"/>
                </a:moveTo>
                <a:lnTo>
                  <a:pt x="16040" y="16294"/>
                </a:lnTo>
                <a:lnTo>
                  <a:pt x="62926" y="28446"/>
                </a:lnTo>
                <a:lnTo>
                  <a:pt x="100982" y="56216"/>
                </a:lnTo>
                <a:lnTo>
                  <a:pt x="126519" y="95921"/>
                </a:lnTo>
                <a:lnTo>
                  <a:pt x="135851" y="143878"/>
                </a:lnTo>
                <a:lnTo>
                  <a:pt x="135508" y="298577"/>
                </a:lnTo>
                <a:lnTo>
                  <a:pt x="151542" y="298577"/>
                </a:lnTo>
                <a:lnTo>
                  <a:pt x="151904" y="143878"/>
                </a:lnTo>
                <a:lnTo>
                  <a:pt x="144556" y="98449"/>
                </a:lnTo>
                <a:lnTo>
                  <a:pt x="124104" y="58959"/>
                </a:lnTo>
                <a:lnTo>
                  <a:pt x="92939" y="27796"/>
                </a:lnTo>
                <a:lnTo>
                  <a:pt x="70728" y="16294"/>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pic>
        <p:nvPicPr>
          <p:cNvPr id="325" name="object 33">
            <a:extLst>
              <a:ext uri="{FF2B5EF4-FFF2-40B4-BE49-F238E27FC236}">
                <a16:creationId xmlns:a16="http://schemas.microsoft.com/office/drawing/2014/main" id="{762EAE37-9167-E340-BB90-1A5C6C8E3295}"/>
              </a:ext>
            </a:extLst>
          </p:cNvPr>
          <p:cNvPicPr/>
          <p:nvPr/>
        </p:nvPicPr>
        <p:blipFill>
          <a:blip r:embed="rId81" cstate="screen">
            <a:extLst>
              <a:ext uri="{28A0092B-C50C-407E-A947-70E740481C1C}">
                <a14:useLocalDpi xmlns:a14="http://schemas.microsoft.com/office/drawing/2010/main"/>
              </a:ext>
            </a:extLst>
          </a:blip>
          <a:stretch>
            <a:fillRect/>
          </a:stretch>
        </p:blipFill>
        <p:spPr>
          <a:xfrm>
            <a:off x="896664" y="1928001"/>
            <a:ext cx="1307590" cy="783751"/>
          </a:xfrm>
          <a:prstGeom prst="rect">
            <a:avLst/>
          </a:prstGeom>
        </p:spPr>
      </p:pic>
      <p:sp>
        <p:nvSpPr>
          <p:cNvPr id="328" name="object 37">
            <a:extLst>
              <a:ext uri="{FF2B5EF4-FFF2-40B4-BE49-F238E27FC236}">
                <a16:creationId xmlns:a16="http://schemas.microsoft.com/office/drawing/2014/main" id="{5C90324B-045C-B146-9FD5-71210FFCB485}"/>
              </a:ext>
            </a:extLst>
          </p:cNvPr>
          <p:cNvSpPr txBox="1"/>
          <p:nvPr/>
        </p:nvSpPr>
        <p:spPr>
          <a:xfrm>
            <a:off x="2311341" y="1990128"/>
            <a:ext cx="1964031" cy="695342"/>
          </a:xfrm>
          <a:prstGeom prst="rect">
            <a:avLst/>
          </a:prstGeom>
        </p:spPr>
        <p:txBody>
          <a:bodyPr vert="horz" wrap="square" lIns="0" tIns="11516" rIns="0" bIns="0" rtlCol="0" anchor="t">
            <a:spAutoFit/>
          </a:bodyPr>
          <a:lstStyle/>
          <a:p>
            <a:pPr marL="11430" defTabSz="829178">
              <a:spcBef>
                <a:spcPts val="91"/>
              </a:spcBef>
            </a:pPr>
            <a:r>
              <a:rPr lang="en-IE" sz="4400" b="1" spc="50">
                <a:solidFill>
                  <a:srgbClr val="00B495"/>
                </a:solidFill>
                <a:latin typeface="+mj-lt"/>
                <a:cs typeface="Calibri"/>
              </a:rPr>
              <a:t>37</a:t>
            </a:r>
            <a:r>
              <a:rPr lang="en-IE" sz="4400" b="1" spc="-299">
                <a:solidFill>
                  <a:srgbClr val="00B495"/>
                </a:solidFill>
                <a:latin typeface="+mj-lt"/>
                <a:cs typeface="Calibri"/>
              </a:rPr>
              <a:t>,5</a:t>
            </a:r>
            <a:r>
              <a:rPr lang="en-IE" sz="4400" b="1" spc="141">
                <a:solidFill>
                  <a:srgbClr val="00B495"/>
                </a:solidFill>
                <a:latin typeface="+mj-lt"/>
                <a:cs typeface="Calibri"/>
              </a:rPr>
              <a:t>00</a:t>
            </a:r>
            <a:endParaRPr lang="en-US" sz="4443" dirty="0">
              <a:solidFill>
                <a:prstClr val="black"/>
              </a:solidFill>
              <a:latin typeface="+mj-lt"/>
              <a:cs typeface="Calibri"/>
            </a:endParaRPr>
          </a:p>
        </p:txBody>
      </p:sp>
      <p:sp>
        <p:nvSpPr>
          <p:cNvPr id="329" name="object 39">
            <a:extLst>
              <a:ext uri="{FF2B5EF4-FFF2-40B4-BE49-F238E27FC236}">
                <a16:creationId xmlns:a16="http://schemas.microsoft.com/office/drawing/2014/main" id="{9BAC022A-E2F4-424E-94C0-F0B2C89FF961}"/>
              </a:ext>
            </a:extLst>
          </p:cNvPr>
          <p:cNvSpPr txBox="1"/>
          <p:nvPr/>
        </p:nvSpPr>
        <p:spPr>
          <a:xfrm>
            <a:off x="904154" y="4925995"/>
            <a:ext cx="2989000" cy="582151"/>
          </a:xfrm>
          <a:prstGeom prst="rect">
            <a:avLst/>
          </a:prstGeom>
        </p:spPr>
        <p:txBody>
          <a:bodyPr vert="horz" wrap="square" lIns="0" tIns="119194" rIns="0" bIns="0" rtlCol="0">
            <a:spAutoFit/>
          </a:bodyPr>
          <a:lstStyle/>
          <a:p>
            <a:pPr marL="1244600" defTabSz="829178">
              <a:spcBef>
                <a:spcPts val="939"/>
              </a:spcBef>
            </a:pPr>
            <a:r>
              <a:rPr sz="1587" b="1" spc="50">
                <a:solidFill>
                  <a:srgbClr val="10357F"/>
                </a:solidFill>
                <a:latin typeface="+mj-lt"/>
                <a:cs typeface="Calibri"/>
              </a:rPr>
              <a:t>COMMUNITIES</a:t>
            </a:r>
            <a:endParaRPr sz="1587">
              <a:solidFill>
                <a:prstClr val="black"/>
              </a:solidFill>
              <a:latin typeface="+mj-lt"/>
              <a:cs typeface="Calibri"/>
            </a:endParaRPr>
          </a:p>
          <a:p>
            <a:pPr marL="11516" defTabSz="829178">
              <a:spcBef>
                <a:spcPts val="517"/>
              </a:spcBef>
            </a:pPr>
            <a:r>
              <a:rPr sz="997" spc="14">
                <a:solidFill>
                  <a:srgbClr val="10357F"/>
                </a:solidFill>
                <a:latin typeface="+mj-lt"/>
                <a:cs typeface="Trebuchet MS"/>
              </a:rPr>
              <a:t>A</a:t>
            </a:r>
            <a:r>
              <a:rPr sz="997" spc="-77">
                <a:solidFill>
                  <a:srgbClr val="10357F"/>
                </a:solidFill>
                <a:latin typeface="+mj-lt"/>
                <a:cs typeface="Trebuchet MS"/>
              </a:rPr>
              <a:t>r</a:t>
            </a:r>
            <a:r>
              <a:rPr sz="997" spc="-45">
                <a:solidFill>
                  <a:srgbClr val="10357F"/>
                </a:solidFill>
                <a:latin typeface="+mj-lt"/>
                <a:cs typeface="Trebuchet MS"/>
              </a:rPr>
              <a:t>e</a:t>
            </a:r>
            <a:r>
              <a:rPr sz="997" spc="-91">
                <a:solidFill>
                  <a:srgbClr val="10357F"/>
                </a:solidFill>
                <a:latin typeface="+mj-lt"/>
                <a:cs typeface="Trebuchet MS"/>
              </a:rPr>
              <a:t> </a:t>
            </a:r>
            <a:r>
              <a:rPr sz="997" spc="-36">
                <a:solidFill>
                  <a:srgbClr val="10357F"/>
                </a:solidFill>
                <a:latin typeface="+mj-lt"/>
                <a:cs typeface="Trebuchet MS"/>
              </a:rPr>
              <a:t>cur</a:t>
            </a:r>
            <a:r>
              <a:rPr sz="997" spc="-77">
                <a:solidFill>
                  <a:srgbClr val="10357F"/>
                </a:solidFill>
                <a:latin typeface="+mj-lt"/>
                <a:cs typeface="Trebuchet MS"/>
              </a:rPr>
              <a:t>r</a:t>
            </a:r>
            <a:r>
              <a:rPr sz="997" spc="-18">
                <a:solidFill>
                  <a:srgbClr val="10357F"/>
                </a:solidFill>
                <a:latin typeface="+mj-lt"/>
                <a:cs typeface="Trebuchet MS"/>
              </a:rPr>
              <a:t>e</a:t>
            </a:r>
            <a:r>
              <a:rPr sz="997" spc="-23">
                <a:solidFill>
                  <a:srgbClr val="10357F"/>
                </a:solidFill>
                <a:latin typeface="+mj-lt"/>
                <a:cs typeface="Trebuchet MS"/>
              </a:rPr>
              <a:t>n</a:t>
            </a:r>
            <a:r>
              <a:rPr sz="997" spc="-50">
                <a:solidFill>
                  <a:srgbClr val="10357F"/>
                </a:solidFill>
                <a:latin typeface="+mj-lt"/>
                <a:cs typeface="Trebuchet MS"/>
              </a:rPr>
              <a:t>tly</a:t>
            </a:r>
            <a:r>
              <a:rPr sz="997" spc="-91">
                <a:solidFill>
                  <a:srgbClr val="10357F"/>
                </a:solidFill>
                <a:latin typeface="+mj-lt"/>
                <a:cs typeface="Trebuchet MS"/>
              </a:rPr>
              <a:t> </a:t>
            </a:r>
            <a:r>
              <a:rPr sz="997" spc="-23">
                <a:solidFill>
                  <a:srgbClr val="10357F"/>
                </a:solidFill>
                <a:latin typeface="+mj-lt"/>
                <a:cs typeface="Trebuchet MS"/>
              </a:rPr>
              <a:t>w</a:t>
            </a:r>
            <a:r>
              <a:rPr sz="997" spc="-27">
                <a:solidFill>
                  <a:srgbClr val="10357F"/>
                </a:solidFill>
                <a:latin typeface="+mj-lt"/>
                <a:cs typeface="Trebuchet MS"/>
              </a:rPr>
              <a:t>or</a:t>
            </a:r>
            <a:r>
              <a:rPr sz="997" spc="-23">
                <a:solidFill>
                  <a:srgbClr val="10357F"/>
                </a:solidFill>
                <a:latin typeface="+mj-lt"/>
                <a:cs typeface="Trebuchet MS"/>
              </a:rPr>
              <a:t>k</a:t>
            </a:r>
            <a:r>
              <a:rPr sz="997" spc="5">
                <a:solidFill>
                  <a:srgbClr val="10357F"/>
                </a:solidFill>
                <a:latin typeface="+mj-lt"/>
                <a:cs typeface="Trebuchet MS"/>
              </a:rPr>
              <a:t>ing</a:t>
            </a:r>
            <a:r>
              <a:rPr sz="997" spc="-91">
                <a:solidFill>
                  <a:srgbClr val="10357F"/>
                </a:solidFill>
                <a:latin typeface="+mj-lt"/>
                <a:cs typeface="Trebuchet MS"/>
              </a:rPr>
              <a:t> </a:t>
            </a:r>
            <a:r>
              <a:rPr sz="997" spc="9">
                <a:solidFill>
                  <a:srgbClr val="10357F"/>
                </a:solidFill>
                <a:latin typeface="+mj-lt"/>
                <a:cs typeface="Trebuchet MS"/>
              </a:rPr>
              <a:t>on</a:t>
            </a:r>
            <a:r>
              <a:rPr sz="997" spc="-91">
                <a:solidFill>
                  <a:srgbClr val="10357F"/>
                </a:solidFill>
                <a:latin typeface="+mj-lt"/>
                <a:cs typeface="Trebuchet MS"/>
              </a:rPr>
              <a:t> </a:t>
            </a:r>
            <a:r>
              <a:rPr sz="997" spc="-45">
                <a:solidFill>
                  <a:srgbClr val="10357F"/>
                </a:solidFill>
                <a:latin typeface="+mj-lt"/>
                <a:cs typeface="Trebuchet MS"/>
              </a:rPr>
              <a:t>their</a:t>
            </a:r>
            <a:r>
              <a:rPr sz="997" spc="-91">
                <a:solidFill>
                  <a:srgbClr val="10357F"/>
                </a:solidFill>
                <a:latin typeface="+mj-lt"/>
                <a:cs typeface="Trebuchet MS"/>
              </a:rPr>
              <a:t> </a:t>
            </a:r>
            <a:r>
              <a:rPr sz="997" spc="-41">
                <a:solidFill>
                  <a:srgbClr val="10357F"/>
                </a:solidFill>
                <a:latin typeface="+mj-lt"/>
                <a:cs typeface="Trebuchet MS"/>
              </a:rPr>
              <a:t>Ene</a:t>
            </a:r>
            <a:r>
              <a:rPr sz="997" spc="-36">
                <a:solidFill>
                  <a:srgbClr val="10357F"/>
                </a:solidFill>
                <a:latin typeface="+mj-lt"/>
                <a:cs typeface="Trebuchet MS"/>
              </a:rPr>
              <a:t>r</a:t>
            </a:r>
            <a:r>
              <a:rPr sz="997" spc="14">
                <a:solidFill>
                  <a:srgbClr val="10357F"/>
                </a:solidFill>
                <a:latin typeface="+mj-lt"/>
                <a:cs typeface="Trebuchet MS"/>
              </a:rPr>
              <a:t>gy</a:t>
            </a:r>
            <a:r>
              <a:rPr sz="997" spc="-91">
                <a:solidFill>
                  <a:srgbClr val="10357F"/>
                </a:solidFill>
                <a:latin typeface="+mj-lt"/>
                <a:cs typeface="Trebuchet MS"/>
              </a:rPr>
              <a:t> </a:t>
            </a:r>
            <a:r>
              <a:rPr sz="997" spc="95">
                <a:solidFill>
                  <a:srgbClr val="10357F"/>
                </a:solidFill>
                <a:latin typeface="+mj-lt"/>
                <a:cs typeface="Trebuchet MS"/>
              </a:rPr>
              <a:t>M</a:t>
            </a:r>
            <a:r>
              <a:rPr sz="997" spc="-45">
                <a:solidFill>
                  <a:srgbClr val="10357F"/>
                </a:solidFill>
                <a:latin typeface="+mj-lt"/>
                <a:cs typeface="Trebuchet MS"/>
              </a:rPr>
              <a:t>ast</a:t>
            </a:r>
            <a:r>
              <a:rPr sz="997" spc="-54">
                <a:solidFill>
                  <a:srgbClr val="10357F"/>
                </a:solidFill>
                <a:latin typeface="+mj-lt"/>
                <a:cs typeface="Trebuchet MS"/>
              </a:rPr>
              <a:t>er</a:t>
            </a:r>
            <a:r>
              <a:rPr sz="997" spc="-91">
                <a:solidFill>
                  <a:srgbClr val="10357F"/>
                </a:solidFill>
                <a:latin typeface="+mj-lt"/>
                <a:cs typeface="Trebuchet MS"/>
              </a:rPr>
              <a:t> </a:t>
            </a:r>
            <a:r>
              <a:rPr sz="997" spc="-36">
                <a:solidFill>
                  <a:srgbClr val="10357F"/>
                </a:solidFill>
                <a:latin typeface="+mj-lt"/>
                <a:cs typeface="Trebuchet MS"/>
              </a:rPr>
              <a:t>P</a:t>
            </a:r>
            <a:r>
              <a:rPr sz="997" spc="-27">
                <a:solidFill>
                  <a:srgbClr val="10357F"/>
                </a:solidFill>
                <a:latin typeface="+mj-lt"/>
                <a:cs typeface="Trebuchet MS"/>
              </a:rPr>
              <a:t>lans</a:t>
            </a:r>
            <a:endParaRPr sz="997">
              <a:solidFill>
                <a:prstClr val="black"/>
              </a:solidFill>
              <a:latin typeface="+mj-lt"/>
              <a:cs typeface="Trebuchet MS"/>
            </a:endParaRPr>
          </a:p>
        </p:txBody>
      </p:sp>
      <p:sp>
        <p:nvSpPr>
          <p:cNvPr id="330" name="object 2">
            <a:extLst>
              <a:ext uri="{FF2B5EF4-FFF2-40B4-BE49-F238E27FC236}">
                <a16:creationId xmlns:a16="http://schemas.microsoft.com/office/drawing/2014/main" id="{83B7FEC4-5E1A-6646-9010-4CBE5F2E0514}"/>
              </a:ext>
            </a:extLst>
          </p:cNvPr>
          <p:cNvSpPr txBox="1"/>
          <p:nvPr/>
        </p:nvSpPr>
        <p:spPr>
          <a:xfrm>
            <a:off x="247729" y="251241"/>
            <a:ext cx="4589173" cy="1098257"/>
          </a:xfrm>
          <a:prstGeom prst="rect">
            <a:avLst/>
          </a:prstGeom>
        </p:spPr>
        <p:txBody>
          <a:bodyPr vert="horz" wrap="square" lIns="0" tIns="195778" rIns="0" bIns="0" rtlCol="0" anchor="t">
            <a:spAutoFit/>
          </a:bodyPr>
          <a:lstStyle/>
          <a:p>
            <a:pPr marL="11430" marR="4445" defTabSz="829178">
              <a:lnSpc>
                <a:spcPct val="70300"/>
              </a:lnSpc>
              <a:spcBef>
                <a:spcPts val="1542"/>
              </a:spcBef>
            </a:pPr>
            <a:r>
              <a:rPr lang="en-IE" sz="4050" b="1" spc="68" dirty="0">
                <a:solidFill>
                  <a:srgbClr val="10357F"/>
                </a:solidFill>
                <a:latin typeface="Calibri"/>
                <a:cs typeface="Calibri"/>
              </a:rPr>
              <a:t>OVER </a:t>
            </a:r>
            <a:r>
              <a:rPr lang="en-IE" sz="4050" b="1" spc="168" dirty="0">
                <a:solidFill>
                  <a:srgbClr val="10357F"/>
                </a:solidFill>
                <a:latin typeface="Calibri"/>
                <a:cs typeface="Calibri"/>
              </a:rPr>
              <a:t>750</a:t>
            </a:r>
            <a:r>
              <a:rPr sz="4050" b="1" spc="172" dirty="0">
                <a:solidFill>
                  <a:srgbClr val="10357F"/>
                </a:solidFill>
                <a:latin typeface="Calibri"/>
                <a:cs typeface="Calibri"/>
              </a:rPr>
              <a:t> </a:t>
            </a:r>
            <a:r>
              <a:rPr sz="4050" b="1" spc="190" dirty="0">
                <a:solidFill>
                  <a:srgbClr val="10357F"/>
                </a:solidFill>
                <a:latin typeface="Calibri"/>
                <a:cs typeface="Calibri"/>
              </a:rPr>
              <a:t>C</a:t>
            </a:r>
            <a:r>
              <a:rPr sz="4050" b="1" spc="14" dirty="0">
                <a:solidFill>
                  <a:srgbClr val="10357F"/>
                </a:solidFill>
                <a:latin typeface="Calibri"/>
                <a:cs typeface="Calibri"/>
              </a:rPr>
              <a:t>OMMUNITIES</a:t>
            </a:r>
            <a:endParaRPr lang="en-US" sz="4050" dirty="0">
              <a:solidFill>
                <a:prstClr val="black"/>
              </a:solidFill>
              <a:latin typeface="Calibri"/>
              <a:ea typeface="Calibri"/>
              <a:cs typeface="Calibri"/>
            </a:endParaRPr>
          </a:p>
        </p:txBody>
      </p:sp>
      <p:sp>
        <p:nvSpPr>
          <p:cNvPr id="331" name="object 3">
            <a:extLst>
              <a:ext uri="{FF2B5EF4-FFF2-40B4-BE49-F238E27FC236}">
                <a16:creationId xmlns:a16="http://schemas.microsoft.com/office/drawing/2014/main" id="{9B9DB57C-91AC-244D-A94A-3816BAA38A75}"/>
              </a:ext>
            </a:extLst>
          </p:cNvPr>
          <p:cNvSpPr txBox="1"/>
          <p:nvPr/>
        </p:nvSpPr>
        <p:spPr>
          <a:xfrm>
            <a:off x="875090" y="1331638"/>
            <a:ext cx="3290804" cy="189071"/>
          </a:xfrm>
          <a:prstGeom prst="rect">
            <a:avLst/>
          </a:prstGeom>
        </p:spPr>
        <p:txBody>
          <a:bodyPr vert="horz" wrap="square" lIns="0" tIns="14395" rIns="0" bIns="0" rtlCol="0">
            <a:spAutoFit/>
          </a:bodyPr>
          <a:lstStyle/>
          <a:p>
            <a:pPr marL="11516" defTabSz="829178">
              <a:spcBef>
                <a:spcPts val="113"/>
              </a:spcBef>
            </a:pPr>
            <a:r>
              <a:rPr sz="1134" spc="-63">
                <a:solidFill>
                  <a:srgbClr val="10357F"/>
                </a:solidFill>
                <a:latin typeface="Trebuchet MS"/>
                <a:cs typeface="Trebuchet MS"/>
              </a:rPr>
              <a:t>Part</a:t>
            </a:r>
            <a:r>
              <a:rPr sz="1134" spc="-131">
                <a:solidFill>
                  <a:srgbClr val="10357F"/>
                </a:solidFill>
                <a:latin typeface="Trebuchet MS"/>
                <a:cs typeface="Trebuchet MS"/>
              </a:rPr>
              <a:t> </a:t>
            </a:r>
            <a:r>
              <a:rPr sz="1134" spc="-41">
                <a:solidFill>
                  <a:srgbClr val="10357F"/>
                </a:solidFill>
                <a:latin typeface="Trebuchet MS"/>
                <a:cs typeface="Trebuchet MS"/>
              </a:rPr>
              <a:t>of</a:t>
            </a:r>
            <a:r>
              <a:rPr sz="1134" spc="-127">
                <a:solidFill>
                  <a:srgbClr val="10357F"/>
                </a:solidFill>
                <a:latin typeface="Trebuchet MS"/>
                <a:cs typeface="Trebuchet MS"/>
              </a:rPr>
              <a:t> </a:t>
            </a:r>
            <a:r>
              <a:rPr sz="1134" spc="-63">
                <a:solidFill>
                  <a:srgbClr val="10357F"/>
                </a:solidFill>
                <a:latin typeface="Trebuchet MS"/>
                <a:cs typeface="Trebuchet MS"/>
              </a:rPr>
              <a:t>SEAI’s</a:t>
            </a:r>
            <a:r>
              <a:rPr sz="1134" spc="-131">
                <a:solidFill>
                  <a:srgbClr val="10357F"/>
                </a:solidFill>
                <a:latin typeface="Trebuchet MS"/>
                <a:cs typeface="Trebuchet MS"/>
              </a:rPr>
              <a:t> </a:t>
            </a:r>
            <a:r>
              <a:rPr sz="1134" spc="-36">
                <a:solidFill>
                  <a:srgbClr val="10357F"/>
                </a:solidFill>
                <a:latin typeface="Trebuchet MS"/>
                <a:cs typeface="Trebuchet MS"/>
              </a:rPr>
              <a:t>Sustainable</a:t>
            </a:r>
            <a:r>
              <a:rPr sz="1134" spc="-127">
                <a:solidFill>
                  <a:srgbClr val="10357F"/>
                </a:solidFill>
                <a:latin typeface="Trebuchet MS"/>
                <a:cs typeface="Trebuchet MS"/>
              </a:rPr>
              <a:t> </a:t>
            </a:r>
            <a:r>
              <a:rPr sz="1134" spc="-27">
                <a:solidFill>
                  <a:srgbClr val="10357F"/>
                </a:solidFill>
                <a:latin typeface="Trebuchet MS"/>
                <a:cs typeface="Trebuchet MS"/>
              </a:rPr>
              <a:t>Energy</a:t>
            </a:r>
            <a:r>
              <a:rPr sz="1134" spc="-127">
                <a:solidFill>
                  <a:srgbClr val="10357F"/>
                </a:solidFill>
                <a:latin typeface="Trebuchet MS"/>
                <a:cs typeface="Trebuchet MS"/>
              </a:rPr>
              <a:t> </a:t>
            </a:r>
            <a:r>
              <a:rPr sz="1134" spc="-32">
                <a:solidFill>
                  <a:srgbClr val="10357F"/>
                </a:solidFill>
                <a:latin typeface="Trebuchet MS"/>
                <a:cs typeface="Trebuchet MS"/>
              </a:rPr>
              <a:t>Communities</a:t>
            </a:r>
            <a:r>
              <a:rPr sz="1134" spc="-131">
                <a:solidFill>
                  <a:srgbClr val="10357F"/>
                </a:solidFill>
                <a:latin typeface="Trebuchet MS"/>
                <a:cs typeface="Trebuchet MS"/>
              </a:rPr>
              <a:t> </a:t>
            </a:r>
            <a:r>
              <a:rPr sz="1134" spc="-36">
                <a:solidFill>
                  <a:srgbClr val="10357F"/>
                </a:solidFill>
                <a:latin typeface="Trebuchet MS"/>
                <a:cs typeface="Trebuchet MS"/>
              </a:rPr>
              <a:t>Network</a:t>
            </a:r>
            <a:endParaRPr sz="1134">
              <a:solidFill>
                <a:prstClr val="black"/>
              </a:solidFill>
              <a:latin typeface="Trebuchet MS"/>
              <a:cs typeface="Trebuchet MS"/>
            </a:endParaRPr>
          </a:p>
        </p:txBody>
      </p:sp>
      <p:sp>
        <p:nvSpPr>
          <p:cNvPr id="332" name="object 59">
            <a:extLst>
              <a:ext uri="{FF2B5EF4-FFF2-40B4-BE49-F238E27FC236}">
                <a16:creationId xmlns:a16="http://schemas.microsoft.com/office/drawing/2014/main" id="{C4084B1C-C887-BB48-B083-88D6731CA406}"/>
              </a:ext>
            </a:extLst>
          </p:cNvPr>
          <p:cNvSpPr txBox="1"/>
          <p:nvPr/>
        </p:nvSpPr>
        <p:spPr>
          <a:xfrm>
            <a:off x="1150795" y="5752333"/>
            <a:ext cx="2021123" cy="179047"/>
          </a:xfrm>
          <a:prstGeom prst="rect">
            <a:avLst/>
          </a:prstGeom>
        </p:spPr>
        <p:txBody>
          <a:bodyPr vert="horz" wrap="square" lIns="0" tIns="11516" rIns="0" bIns="0" rtlCol="0">
            <a:spAutoFit/>
          </a:bodyPr>
          <a:lstStyle/>
          <a:p>
            <a:pPr marL="11516" defTabSz="829178">
              <a:spcBef>
                <a:spcPts val="91"/>
              </a:spcBef>
            </a:pPr>
            <a:r>
              <a:rPr sz="1088" spc="-23">
                <a:solidFill>
                  <a:srgbClr val="10357F"/>
                </a:solidFill>
                <a:cs typeface="Trebuchet MS"/>
              </a:rPr>
              <a:t>Find</a:t>
            </a:r>
            <a:r>
              <a:rPr sz="1088" spc="-100">
                <a:solidFill>
                  <a:srgbClr val="10357F"/>
                </a:solidFill>
                <a:cs typeface="Trebuchet MS"/>
              </a:rPr>
              <a:t> </a:t>
            </a:r>
            <a:r>
              <a:rPr sz="1088" spc="-18">
                <a:solidFill>
                  <a:srgbClr val="10357F"/>
                </a:solidFill>
                <a:cs typeface="Trebuchet MS"/>
              </a:rPr>
              <a:t>out</a:t>
            </a:r>
            <a:r>
              <a:rPr sz="1088" spc="-100">
                <a:solidFill>
                  <a:srgbClr val="10357F"/>
                </a:solidFill>
                <a:cs typeface="Trebuchet MS"/>
              </a:rPr>
              <a:t> </a:t>
            </a:r>
            <a:r>
              <a:rPr sz="1088" spc="-27">
                <a:solidFill>
                  <a:srgbClr val="10357F"/>
                </a:solidFill>
                <a:cs typeface="Trebuchet MS"/>
              </a:rPr>
              <a:t>more</a:t>
            </a:r>
            <a:r>
              <a:rPr sz="1088" spc="-100">
                <a:solidFill>
                  <a:srgbClr val="10357F"/>
                </a:solidFill>
                <a:cs typeface="Trebuchet MS"/>
              </a:rPr>
              <a:t> at: </a:t>
            </a:r>
            <a:r>
              <a:rPr sz="1088" b="1">
                <a:solidFill>
                  <a:srgbClr val="10357F"/>
                </a:solidFill>
                <a:cs typeface="Myriad Pro"/>
                <a:hlinkClick r:id="rId82"/>
              </a:rPr>
              <a:t>www.seai.ie/sec</a:t>
            </a:r>
            <a:endParaRPr sz="1088">
              <a:solidFill>
                <a:prstClr val="black"/>
              </a:solidFill>
              <a:cs typeface="Myriad Pro"/>
            </a:endParaRPr>
          </a:p>
        </p:txBody>
      </p:sp>
      <p:sp>
        <p:nvSpPr>
          <p:cNvPr id="279" name="object 42">
            <a:extLst>
              <a:ext uri="{FF2B5EF4-FFF2-40B4-BE49-F238E27FC236}">
                <a16:creationId xmlns:a16="http://schemas.microsoft.com/office/drawing/2014/main" id="{6D7EA33E-9FF3-474D-84FA-EC166B7ECC10}"/>
              </a:ext>
            </a:extLst>
          </p:cNvPr>
          <p:cNvSpPr/>
          <p:nvPr/>
        </p:nvSpPr>
        <p:spPr>
          <a:xfrm>
            <a:off x="909183" y="5738887"/>
            <a:ext cx="174473" cy="211325"/>
          </a:xfrm>
          <a:custGeom>
            <a:avLst/>
            <a:gdLst/>
            <a:ahLst/>
            <a:cxnLst/>
            <a:rect l="l" t="t" r="r" b="b"/>
            <a:pathLst>
              <a:path w="192404" h="233045">
                <a:moveTo>
                  <a:pt x="103924" y="0"/>
                </a:moveTo>
                <a:lnTo>
                  <a:pt x="88328" y="0"/>
                </a:lnTo>
                <a:lnTo>
                  <a:pt x="88328" y="118960"/>
                </a:lnTo>
                <a:lnTo>
                  <a:pt x="103924" y="118960"/>
                </a:lnTo>
                <a:lnTo>
                  <a:pt x="103924" y="0"/>
                </a:lnTo>
                <a:close/>
              </a:path>
              <a:path w="192404" h="233045">
                <a:moveTo>
                  <a:pt x="152755" y="125895"/>
                </a:moveTo>
                <a:lnTo>
                  <a:pt x="141338" y="115277"/>
                </a:lnTo>
                <a:lnTo>
                  <a:pt x="96113" y="163906"/>
                </a:lnTo>
                <a:lnTo>
                  <a:pt x="50914" y="115277"/>
                </a:lnTo>
                <a:lnTo>
                  <a:pt x="39471" y="125895"/>
                </a:lnTo>
                <a:lnTo>
                  <a:pt x="96113" y="186817"/>
                </a:lnTo>
                <a:lnTo>
                  <a:pt x="152755" y="125895"/>
                </a:lnTo>
                <a:close/>
              </a:path>
              <a:path w="192404" h="233045">
                <a:moveTo>
                  <a:pt x="192290" y="158076"/>
                </a:moveTo>
                <a:lnTo>
                  <a:pt x="176695" y="158076"/>
                </a:lnTo>
                <a:lnTo>
                  <a:pt x="176695" y="216496"/>
                </a:lnTo>
                <a:lnTo>
                  <a:pt x="15595" y="216496"/>
                </a:lnTo>
                <a:lnTo>
                  <a:pt x="15595" y="158076"/>
                </a:lnTo>
                <a:lnTo>
                  <a:pt x="0" y="158076"/>
                </a:lnTo>
                <a:lnTo>
                  <a:pt x="0" y="216496"/>
                </a:lnTo>
                <a:lnTo>
                  <a:pt x="0" y="233006"/>
                </a:lnTo>
                <a:lnTo>
                  <a:pt x="192290" y="233006"/>
                </a:lnTo>
                <a:lnTo>
                  <a:pt x="192290" y="216496"/>
                </a:lnTo>
                <a:lnTo>
                  <a:pt x="192290" y="158076"/>
                </a:lnTo>
                <a:close/>
              </a:path>
            </a:pathLst>
          </a:custGeom>
          <a:solidFill>
            <a:srgbClr val="10357F"/>
          </a:solidFill>
        </p:spPr>
        <p:txBody>
          <a:bodyPr wrap="square" lIns="0" tIns="0" rIns="0" bIns="0" rtlCol="0"/>
          <a:lstStyle/>
          <a:p>
            <a:pPr defTabSz="829178"/>
            <a:endParaRPr sz="1632">
              <a:solidFill>
                <a:prstClr val="black"/>
              </a:solidFill>
              <a:latin typeface="Calibri"/>
            </a:endParaRPr>
          </a:p>
        </p:txBody>
      </p:sp>
      <p:sp>
        <p:nvSpPr>
          <p:cNvPr id="335" name="Rectangle 334">
            <a:extLst>
              <a:ext uri="{FF2B5EF4-FFF2-40B4-BE49-F238E27FC236}">
                <a16:creationId xmlns:a16="http://schemas.microsoft.com/office/drawing/2014/main" id="{40F6FC2F-9B66-CE48-9D43-63F2BACC23A7}"/>
              </a:ext>
            </a:extLst>
          </p:cNvPr>
          <p:cNvSpPr/>
          <p:nvPr/>
        </p:nvSpPr>
        <p:spPr>
          <a:xfrm flipH="1">
            <a:off x="4440677" y="0"/>
            <a:ext cx="1835885" cy="6858000"/>
          </a:xfrm>
          <a:prstGeom prst="rect">
            <a:avLst/>
          </a:prstGeom>
          <a:gradFill>
            <a:gsLst>
              <a:gs pos="0">
                <a:schemeClr val="bg1">
                  <a:alpha val="0"/>
                </a:schemeClr>
              </a:gs>
              <a:gs pos="8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6" name="Straight Connector 335">
            <a:extLst>
              <a:ext uri="{FF2B5EF4-FFF2-40B4-BE49-F238E27FC236}">
                <a16:creationId xmlns:a16="http://schemas.microsoft.com/office/drawing/2014/main" id="{A699CD1F-62D4-8847-B8F4-2E3E54CDACB6}"/>
              </a:ext>
            </a:extLst>
          </p:cNvPr>
          <p:cNvCxnSpPr/>
          <p:nvPr/>
        </p:nvCxnSpPr>
        <p:spPr>
          <a:xfrm flipH="1">
            <a:off x="899610" y="6337300"/>
            <a:ext cx="8193590" cy="0"/>
          </a:xfrm>
          <a:prstGeom prst="line">
            <a:avLst/>
          </a:prstGeom>
          <a:ln w="6350" cmpd="sng">
            <a:solidFill>
              <a:srgbClr val="009C75"/>
            </a:solidFill>
          </a:ln>
          <a:effectLst/>
        </p:spPr>
        <p:style>
          <a:lnRef idx="2">
            <a:schemeClr val="accent4"/>
          </a:lnRef>
          <a:fillRef idx="0">
            <a:schemeClr val="accent4"/>
          </a:fillRef>
          <a:effectRef idx="1">
            <a:schemeClr val="accent4"/>
          </a:effectRef>
          <a:fontRef idx="minor">
            <a:schemeClr val="tx1"/>
          </a:fontRef>
        </p:style>
      </p:cxnSp>
      <p:pic>
        <p:nvPicPr>
          <p:cNvPr id="338" name="SEAI_col.png" descr="/Volumes/Work Folder/Clients/SEAI/XXXX_SEAI_PPT_Template/2 Creative/Creative Support Files/Images/SEAI_col.png">
            <a:extLst>
              <a:ext uri="{FF2B5EF4-FFF2-40B4-BE49-F238E27FC236}">
                <a16:creationId xmlns:a16="http://schemas.microsoft.com/office/drawing/2014/main" id="{DD245B85-73AD-854B-8372-42C92EBEBF8B}"/>
              </a:ext>
            </a:extLst>
          </p:cNvPr>
          <p:cNvPicPr>
            <a:picLocks noChangeAspect="1"/>
          </p:cNvPicPr>
          <p:nvPr/>
        </p:nvPicPr>
        <p:blipFill>
          <a:blip r:embed="rId83" r:link="rId84" cstate="screen">
            <a:extLst>
              <a:ext uri="{28A0092B-C50C-407E-A947-70E740481C1C}">
                <a14:useLocalDpi xmlns:a14="http://schemas.microsoft.com/office/drawing/2010/main"/>
              </a:ext>
            </a:extLst>
          </a:blip>
          <a:stretch>
            <a:fillRect/>
          </a:stretch>
        </p:blipFill>
        <p:spPr>
          <a:xfrm>
            <a:off x="9519507" y="6115668"/>
            <a:ext cx="1790699" cy="466258"/>
          </a:xfrm>
          <a:prstGeom prst="rect">
            <a:avLst/>
          </a:prstGeom>
        </p:spPr>
      </p:pic>
      <p:grpSp>
        <p:nvGrpSpPr>
          <p:cNvPr id="339" name="Group 338">
            <a:extLst>
              <a:ext uri="{FF2B5EF4-FFF2-40B4-BE49-F238E27FC236}">
                <a16:creationId xmlns:a16="http://schemas.microsoft.com/office/drawing/2014/main" id="{E71403AE-F777-124E-932D-2817C01ABD11}"/>
              </a:ext>
            </a:extLst>
          </p:cNvPr>
          <p:cNvGrpSpPr/>
          <p:nvPr/>
        </p:nvGrpSpPr>
        <p:grpSpPr>
          <a:xfrm>
            <a:off x="7029540" y="2298252"/>
            <a:ext cx="1062077" cy="890095"/>
            <a:chOff x="7033203" y="2298252"/>
            <a:chExt cx="959692" cy="890095"/>
          </a:xfrm>
        </p:grpSpPr>
        <p:sp>
          <p:nvSpPr>
            <p:cNvPr id="340" name="object 65">
              <a:extLst>
                <a:ext uri="{FF2B5EF4-FFF2-40B4-BE49-F238E27FC236}">
                  <a16:creationId xmlns:a16="http://schemas.microsoft.com/office/drawing/2014/main" id="{052CA832-6C99-BF45-9744-31444066522E}"/>
                </a:ext>
              </a:extLst>
            </p:cNvPr>
            <p:cNvSpPr txBox="1"/>
            <p:nvPr/>
          </p:nvSpPr>
          <p:spPr>
            <a:xfrm>
              <a:off x="7168854" y="2298252"/>
              <a:ext cx="709299" cy="122839"/>
            </a:xfrm>
            <a:prstGeom prst="rect">
              <a:avLst/>
            </a:prstGeom>
          </p:spPr>
          <p:txBody>
            <a:bodyPr vert="horz" wrap="square" lIns="0" tIns="14971" rIns="0" bIns="0" rtlCol="0">
              <a:spAutoFit/>
            </a:bodyPr>
            <a:lstStyle/>
            <a:p>
              <a:pPr marL="11516" defTabSz="829178">
                <a:spcBef>
                  <a:spcPts val="118"/>
                </a:spcBef>
              </a:pPr>
              <a:r>
                <a:rPr sz="700" b="1" spc="-9">
                  <a:solidFill>
                    <a:srgbClr val="FFFFFF"/>
                  </a:solidFill>
                  <a:latin typeface="+mj-lt"/>
                  <a:cs typeface="Myriad Pro"/>
                </a:rPr>
                <a:t>BORDER/WEST</a:t>
              </a:r>
              <a:endParaRPr sz="700">
                <a:solidFill>
                  <a:prstClr val="black"/>
                </a:solidFill>
                <a:latin typeface="+mj-lt"/>
                <a:cs typeface="Myriad Pro"/>
              </a:endParaRPr>
            </a:p>
          </p:txBody>
        </p:sp>
        <p:sp>
          <p:nvSpPr>
            <p:cNvPr id="341" name="object 66">
              <a:extLst>
                <a:ext uri="{FF2B5EF4-FFF2-40B4-BE49-F238E27FC236}">
                  <a16:creationId xmlns:a16="http://schemas.microsoft.com/office/drawing/2014/main" id="{2A015101-0886-954C-8385-3F5BE0D2BB4C}"/>
                </a:ext>
              </a:extLst>
            </p:cNvPr>
            <p:cNvSpPr txBox="1"/>
            <p:nvPr/>
          </p:nvSpPr>
          <p:spPr>
            <a:xfrm>
              <a:off x="7376674" y="2399827"/>
              <a:ext cx="264877" cy="133739"/>
            </a:xfrm>
            <a:prstGeom prst="rect">
              <a:avLst/>
            </a:prstGeom>
          </p:spPr>
          <p:txBody>
            <a:bodyPr vert="horz" wrap="square" lIns="0" tIns="14971" rIns="0" bIns="0" rtlCol="0">
              <a:spAutoFit/>
            </a:bodyPr>
            <a:lstStyle/>
            <a:p>
              <a:pPr marL="11516" defTabSz="829178">
                <a:spcBef>
                  <a:spcPts val="118"/>
                </a:spcBef>
              </a:pPr>
              <a:r>
                <a:rPr sz="771" b="1" spc="-9">
                  <a:solidFill>
                    <a:srgbClr val="10357F"/>
                  </a:solidFill>
                  <a:latin typeface="Myriad Pro"/>
                  <a:cs typeface="Myriad Pro"/>
                </a:rPr>
                <a:t>OVER</a:t>
              </a:r>
              <a:endParaRPr sz="771">
                <a:solidFill>
                  <a:prstClr val="black"/>
                </a:solidFill>
                <a:latin typeface="Myriad Pro"/>
                <a:cs typeface="Myriad Pro"/>
              </a:endParaRPr>
            </a:p>
          </p:txBody>
        </p:sp>
        <p:sp>
          <p:nvSpPr>
            <p:cNvPr id="342" name="object 67">
              <a:extLst>
                <a:ext uri="{FF2B5EF4-FFF2-40B4-BE49-F238E27FC236}">
                  <a16:creationId xmlns:a16="http://schemas.microsoft.com/office/drawing/2014/main" id="{B6671967-6780-F748-9107-F61A49AB39DB}"/>
                </a:ext>
              </a:extLst>
            </p:cNvPr>
            <p:cNvSpPr txBox="1"/>
            <p:nvPr/>
          </p:nvSpPr>
          <p:spPr>
            <a:xfrm>
              <a:off x="7067513" y="2445706"/>
              <a:ext cx="925382" cy="667398"/>
            </a:xfrm>
            <a:prstGeom prst="rect">
              <a:avLst/>
            </a:prstGeom>
          </p:spPr>
          <p:txBody>
            <a:bodyPr vert="horz" wrap="square" lIns="0" tIns="13243" rIns="0" bIns="0" rtlCol="0" anchor="t">
              <a:spAutoFit/>
            </a:bodyPr>
            <a:lstStyle/>
            <a:p>
              <a:pPr marL="11430" defTabSz="829178">
                <a:spcBef>
                  <a:spcPts val="103"/>
                </a:spcBef>
              </a:pPr>
              <a:r>
                <a:rPr lang="en-IE" sz="4250" b="1" spc="-159">
                  <a:solidFill>
                    <a:srgbClr val="10357F"/>
                  </a:solidFill>
                  <a:latin typeface="+mj-lt"/>
                  <a:cs typeface="Calibri"/>
                </a:rPr>
                <a:t>200</a:t>
              </a:r>
            </a:p>
          </p:txBody>
        </p:sp>
        <p:sp>
          <p:nvSpPr>
            <p:cNvPr id="343" name="object 68">
              <a:extLst>
                <a:ext uri="{FF2B5EF4-FFF2-40B4-BE49-F238E27FC236}">
                  <a16:creationId xmlns:a16="http://schemas.microsoft.com/office/drawing/2014/main" id="{81A17955-C1CA-FA49-91ED-3266B9156CBB}"/>
                </a:ext>
              </a:extLst>
            </p:cNvPr>
            <p:cNvSpPr txBox="1"/>
            <p:nvPr/>
          </p:nvSpPr>
          <p:spPr>
            <a:xfrm>
              <a:off x="7033203" y="3054608"/>
              <a:ext cx="867796" cy="133739"/>
            </a:xfrm>
            <a:prstGeom prst="rect">
              <a:avLst/>
            </a:prstGeom>
          </p:spPr>
          <p:txBody>
            <a:bodyPr vert="horz" wrap="square" lIns="0" tIns="14971" rIns="0" bIns="0" rtlCol="0">
              <a:spAutoFit/>
            </a:bodyPr>
            <a:lstStyle/>
            <a:p>
              <a:pPr marL="11516" algn="ctr" defTabSz="829178">
                <a:spcBef>
                  <a:spcPts val="118"/>
                </a:spcBef>
              </a:pPr>
              <a:r>
                <a:rPr sz="771" b="1" spc="-14">
                  <a:solidFill>
                    <a:srgbClr val="FFFFFF"/>
                  </a:solidFill>
                  <a:latin typeface="+mj-lt"/>
                  <a:cs typeface="Calibri"/>
                </a:rPr>
                <a:t>COMMUNITIES</a:t>
              </a:r>
              <a:endParaRPr sz="771">
                <a:solidFill>
                  <a:prstClr val="black"/>
                </a:solidFill>
                <a:latin typeface="+mj-lt"/>
                <a:cs typeface="Calibri"/>
              </a:endParaRPr>
            </a:p>
          </p:txBody>
        </p:sp>
      </p:grpSp>
      <p:grpSp>
        <p:nvGrpSpPr>
          <p:cNvPr id="344" name="Group 343">
            <a:extLst>
              <a:ext uri="{FF2B5EF4-FFF2-40B4-BE49-F238E27FC236}">
                <a16:creationId xmlns:a16="http://schemas.microsoft.com/office/drawing/2014/main" id="{6F756CC9-3E96-D04B-A9C9-61B5D298ED46}"/>
              </a:ext>
            </a:extLst>
          </p:cNvPr>
          <p:cNvGrpSpPr/>
          <p:nvPr/>
        </p:nvGrpSpPr>
        <p:grpSpPr>
          <a:xfrm>
            <a:off x="8782926" y="2970189"/>
            <a:ext cx="1007857" cy="831419"/>
            <a:chOff x="8782926" y="2970189"/>
            <a:chExt cx="1007857" cy="831419"/>
          </a:xfrm>
        </p:grpSpPr>
        <p:sp>
          <p:nvSpPr>
            <p:cNvPr id="345" name="object 60">
              <a:extLst>
                <a:ext uri="{FF2B5EF4-FFF2-40B4-BE49-F238E27FC236}">
                  <a16:creationId xmlns:a16="http://schemas.microsoft.com/office/drawing/2014/main" id="{A06B59B4-94EB-9243-BEE1-EC7B4F429DD1}"/>
                </a:ext>
              </a:extLst>
            </p:cNvPr>
            <p:cNvSpPr txBox="1"/>
            <p:nvPr/>
          </p:nvSpPr>
          <p:spPr>
            <a:xfrm>
              <a:off x="9038646" y="2970189"/>
              <a:ext cx="480861" cy="129088"/>
            </a:xfrm>
            <a:prstGeom prst="rect">
              <a:avLst/>
            </a:prstGeom>
          </p:spPr>
          <p:txBody>
            <a:bodyPr vert="horz" wrap="square" lIns="0" tIns="10365" rIns="0" bIns="0" rtlCol="0">
              <a:spAutoFit/>
            </a:bodyPr>
            <a:lstStyle/>
            <a:p>
              <a:pPr marL="11516" algn="ctr" defTabSz="829178">
                <a:spcBef>
                  <a:spcPts val="82"/>
                </a:spcBef>
              </a:pPr>
              <a:r>
                <a:rPr sz="771" b="1" spc="-14">
                  <a:solidFill>
                    <a:srgbClr val="FFFFFF"/>
                  </a:solidFill>
                  <a:latin typeface="+mj-lt"/>
                  <a:cs typeface="Myriad Pro"/>
                </a:rPr>
                <a:t>DUBLIN/</a:t>
              </a:r>
              <a:endParaRPr sz="771">
                <a:solidFill>
                  <a:prstClr val="black"/>
                </a:solidFill>
                <a:latin typeface="+mj-lt"/>
                <a:cs typeface="Myriad Pro"/>
              </a:endParaRPr>
            </a:p>
          </p:txBody>
        </p:sp>
        <p:sp>
          <p:nvSpPr>
            <p:cNvPr id="346" name="object 61">
              <a:extLst>
                <a:ext uri="{FF2B5EF4-FFF2-40B4-BE49-F238E27FC236}">
                  <a16:creationId xmlns:a16="http://schemas.microsoft.com/office/drawing/2014/main" id="{9F97CF04-6F0C-EF49-9EB4-92B46AF43C69}"/>
                </a:ext>
              </a:extLst>
            </p:cNvPr>
            <p:cNvSpPr txBox="1"/>
            <p:nvPr/>
          </p:nvSpPr>
          <p:spPr>
            <a:xfrm>
              <a:off x="8915705" y="3066927"/>
              <a:ext cx="717877" cy="129088"/>
            </a:xfrm>
            <a:prstGeom prst="rect">
              <a:avLst/>
            </a:prstGeom>
          </p:spPr>
          <p:txBody>
            <a:bodyPr vert="horz" wrap="square" lIns="0" tIns="10365" rIns="0" bIns="0" rtlCol="0">
              <a:spAutoFit/>
            </a:bodyPr>
            <a:lstStyle/>
            <a:p>
              <a:pPr marL="11516" algn="ctr" defTabSz="829178">
                <a:spcBef>
                  <a:spcPts val="82"/>
                </a:spcBef>
              </a:pPr>
              <a:r>
                <a:rPr sz="771" b="1" spc="-14">
                  <a:solidFill>
                    <a:srgbClr val="FFFFFF"/>
                  </a:solidFill>
                  <a:cs typeface="Myriad Pro"/>
                </a:rPr>
                <a:t>MI</a:t>
              </a:r>
              <a:r>
                <a:rPr sz="771" b="1" spc="-9">
                  <a:solidFill>
                    <a:srgbClr val="FFFFFF"/>
                  </a:solidFill>
                  <a:cs typeface="Myriad Pro"/>
                </a:rPr>
                <a:t>D</a:t>
              </a:r>
              <a:r>
                <a:rPr sz="771" b="1" spc="-14">
                  <a:solidFill>
                    <a:srgbClr val="FFFFFF"/>
                  </a:solidFill>
                  <a:cs typeface="Myriad Pro"/>
                </a:rPr>
                <a:t> EAST</a:t>
              </a:r>
              <a:endParaRPr sz="771">
                <a:solidFill>
                  <a:prstClr val="black"/>
                </a:solidFill>
                <a:cs typeface="Myriad Pro"/>
              </a:endParaRPr>
            </a:p>
          </p:txBody>
        </p:sp>
        <p:sp>
          <p:nvSpPr>
            <p:cNvPr id="347" name="object 62">
              <a:extLst>
                <a:ext uri="{FF2B5EF4-FFF2-40B4-BE49-F238E27FC236}">
                  <a16:creationId xmlns:a16="http://schemas.microsoft.com/office/drawing/2014/main" id="{88C6CEEA-EC85-714B-B89D-B581095DC7EC}"/>
                </a:ext>
              </a:extLst>
            </p:cNvPr>
            <p:cNvSpPr txBox="1"/>
            <p:nvPr/>
          </p:nvSpPr>
          <p:spPr>
            <a:xfrm>
              <a:off x="8860806" y="3163665"/>
              <a:ext cx="856008" cy="129088"/>
            </a:xfrm>
            <a:prstGeom prst="rect">
              <a:avLst/>
            </a:prstGeom>
          </p:spPr>
          <p:txBody>
            <a:bodyPr vert="horz" wrap="square" lIns="0" tIns="10365" rIns="0" bIns="0" rtlCol="0">
              <a:spAutoFit/>
            </a:bodyPr>
            <a:lstStyle/>
            <a:p>
              <a:pPr marL="11516" algn="ctr" defTabSz="829178">
                <a:spcBef>
                  <a:spcPts val="82"/>
                </a:spcBef>
              </a:pPr>
              <a:r>
                <a:rPr sz="771" b="1" spc="-14">
                  <a:solidFill>
                    <a:srgbClr val="10357F"/>
                  </a:solidFill>
                  <a:cs typeface="Myriad Pro"/>
                </a:rPr>
                <a:t>OVER</a:t>
              </a:r>
              <a:endParaRPr sz="771">
                <a:solidFill>
                  <a:prstClr val="black"/>
                </a:solidFill>
                <a:cs typeface="Myriad Pro"/>
              </a:endParaRPr>
            </a:p>
          </p:txBody>
        </p:sp>
        <p:sp>
          <p:nvSpPr>
            <p:cNvPr id="348" name="object 63">
              <a:extLst>
                <a:ext uri="{FF2B5EF4-FFF2-40B4-BE49-F238E27FC236}">
                  <a16:creationId xmlns:a16="http://schemas.microsoft.com/office/drawing/2014/main" id="{27B5B21D-EFFE-5242-B483-1B91B4802A67}"/>
                </a:ext>
              </a:extLst>
            </p:cNvPr>
            <p:cNvSpPr txBox="1"/>
            <p:nvPr/>
          </p:nvSpPr>
          <p:spPr>
            <a:xfrm>
              <a:off x="8782926" y="3163149"/>
              <a:ext cx="1007857" cy="638459"/>
            </a:xfrm>
            <a:prstGeom prst="rect">
              <a:avLst/>
            </a:prstGeom>
          </p:spPr>
          <p:txBody>
            <a:bodyPr vert="horz" wrap="square" lIns="0" tIns="10365" rIns="0" bIns="0" rtlCol="0" anchor="t">
              <a:spAutoFit/>
            </a:bodyPr>
            <a:lstStyle/>
            <a:p>
              <a:pPr marL="11430" algn="ctr" defTabSz="829178">
                <a:spcBef>
                  <a:spcPts val="82"/>
                </a:spcBef>
              </a:pPr>
              <a:r>
                <a:rPr lang="en-IE" sz="4050" b="1" spc="-408">
                  <a:solidFill>
                    <a:srgbClr val="10357F"/>
                  </a:solidFill>
                  <a:cs typeface="Calibri"/>
                </a:rPr>
                <a:t>185</a:t>
              </a:r>
              <a:endParaRPr lang="en-US" sz="4081">
                <a:solidFill>
                  <a:prstClr val="black"/>
                </a:solidFill>
                <a:cs typeface="Calibri"/>
              </a:endParaRPr>
            </a:p>
          </p:txBody>
        </p:sp>
        <p:sp>
          <p:nvSpPr>
            <p:cNvPr id="349" name="object 64">
              <a:extLst>
                <a:ext uri="{FF2B5EF4-FFF2-40B4-BE49-F238E27FC236}">
                  <a16:creationId xmlns:a16="http://schemas.microsoft.com/office/drawing/2014/main" id="{0B279096-435F-6444-B80A-81A6F40231A6}"/>
                </a:ext>
              </a:extLst>
            </p:cNvPr>
            <p:cNvSpPr txBox="1"/>
            <p:nvPr/>
          </p:nvSpPr>
          <p:spPr>
            <a:xfrm>
              <a:off x="8908291" y="3671541"/>
              <a:ext cx="732503" cy="129088"/>
            </a:xfrm>
            <a:prstGeom prst="rect">
              <a:avLst/>
            </a:prstGeom>
          </p:spPr>
          <p:txBody>
            <a:bodyPr vert="horz" wrap="square" lIns="0" tIns="10365" rIns="0" bIns="0" rtlCol="0">
              <a:spAutoFit/>
            </a:bodyPr>
            <a:lstStyle/>
            <a:p>
              <a:pPr marL="11516" algn="ctr" defTabSz="829178">
                <a:spcBef>
                  <a:spcPts val="82"/>
                </a:spcBef>
              </a:pPr>
              <a:r>
                <a:rPr sz="771" b="1" spc="-32">
                  <a:solidFill>
                    <a:srgbClr val="FFFFFF"/>
                  </a:solidFill>
                  <a:cs typeface="Calibri"/>
                </a:rPr>
                <a:t>COMMUNITIES</a:t>
              </a:r>
              <a:endParaRPr sz="771">
                <a:solidFill>
                  <a:prstClr val="black"/>
                </a:solidFill>
                <a:cs typeface="Calibri"/>
              </a:endParaRPr>
            </a:p>
          </p:txBody>
        </p:sp>
      </p:grpSp>
      <p:grpSp>
        <p:nvGrpSpPr>
          <p:cNvPr id="350" name="Group 349">
            <a:extLst>
              <a:ext uri="{FF2B5EF4-FFF2-40B4-BE49-F238E27FC236}">
                <a16:creationId xmlns:a16="http://schemas.microsoft.com/office/drawing/2014/main" id="{ED53F4CD-A5D6-F441-A425-D41CF9B4FCED}"/>
              </a:ext>
            </a:extLst>
          </p:cNvPr>
          <p:cNvGrpSpPr/>
          <p:nvPr/>
        </p:nvGrpSpPr>
        <p:grpSpPr>
          <a:xfrm>
            <a:off x="7848599" y="3355675"/>
            <a:ext cx="978885" cy="820238"/>
            <a:chOff x="7848599" y="3347654"/>
            <a:chExt cx="978885" cy="820238"/>
          </a:xfrm>
        </p:grpSpPr>
        <p:sp>
          <p:nvSpPr>
            <p:cNvPr id="351" name="object 74">
              <a:extLst>
                <a:ext uri="{FF2B5EF4-FFF2-40B4-BE49-F238E27FC236}">
                  <a16:creationId xmlns:a16="http://schemas.microsoft.com/office/drawing/2014/main" id="{916E4500-0E5E-A740-8D57-459AE9C59F01}"/>
                </a:ext>
              </a:extLst>
            </p:cNvPr>
            <p:cNvSpPr txBox="1"/>
            <p:nvPr/>
          </p:nvSpPr>
          <p:spPr>
            <a:xfrm>
              <a:off x="7992895" y="3347654"/>
              <a:ext cx="678139" cy="129088"/>
            </a:xfrm>
            <a:prstGeom prst="rect">
              <a:avLst/>
            </a:prstGeom>
          </p:spPr>
          <p:txBody>
            <a:bodyPr vert="horz" wrap="square" lIns="0" tIns="10365" rIns="0" bIns="0" rtlCol="0">
              <a:spAutoFit/>
            </a:bodyPr>
            <a:lstStyle/>
            <a:p>
              <a:pPr marL="11516" algn="ctr" defTabSz="829178">
                <a:spcBef>
                  <a:spcPts val="82"/>
                </a:spcBef>
              </a:pPr>
              <a:r>
                <a:rPr sz="771" b="1" spc="-32">
                  <a:solidFill>
                    <a:srgbClr val="FFFFFF"/>
                  </a:solidFill>
                  <a:cs typeface="Myriad Pro"/>
                </a:rPr>
                <a:t>MIDLANDS/</a:t>
              </a:r>
              <a:endParaRPr sz="771">
                <a:solidFill>
                  <a:prstClr val="black"/>
                </a:solidFill>
                <a:cs typeface="Myriad Pro"/>
              </a:endParaRPr>
            </a:p>
          </p:txBody>
        </p:sp>
        <p:sp>
          <p:nvSpPr>
            <p:cNvPr id="352" name="object 75">
              <a:extLst>
                <a:ext uri="{FF2B5EF4-FFF2-40B4-BE49-F238E27FC236}">
                  <a16:creationId xmlns:a16="http://schemas.microsoft.com/office/drawing/2014/main" id="{0E0E0A48-1980-574E-8EEA-02D6CD2DF0A1}"/>
                </a:ext>
              </a:extLst>
            </p:cNvPr>
            <p:cNvSpPr txBox="1"/>
            <p:nvPr/>
          </p:nvSpPr>
          <p:spPr>
            <a:xfrm>
              <a:off x="7950147" y="3444391"/>
              <a:ext cx="771598" cy="129088"/>
            </a:xfrm>
            <a:prstGeom prst="rect">
              <a:avLst/>
            </a:prstGeom>
          </p:spPr>
          <p:txBody>
            <a:bodyPr vert="horz" wrap="square" lIns="0" tIns="10365" rIns="0" bIns="0" rtlCol="0">
              <a:spAutoFit/>
            </a:bodyPr>
            <a:lstStyle/>
            <a:p>
              <a:pPr marL="11516" algn="ctr" defTabSz="829178">
                <a:spcBef>
                  <a:spcPts val="82"/>
                </a:spcBef>
              </a:pPr>
              <a:r>
                <a:rPr sz="771" b="1" spc="-32">
                  <a:solidFill>
                    <a:srgbClr val="FFFFFF"/>
                  </a:solidFill>
                  <a:cs typeface="Myriad Pro"/>
                </a:rPr>
                <a:t>SOUT</a:t>
              </a:r>
              <a:r>
                <a:rPr sz="771" b="1" spc="-9">
                  <a:solidFill>
                    <a:srgbClr val="FFFFFF"/>
                  </a:solidFill>
                  <a:cs typeface="Myriad Pro"/>
                </a:rPr>
                <a:t>H</a:t>
              </a:r>
              <a:r>
                <a:rPr sz="771" b="1" spc="-45">
                  <a:solidFill>
                    <a:srgbClr val="FFFFFF"/>
                  </a:solidFill>
                  <a:cs typeface="Myriad Pro"/>
                </a:rPr>
                <a:t> </a:t>
              </a:r>
              <a:r>
                <a:rPr sz="771" b="1" spc="-32">
                  <a:solidFill>
                    <a:srgbClr val="FFFFFF"/>
                  </a:solidFill>
                  <a:cs typeface="Myriad Pro"/>
                </a:rPr>
                <a:t>EAST</a:t>
              </a:r>
              <a:endParaRPr sz="771">
                <a:solidFill>
                  <a:prstClr val="black"/>
                </a:solidFill>
                <a:cs typeface="Myriad Pro"/>
              </a:endParaRPr>
            </a:p>
          </p:txBody>
        </p:sp>
        <p:sp>
          <p:nvSpPr>
            <p:cNvPr id="353" name="object 76">
              <a:extLst>
                <a:ext uri="{FF2B5EF4-FFF2-40B4-BE49-F238E27FC236}">
                  <a16:creationId xmlns:a16="http://schemas.microsoft.com/office/drawing/2014/main" id="{14632D5F-4745-7041-864A-FC5ACEC816A8}"/>
                </a:ext>
              </a:extLst>
            </p:cNvPr>
            <p:cNvSpPr txBox="1"/>
            <p:nvPr/>
          </p:nvSpPr>
          <p:spPr>
            <a:xfrm>
              <a:off x="8034042" y="3541129"/>
              <a:ext cx="615972" cy="129088"/>
            </a:xfrm>
            <a:prstGeom prst="rect">
              <a:avLst/>
            </a:prstGeom>
          </p:spPr>
          <p:txBody>
            <a:bodyPr vert="horz" wrap="square" lIns="0" tIns="10365" rIns="0" bIns="0" rtlCol="0">
              <a:spAutoFit/>
            </a:bodyPr>
            <a:lstStyle/>
            <a:p>
              <a:pPr marL="11516" algn="ctr" defTabSz="829178">
                <a:spcBef>
                  <a:spcPts val="82"/>
                </a:spcBef>
              </a:pPr>
              <a:r>
                <a:rPr sz="771" b="1" spc="-32">
                  <a:solidFill>
                    <a:srgbClr val="10357F"/>
                  </a:solidFill>
                  <a:cs typeface="Myriad Pro"/>
                </a:rPr>
                <a:t>OVER</a:t>
              </a:r>
              <a:endParaRPr sz="771">
                <a:solidFill>
                  <a:prstClr val="black"/>
                </a:solidFill>
                <a:cs typeface="Myriad Pro"/>
              </a:endParaRPr>
            </a:p>
          </p:txBody>
        </p:sp>
        <p:sp>
          <p:nvSpPr>
            <p:cNvPr id="354" name="object 77">
              <a:extLst>
                <a:ext uri="{FF2B5EF4-FFF2-40B4-BE49-F238E27FC236}">
                  <a16:creationId xmlns:a16="http://schemas.microsoft.com/office/drawing/2014/main" id="{C2808BD0-168C-CB4E-A374-CCA0B018C05A}"/>
                </a:ext>
              </a:extLst>
            </p:cNvPr>
            <p:cNvSpPr txBox="1"/>
            <p:nvPr/>
          </p:nvSpPr>
          <p:spPr>
            <a:xfrm>
              <a:off x="7848599" y="3529433"/>
              <a:ext cx="978885" cy="638459"/>
            </a:xfrm>
            <a:prstGeom prst="rect">
              <a:avLst/>
            </a:prstGeom>
          </p:spPr>
          <p:txBody>
            <a:bodyPr vert="horz" wrap="square" lIns="0" tIns="10365" rIns="0" bIns="0" rtlCol="0" anchor="t">
              <a:spAutoFit/>
            </a:bodyPr>
            <a:lstStyle/>
            <a:p>
              <a:pPr marL="11430" algn="ctr" defTabSz="829178">
                <a:spcBef>
                  <a:spcPts val="82"/>
                </a:spcBef>
              </a:pPr>
              <a:r>
                <a:rPr lang="en-IE" sz="4050" b="1" spc="-490">
                  <a:solidFill>
                    <a:srgbClr val="10357F"/>
                  </a:solidFill>
                  <a:cs typeface="Calibri"/>
                </a:rPr>
                <a:t>175</a:t>
              </a:r>
              <a:endParaRPr lang="en-IE" sz="4050" b="1" spc="-82">
                <a:solidFill>
                  <a:srgbClr val="10357F"/>
                </a:solidFill>
                <a:cs typeface="Calibri"/>
              </a:endParaRPr>
            </a:p>
          </p:txBody>
        </p:sp>
        <p:sp>
          <p:nvSpPr>
            <p:cNvPr id="355" name="object 78">
              <a:extLst>
                <a:ext uri="{FF2B5EF4-FFF2-40B4-BE49-F238E27FC236}">
                  <a16:creationId xmlns:a16="http://schemas.microsoft.com/office/drawing/2014/main" id="{513007AD-7802-0443-B6B7-F11BA7B544D2}"/>
                </a:ext>
              </a:extLst>
            </p:cNvPr>
            <p:cNvSpPr txBox="1"/>
            <p:nvPr/>
          </p:nvSpPr>
          <p:spPr>
            <a:xfrm>
              <a:off x="7940565" y="4049005"/>
              <a:ext cx="781179" cy="118188"/>
            </a:xfrm>
            <a:prstGeom prst="rect">
              <a:avLst/>
            </a:prstGeom>
          </p:spPr>
          <p:txBody>
            <a:bodyPr vert="horz" wrap="square" lIns="0" tIns="10365" rIns="0" bIns="0" rtlCol="0">
              <a:spAutoFit/>
            </a:bodyPr>
            <a:lstStyle/>
            <a:p>
              <a:pPr marL="11516" algn="ctr" defTabSz="829178">
                <a:spcBef>
                  <a:spcPts val="82"/>
                </a:spcBef>
              </a:pPr>
              <a:r>
                <a:rPr sz="700" b="1" spc="-32">
                  <a:solidFill>
                    <a:srgbClr val="FFFFFF"/>
                  </a:solidFill>
                  <a:cs typeface="Calibri"/>
                </a:rPr>
                <a:t>COMMUNITIES</a:t>
              </a:r>
              <a:endParaRPr sz="700">
                <a:solidFill>
                  <a:prstClr val="black"/>
                </a:solidFill>
                <a:cs typeface="Calibri"/>
              </a:endParaRPr>
            </a:p>
          </p:txBody>
        </p:sp>
      </p:grpSp>
      <p:grpSp>
        <p:nvGrpSpPr>
          <p:cNvPr id="356" name="Group 355">
            <a:extLst>
              <a:ext uri="{FF2B5EF4-FFF2-40B4-BE49-F238E27FC236}">
                <a16:creationId xmlns:a16="http://schemas.microsoft.com/office/drawing/2014/main" id="{C7FF0B3A-F88F-5E4D-91D5-9A1BE425DE0C}"/>
              </a:ext>
            </a:extLst>
          </p:cNvPr>
          <p:cNvGrpSpPr/>
          <p:nvPr/>
        </p:nvGrpSpPr>
        <p:grpSpPr>
          <a:xfrm>
            <a:off x="6872375" y="4426178"/>
            <a:ext cx="1028645" cy="870156"/>
            <a:chOff x="6872375" y="4426178"/>
            <a:chExt cx="1028645" cy="870156"/>
          </a:xfrm>
        </p:grpSpPr>
        <p:sp>
          <p:nvSpPr>
            <p:cNvPr id="357" name="object 69">
              <a:extLst>
                <a:ext uri="{FF2B5EF4-FFF2-40B4-BE49-F238E27FC236}">
                  <a16:creationId xmlns:a16="http://schemas.microsoft.com/office/drawing/2014/main" id="{1F7B2596-7BDB-AC4E-8F10-26D4611E9B14}"/>
                </a:ext>
              </a:extLst>
            </p:cNvPr>
            <p:cNvSpPr txBox="1"/>
            <p:nvPr/>
          </p:nvSpPr>
          <p:spPr>
            <a:xfrm>
              <a:off x="7054501" y="4426178"/>
              <a:ext cx="734766" cy="133739"/>
            </a:xfrm>
            <a:prstGeom prst="rect">
              <a:avLst/>
            </a:prstGeom>
          </p:spPr>
          <p:txBody>
            <a:bodyPr vert="horz" wrap="square" lIns="0" tIns="14971" rIns="0" bIns="0" rtlCol="0">
              <a:spAutoFit/>
            </a:bodyPr>
            <a:lstStyle/>
            <a:p>
              <a:pPr marL="11516" algn="ctr" defTabSz="829178">
                <a:spcBef>
                  <a:spcPts val="118"/>
                </a:spcBef>
              </a:pPr>
              <a:r>
                <a:rPr sz="771" b="1" spc="-9">
                  <a:solidFill>
                    <a:srgbClr val="FFFFFF"/>
                  </a:solidFill>
                  <a:cs typeface="Myriad Pro"/>
                </a:rPr>
                <a:t>MI</a:t>
              </a:r>
              <a:r>
                <a:rPr sz="771" b="1" spc="18">
                  <a:solidFill>
                    <a:srgbClr val="FFFFFF"/>
                  </a:solidFill>
                  <a:cs typeface="Myriad Pro"/>
                </a:rPr>
                <a:t>D</a:t>
              </a:r>
              <a:r>
                <a:rPr sz="771" b="1" spc="-36">
                  <a:solidFill>
                    <a:srgbClr val="FFFFFF"/>
                  </a:solidFill>
                  <a:cs typeface="Myriad Pro"/>
                </a:rPr>
                <a:t> </a:t>
              </a:r>
              <a:r>
                <a:rPr sz="771" b="1" spc="-9">
                  <a:solidFill>
                    <a:srgbClr val="FFFFFF"/>
                  </a:solidFill>
                  <a:cs typeface="Myriad Pro"/>
                </a:rPr>
                <a:t>WEST/</a:t>
              </a:r>
              <a:endParaRPr sz="771">
                <a:solidFill>
                  <a:prstClr val="black"/>
                </a:solidFill>
                <a:cs typeface="Myriad Pro"/>
              </a:endParaRPr>
            </a:p>
          </p:txBody>
        </p:sp>
        <p:sp>
          <p:nvSpPr>
            <p:cNvPr id="358" name="object 70">
              <a:extLst>
                <a:ext uri="{FF2B5EF4-FFF2-40B4-BE49-F238E27FC236}">
                  <a16:creationId xmlns:a16="http://schemas.microsoft.com/office/drawing/2014/main" id="{DF31F3A7-C30F-BB44-8B16-DB0F0A679B1B}"/>
                </a:ext>
              </a:extLst>
            </p:cNvPr>
            <p:cNvSpPr txBox="1"/>
            <p:nvPr/>
          </p:nvSpPr>
          <p:spPr>
            <a:xfrm>
              <a:off x="6973615" y="4527752"/>
              <a:ext cx="884632" cy="133739"/>
            </a:xfrm>
            <a:prstGeom prst="rect">
              <a:avLst/>
            </a:prstGeom>
          </p:spPr>
          <p:txBody>
            <a:bodyPr vert="horz" wrap="square" lIns="0" tIns="14971" rIns="0" bIns="0" rtlCol="0">
              <a:spAutoFit/>
            </a:bodyPr>
            <a:lstStyle/>
            <a:p>
              <a:pPr marL="11516" algn="ctr" defTabSz="829178">
                <a:spcBef>
                  <a:spcPts val="118"/>
                </a:spcBef>
              </a:pPr>
              <a:r>
                <a:rPr sz="771" b="1" spc="-9">
                  <a:solidFill>
                    <a:srgbClr val="FFFFFF"/>
                  </a:solidFill>
                  <a:cs typeface="Myriad Pro"/>
                </a:rPr>
                <a:t>SOUT</a:t>
              </a:r>
              <a:r>
                <a:rPr sz="771" b="1" spc="18">
                  <a:solidFill>
                    <a:srgbClr val="FFFFFF"/>
                  </a:solidFill>
                  <a:cs typeface="Myriad Pro"/>
                </a:rPr>
                <a:t>H</a:t>
              </a:r>
              <a:r>
                <a:rPr sz="771" b="1" spc="-36">
                  <a:solidFill>
                    <a:srgbClr val="FFFFFF"/>
                  </a:solidFill>
                  <a:cs typeface="Myriad Pro"/>
                </a:rPr>
                <a:t> </a:t>
              </a:r>
              <a:r>
                <a:rPr sz="771" b="1" spc="-5">
                  <a:solidFill>
                    <a:srgbClr val="FFFFFF"/>
                  </a:solidFill>
                  <a:cs typeface="Myriad Pro"/>
                </a:rPr>
                <a:t>WEST</a:t>
              </a:r>
              <a:endParaRPr sz="771">
                <a:solidFill>
                  <a:prstClr val="black"/>
                </a:solidFill>
                <a:cs typeface="Myriad Pro"/>
              </a:endParaRPr>
            </a:p>
          </p:txBody>
        </p:sp>
        <p:sp>
          <p:nvSpPr>
            <p:cNvPr id="359" name="object 71">
              <a:extLst>
                <a:ext uri="{FF2B5EF4-FFF2-40B4-BE49-F238E27FC236}">
                  <a16:creationId xmlns:a16="http://schemas.microsoft.com/office/drawing/2014/main" id="{D67A853F-CB17-744E-9868-188E25B181DF}"/>
                </a:ext>
              </a:extLst>
            </p:cNvPr>
            <p:cNvSpPr txBox="1"/>
            <p:nvPr/>
          </p:nvSpPr>
          <p:spPr>
            <a:xfrm>
              <a:off x="6928923" y="4629327"/>
              <a:ext cx="929324" cy="133739"/>
            </a:xfrm>
            <a:prstGeom prst="rect">
              <a:avLst/>
            </a:prstGeom>
          </p:spPr>
          <p:txBody>
            <a:bodyPr vert="horz" wrap="square" lIns="0" tIns="14971" rIns="0" bIns="0" rtlCol="0">
              <a:spAutoFit/>
            </a:bodyPr>
            <a:lstStyle/>
            <a:p>
              <a:pPr marL="11516" algn="ctr" defTabSz="829178">
                <a:spcBef>
                  <a:spcPts val="118"/>
                </a:spcBef>
              </a:pPr>
              <a:r>
                <a:rPr sz="771" b="1" spc="-9">
                  <a:solidFill>
                    <a:srgbClr val="10357F"/>
                  </a:solidFill>
                  <a:cs typeface="Myriad Pro"/>
                </a:rPr>
                <a:t>OVER</a:t>
              </a:r>
              <a:endParaRPr sz="771">
                <a:solidFill>
                  <a:prstClr val="black"/>
                </a:solidFill>
                <a:cs typeface="Myriad Pro"/>
              </a:endParaRPr>
            </a:p>
          </p:txBody>
        </p:sp>
        <p:sp>
          <p:nvSpPr>
            <p:cNvPr id="360" name="object 72">
              <a:extLst>
                <a:ext uri="{FF2B5EF4-FFF2-40B4-BE49-F238E27FC236}">
                  <a16:creationId xmlns:a16="http://schemas.microsoft.com/office/drawing/2014/main" id="{7760A350-5F24-3D48-B178-0D406428342A}"/>
                </a:ext>
              </a:extLst>
            </p:cNvPr>
            <p:cNvSpPr txBox="1"/>
            <p:nvPr/>
          </p:nvSpPr>
          <p:spPr>
            <a:xfrm>
              <a:off x="6872375" y="4623979"/>
              <a:ext cx="1028645" cy="669258"/>
            </a:xfrm>
            <a:prstGeom prst="rect">
              <a:avLst/>
            </a:prstGeom>
          </p:spPr>
          <p:txBody>
            <a:bodyPr vert="horz" wrap="square" lIns="0" tIns="13243" rIns="0" bIns="0" rtlCol="0" anchor="t">
              <a:spAutoFit/>
            </a:bodyPr>
            <a:lstStyle/>
            <a:p>
              <a:pPr marL="11430" algn="ctr" defTabSz="829178">
                <a:spcBef>
                  <a:spcPts val="103"/>
                </a:spcBef>
              </a:pPr>
              <a:r>
                <a:rPr lang="en-IE" sz="4250" b="1" spc="-159">
                  <a:solidFill>
                    <a:srgbClr val="10357F"/>
                  </a:solidFill>
                  <a:cs typeface="Calibri"/>
                </a:rPr>
                <a:t>200</a:t>
              </a:r>
            </a:p>
          </p:txBody>
        </p:sp>
        <p:sp>
          <p:nvSpPr>
            <p:cNvPr id="361" name="object 73">
              <a:extLst>
                <a:ext uri="{FF2B5EF4-FFF2-40B4-BE49-F238E27FC236}">
                  <a16:creationId xmlns:a16="http://schemas.microsoft.com/office/drawing/2014/main" id="{9BA6460C-C476-3D42-B826-88532041A9F7}"/>
                </a:ext>
              </a:extLst>
            </p:cNvPr>
            <p:cNvSpPr txBox="1"/>
            <p:nvPr/>
          </p:nvSpPr>
          <p:spPr>
            <a:xfrm>
              <a:off x="6948850" y="5162595"/>
              <a:ext cx="909397" cy="133739"/>
            </a:xfrm>
            <a:prstGeom prst="rect">
              <a:avLst/>
            </a:prstGeom>
          </p:spPr>
          <p:txBody>
            <a:bodyPr vert="horz" wrap="square" lIns="0" tIns="14971" rIns="0" bIns="0" rtlCol="0">
              <a:spAutoFit/>
            </a:bodyPr>
            <a:lstStyle/>
            <a:p>
              <a:pPr marL="11516" algn="ctr" defTabSz="829178">
                <a:spcBef>
                  <a:spcPts val="118"/>
                </a:spcBef>
              </a:pPr>
              <a:r>
                <a:rPr sz="771" b="1" spc="-14">
                  <a:solidFill>
                    <a:srgbClr val="FFFFFF"/>
                  </a:solidFill>
                  <a:cs typeface="Calibri"/>
                </a:rPr>
                <a:t>COMMUNITIES</a:t>
              </a:r>
              <a:endParaRPr sz="771">
                <a:solidFill>
                  <a:prstClr val="black"/>
                </a:solidFill>
                <a:cs typeface="Calibri"/>
              </a:endParaRPr>
            </a:p>
          </p:txBody>
        </p:sp>
      </p:grpSp>
      <p:sp>
        <p:nvSpPr>
          <p:cNvPr id="362" name="object 36">
            <a:extLst>
              <a:ext uri="{FF2B5EF4-FFF2-40B4-BE49-F238E27FC236}">
                <a16:creationId xmlns:a16="http://schemas.microsoft.com/office/drawing/2014/main" id="{846715A1-45C1-9A4E-8F39-D2C578A1B5A5}"/>
              </a:ext>
            </a:extLst>
          </p:cNvPr>
          <p:cNvSpPr txBox="1"/>
          <p:nvPr/>
        </p:nvSpPr>
        <p:spPr>
          <a:xfrm>
            <a:off x="2311588" y="1890826"/>
            <a:ext cx="849908" cy="193088"/>
          </a:xfrm>
          <a:prstGeom prst="rect">
            <a:avLst/>
          </a:prstGeom>
        </p:spPr>
        <p:txBody>
          <a:bodyPr vert="horz" wrap="square" lIns="0" tIns="11516" rIns="0" bIns="0" rtlCol="0">
            <a:spAutoFit/>
          </a:bodyPr>
          <a:lstStyle/>
          <a:p>
            <a:pPr marL="11516" defTabSz="829178">
              <a:spcBef>
                <a:spcPts val="91"/>
              </a:spcBef>
            </a:pPr>
            <a:r>
              <a:rPr sz="1179" b="1" spc="18">
                <a:solidFill>
                  <a:srgbClr val="10357F"/>
                </a:solidFill>
                <a:latin typeface="Calibri"/>
                <a:cs typeface="Calibri"/>
              </a:rPr>
              <a:t>MORE</a:t>
            </a:r>
            <a:r>
              <a:rPr sz="1179" b="1" spc="-23">
                <a:solidFill>
                  <a:srgbClr val="10357F"/>
                </a:solidFill>
                <a:latin typeface="Calibri"/>
                <a:cs typeface="Calibri"/>
              </a:rPr>
              <a:t> </a:t>
            </a:r>
            <a:r>
              <a:rPr sz="1179" b="1" spc="54">
                <a:solidFill>
                  <a:srgbClr val="10357F"/>
                </a:solidFill>
                <a:latin typeface="Calibri"/>
                <a:cs typeface="Calibri"/>
              </a:rPr>
              <a:t>THAN</a:t>
            </a:r>
            <a:endParaRPr sz="1179">
              <a:solidFill>
                <a:prstClr val="black"/>
              </a:solidFill>
              <a:latin typeface="Calibri"/>
              <a:cs typeface="Calibri"/>
            </a:endParaRPr>
          </a:p>
        </p:txBody>
      </p:sp>
      <p:sp>
        <p:nvSpPr>
          <p:cNvPr id="363" name="object 38">
            <a:extLst>
              <a:ext uri="{FF2B5EF4-FFF2-40B4-BE49-F238E27FC236}">
                <a16:creationId xmlns:a16="http://schemas.microsoft.com/office/drawing/2014/main" id="{6189DD45-535D-344A-BDC5-34A22BDCA54F}"/>
              </a:ext>
            </a:extLst>
          </p:cNvPr>
          <p:cNvSpPr txBox="1"/>
          <p:nvPr/>
        </p:nvSpPr>
        <p:spPr>
          <a:xfrm>
            <a:off x="2311581" y="2510135"/>
            <a:ext cx="2025505" cy="234895"/>
          </a:xfrm>
          <a:prstGeom prst="rect">
            <a:avLst/>
          </a:prstGeom>
        </p:spPr>
        <p:txBody>
          <a:bodyPr vert="horz" wrap="square" lIns="0" tIns="11516" rIns="0" bIns="0" rtlCol="0">
            <a:spAutoFit/>
          </a:bodyPr>
          <a:lstStyle/>
          <a:p>
            <a:pPr marL="11516" defTabSz="829178">
              <a:spcBef>
                <a:spcPts val="91"/>
              </a:spcBef>
            </a:pPr>
            <a:r>
              <a:rPr sz="1451" b="1" spc="45">
                <a:solidFill>
                  <a:srgbClr val="10357F"/>
                </a:solidFill>
                <a:latin typeface="+mj-lt"/>
                <a:cs typeface="Calibri"/>
              </a:rPr>
              <a:t>CITIZENS</a:t>
            </a:r>
            <a:r>
              <a:rPr sz="1451" b="1" spc="-73">
                <a:solidFill>
                  <a:srgbClr val="10357F"/>
                </a:solidFill>
                <a:latin typeface="+mj-lt"/>
                <a:cs typeface="Calibri"/>
              </a:rPr>
              <a:t> </a:t>
            </a:r>
            <a:r>
              <a:rPr sz="1451" b="1" spc="41">
                <a:solidFill>
                  <a:srgbClr val="10357F"/>
                </a:solidFill>
                <a:latin typeface="+mj-lt"/>
                <a:cs typeface="Calibri"/>
              </a:rPr>
              <a:t>ENGAGED</a:t>
            </a:r>
            <a:endParaRPr sz="1451">
              <a:solidFill>
                <a:prstClr val="black"/>
              </a:solidFill>
              <a:latin typeface="+mj-lt"/>
              <a:cs typeface="Calibri"/>
            </a:endParaRPr>
          </a:p>
        </p:txBody>
      </p:sp>
    </p:spTree>
    <p:extLst>
      <p:ext uri="{BB962C8B-B14F-4D97-AF65-F5344CB8AC3E}">
        <p14:creationId xmlns:p14="http://schemas.microsoft.com/office/powerpoint/2010/main" val="3077838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oad with houses along it&#10;&#10;Description automatically generated with low confidence">
            <a:extLst>
              <a:ext uri="{FF2B5EF4-FFF2-40B4-BE49-F238E27FC236}">
                <a16:creationId xmlns:a16="http://schemas.microsoft.com/office/drawing/2014/main" id="{C44AE718-9043-0B4B-836A-A4A5EADB78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0955" y="0"/>
            <a:ext cx="6457869" cy="6858000"/>
          </a:xfrm>
          <a:prstGeom prst="rect">
            <a:avLst/>
          </a:prstGeom>
        </p:spPr>
      </p:pic>
      <p:sp>
        <p:nvSpPr>
          <p:cNvPr id="8" name="Rectangle 7">
            <a:extLst>
              <a:ext uri="{FF2B5EF4-FFF2-40B4-BE49-F238E27FC236}">
                <a16:creationId xmlns:a16="http://schemas.microsoft.com/office/drawing/2014/main" id="{AC91855E-833A-5945-9A05-5EA1271097C8}"/>
              </a:ext>
            </a:extLst>
          </p:cNvPr>
          <p:cNvSpPr/>
          <p:nvPr/>
        </p:nvSpPr>
        <p:spPr>
          <a:xfrm flipH="1">
            <a:off x="4413881" y="-10563"/>
            <a:ext cx="6457869" cy="6868563"/>
          </a:xfrm>
          <a:prstGeom prst="rect">
            <a:avLst/>
          </a:prstGeom>
          <a:gradFill>
            <a:gsLst>
              <a:gs pos="0">
                <a:schemeClr val="bg1">
                  <a:alpha val="0"/>
                </a:schemeClr>
              </a:gs>
              <a:gs pos="71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2C855A1-5A1F-494E-A788-02489D1D5BBA}"/>
              </a:ext>
            </a:extLst>
          </p:cNvPr>
          <p:cNvSpPr>
            <a:spLocks noGrp="1"/>
          </p:cNvSpPr>
          <p:nvPr>
            <p:ph type="sldNum" sz="quarter" idx="4"/>
          </p:nvPr>
        </p:nvSpPr>
        <p:spPr/>
        <p:txBody>
          <a:bodyPr/>
          <a:lstStyle/>
          <a:p>
            <a:fld id="{316755DE-A14E-A247-9B1E-AB0C957F89E6}" type="slidenum">
              <a:rPr lang="en-US" smtClean="0"/>
              <a:pPr/>
              <a:t>22</a:t>
            </a:fld>
            <a:endParaRPr lang="en-US"/>
          </a:p>
        </p:txBody>
      </p:sp>
      <p:sp>
        <p:nvSpPr>
          <p:cNvPr id="5" name="Footer Placeholder 4">
            <a:extLst>
              <a:ext uri="{FF2B5EF4-FFF2-40B4-BE49-F238E27FC236}">
                <a16:creationId xmlns:a16="http://schemas.microsoft.com/office/drawing/2014/main" id="{0F680C81-7137-0246-89F2-2BBF9D75F6C0}"/>
              </a:ext>
            </a:extLst>
          </p:cNvPr>
          <p:cNvSpPr>
            <a:spLocks noGrp="1"/>
          </p:cNvSpPr>
          <p:nvPr>
            <p:ph type="ftr" sz="quarter" idx="3"/>
          </p:nvPr>
        </p:nvSpPr>
        <p:spPr/>
        <p:txBody>
          <a:bodyPr/>
          <a:lstStyle/>
          <a:p>
            <a:r>
              <a:rPr lang="en-IE">
                <a:latin typeface="Gotham Book" panose="02000604040000020004" pitchFamily="2" charset="0"/>
              </a:rPr>
              <a:t>www.seai.ie</a:t>
            </a:r>
          </a:p>
          <a:p>
            <a:endParaRPr lang="en-US">
              <a:latin typeface="Arial"/>
            </a:endParaRPr>
          </a:p>
        </p:txBody>
      </p:sp>
      <p:cxnSp>
        <p:nvCxnSpPr>
          <p:cNvPr id="9" name="Straight Connector 8">
            <a:extLst>
              <a:ext uri="{FF2B5EF4-FFF2-40B4-BE49-F238E27FC236}">
                <a16:creationId xmlns:a16="http://schemas.microsoft.com/office/drawing/2014/main" id="{46796C40-929C-AE4A-AAD4-8B7F53D0FB05}"/>
              </a:ext>
            </a:extLst>
          </p:cNvPr>
          <p:cNvCxnSpPr/>
          <p:nvPr/>
        </p:nvCxnSpPr>
        <p:spPr>
          <a:xfrm flipH="1">
            <a:off x="899610" y="6337300"/>
            <a:ext cx="8193590" cy="0"/>
          </a:xfrm>
          <a:prstGeom prst="line">
            <a:avLst/>
          </a:prstGeom>
          <a:ln w="6350" cmpd="sng">
            <a:solidFill>
              <a:srgbClr val="009C75"/>
            </a:solidFill>
          </a:ln>
          <a:effectLst/>
        </p:spPr>
        <p:style>
          <a:lnRef idx="2">
            <a:schemeClr val="accent4"/>
          </a:lnRef>
          <a:fillRef idx="0">
            <a:schemeClr val="accent4"/>
          </a:fillRef>
          <a:effectRef idx="1">
            <a:schemeClr val="accent4"/>
          </a:effectRef>
          <a:fontRef idx="minor">
            <a:schemeClr val="tx1"/>
          </a:fontRef>
        </p:style>
      </p:cxnSp>
      <p:pic>
        <p:nvPicPr>
          <p:cNvPr id="11" name="SEAI_Wht.png" descr="/Volumes/Work Folder/Clients/SEAI/XXXX_SEAI_PPT_Template/2 Creative/Creative Support Files/Images/SEAI_Wht.png">
            <a:extLst>
              <a:ext uri="{FF2B5EF4-FFF2-40B4-BE49-F238E27FC236}">
                <a16:creationId xmlns:a16="http://schemas.microsoft.com/office/drawing/2014/main" id="{0BD1D370-CC72-C74E-A779-AB89D4AD289E}"/>
              </a:ext>
            </a:extLst>
          </p:cNvPr>
          <p:cNvPicPr>
            <a:picLocks noChangeAspect="1"/>
          </p:cNvPicPr>
          <p:nvPr/>
        </p:nvPicPr>
        <p:blipFill>
          <a:blip r:embed="rId4" r:link="rId5"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pic>
        <p:nvPicPr>
          <p:cNvPr id="10" name="Picture 9">
            <a:extLst>
              <a:ext uri="{FF2B5EF4-FFF2-40B4-BE49-F238E27FC236}">
                <a16:creationId xmlns:a16="http://schemas.microsoft.com/office/drawing/2014/main" id="{508D8C01-BB63-9849-A589-6989E89AFF3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453" t="28177" r="38892" b="-4222"/>
          <a:stretch/>
        </p:blipFill>
        <p:spPr>
          <a:xfrm>
            <a:off x="5505854" y="0"/>
            <a:ext cx="6682969" cy="6337300"/>
          </a:xfrm>
          <a:prstGeom prst="rect">
            <a:avLst/>
          </a:prstGeom>
        </p:spPr>
      </p:pic>
      <p:sp>
        <p:nvSpPr>
          <p:cNvPr id="2" name="Title 1">
            <a:extLst>
              <a:ext uri="{FF2B5EF4-FFF2-40B4-BE49-F238E27FC236}">
                <a16:creationId xmlns:a16="http://schemas.microsoft.com/office/drawing/2014/main" id="{93B65373-E0CE-9F45-98CC-64292E7A53EE}"/>
              </a:ext>
            </a:extLst>
          </p:cNvPr>
          <p:cNvSpPr>
            <a:spLocks noGrp="1"/>
          </p:cNvSpPr>
          <p:nvPr>
            <p:ph type="title"/>
          </p:nvPr>
        </p:nvSpPr>
        <p:spPr/>
        <p:txBody>
          <a:bodyPr/>
          <a:lstStyle/>
          <a:p>
            <a:r>
              <a:rPr lang="en-US">
                <a:latin typeface="Myriad Pro" panose="020B0503030403020204" pitchFamily="34" charset="0"/>
              </a:rPr>
              <a:t>Communities Grant</a:t>
            </a:r>
          </a:p>
        </p:txBody>
      </p:sp>
      <p:sp>
        <p:nvSpPr>
          <p:cNvPr id="3" name="Content Placeholder 2">
            <a:extLst>
              <a:ext uri="{FF2B5EF4-FFF2-40B4-BE49-F238E27FC236}">
                <a16:creationId xmlns:a16="http://schemas.microsoft.com/office/drawing/2014/main" id="{29F302D4-5A30-D34E-9087-4D9881C791F8}"/>
              </a:ext>
            </a:extLst>
          </p:cNvPr>
          <p:cNvSpPr>
            <a:spLocks noGrp="1"/>
          </p:cNvSpPr>
          <p:nvPr>
            <p:ph idx="1"/>
          </p:nvPr>
        </p:nvSpPr>
        <p:spPr>
          <a:xfrm>
            <a:off x="899610" y="1190704"/>
            <a:ext cx="5803261" cy="5177676"/>
          </a:xfrm>
        </p:spPr>
        <p:txBody>
          <a:bodyPr vert="horz" lIns="91440" tIns="45720" rIns="91440" bIns="45720" rtlCol="0" anchor="t">
            <a:noAutofit/>
          </a:bodyPr>
          <a:lstStyle/>
          <a:p>
            <a:pPr marL="0" indent="0">
              <a:spcAft>
                <a:spcPts val="600"/>
              </a:spcAft>
              <a:buNone/>
            </a:pPr>
            <a:r>
              <a:rPr lang="en-US" sz="1800" b="1">
                <a:solidFill>
                  <a:srgbClr val="00498A"/>
                </a:solidFill>
                <a:latin typeface="Myriad Pro"/>
              </a:rPr>
              <a:t>Providing capital funding, partnerships, and technical support to assist energy efficiency in community projects </a:t>
            </a:r>
          </a:p>
          <a:p>
            <a:pPr>
              <a:spcAft>
                <a:spcPts val="1800"/>
              </a:spcAft>
            </a:pPr>
            <a:r>
              <a:rPr lang="en-US" sz="1800">
                <a:latin typeface="Myriad Pro"/>
              </a:rPr>
              <a:t>Community oriented with a cross-sectoral approach</a:t>
            </a:r>
            <a:endParaRPr lang="en-US" sz="1800">
              <a:latin typeface="Myriad Pro" panose="020B0503030403020204" pitchFamily="34" charset="0"/>
            </a:endParaRPr>
          </a:p>
          <a:p>
            <a:pPr>
              <a:spcAft>
                <a:spcPts val="1800"/>
              </a:spcAft>
            </a:pPr>
            <a:r>
              <a:rPr lang="en-US" sz="1800">
                <a:latin typeface="Myriad Pro"/>
              </a:rPr>
              <a:t>Encouraging smaller projects from €50k to large projects up to €2m  </a:t>
            </a:r>
            <a:endParaRPr lang="en-US" sz="1800">
              <a:latin typeface="Myriad Pro" panose="020B0503030403020204" pitchFamily="34" charset="0"/>
            </a:endParaRPr>
          </a:p>
          <a:p>
            <a:pPr>
              <a:spcAft>
                <a:spcPts val="1800"/>
              </a:spcAft>
            </a:pPr>
            <a:r>
              <a:rPr lang="en-US" sz="1800"/>
              <a:t>Fixed Grant values for homes</a:t>
            </a:r>
          </a:p>
          <a:p>
            <a:r>
              <a:rPr lang="en-US" sz="1800"/>
              <a:t>2022: Funded projects to the value of €12 m</a:t>
            </a:r>
            <a:endParaRPr lang="en-US" sz="1800">
              <a:latin typeface="Myriad Pro"/>
            </a:endParaRPr>
          </a:p>
          <a:p>
            <a:pPr lvl="1"/>
            <a:r>
              <a:rPr lang="en-US" sz="1800"/>
              <a:t>Upgraded 295 residential buildings to a minimum B2 rating </a:t>
            </a:r>
            <a:endParaRPr lang="en-US"/>
          </a:p>
          <a:p>
            <a:pPr lvl="1"/>
            <a:r>
              <a:rPr lang="en-US" sz="1800"/>
              <a:t>Upgraded 56 non-residential</a:t>
            </a:r>
            <a:endParaRPr lang="en-US"/>
          </a:p>
          <a:p>
            <a:endParaRPr lang="en-US" sz="1800"/>
          </a:p>
          <a:p>
            <a:endParaRPr lang="en-US" sz="1800"/>
          </a:p>
          <a:p>
            <a:pPr>
              <a:spcAft>
                <a:spcPts val="1800"/>
              </a:spcAft>
            </a:pPr>
            <a:endParaRPr lang="en-US" sz="1800">
              <a:latin typeface="Myriad Pro"/>
            </a:endParaRPr>
          </a:p>
        </p:txBody>
      </p:sp>
    </p:spTree>
    <p:extLst>
      <p:ext uri="{BB962C8B-B14F-4D97-AF65-F5344CB8AC3E}">
        <p14:creationId xmlns:p14="http://schemas.microsoft.com/office/powerpoint/2010/main" val="333611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F9AE36-F30E-3340-95BA-31B27E6E5C36}"/>
              </a:ext>
            </a:extLst>
          </p:cNvPr>
          <p:cNvSpPr>
            <a:spLocks noGrp="1"/>
          </p:cNvSpPr>
          <p:nvPr>
            <p:ph type="sldNum" sz="quarter" idx="4"/>
          </p:nvPr>
        </p:nvSpPr>
        <p:spPr/>
        <p:txBody>
          <a:bodyPr/>
          <a:lstStyle/>
          <a:p>
            <a:fld id="{316755DE-A14E-A247-9B1E-AB0C957F89E6}" type="slidenum">
              <a:rPr lang="en-US" smtClean="0"/>
              <a:pPr/>
              <a:t>23</a:t>
            </a:fld>
            <a:endParaRPr lang="en-US"/>
          </a:p>
        </p:txBody>
      </p:sp>
      <p:sp>
        <p:nvSpPr>
          <p:cNvPr id="5" name="Footer Placeholder 4">
            <a:extLst>
              <a:ext uri="{FF2B5EF4-FFF2-40B4-BE49-F238E27FC236}">
                <a16:creationId xmlns:a16="http://schemas.microsoft.com/office/drawing/2014/main" id="{6EAFC55A-09CF-1E4F-9FB0-A68B9B8ADF8C}"/>
              </a:ext>
            </a:extLst>
          </p:cNvPr>
          <p:cNvSpPr>
            <a:spLocks noGrp="1"/>
          </p:cNvSpPr>
          <p:nvPr>
            <p:ph type="ftr" sz="quarter" idx="3"/>
          </p:nvPr>
        </p:nvSpPr>
        <p:spPr/>
        <p:txBody>
          <a:bodyPr/>
          <a:lstStyle/>
          <a:p>
            <a:r>
              <a:rPr lang="en-IE">
                <a:latin typeface="Gotham Book" panose="02000604040000020004" pitchFamily="2" charset="0"/>
              </a:rPr>
              <a:t>www.seai.ie</a:t>
            </a:r>
          </a:p>
          <a:p>
            <a:endParaRPr lang="en-US">
              <a:latin typeface="Arial"/>
            </a:endParaRPr>
          </a:p>
        </p:txBody>
      </p:sp>
      <p:cxnSp>
        <p:nvCxnSpPr>
          <p:cNvPr id="9" name="Straight Connector 8">
            <a:extLst>
              <a:ext uri="{FF2B5EF4-FFF2-40B4-BE49-F238E27FC236}">
                <a16:creationId xmlns:a16="http://schemas.microsoft.com/office/drawing/2014/main" id="{31D2A7A0-C33E-6240-B068-981A554369B2}"/>
              </a:ext>
            </a:extLst>
          </p:cNvPr>
          <p:cNvCxnSpPr/>
          <p:nvPr/>
        </p:nvCxnSpPr>
        <p:spPr>
          <a:xfrm flipH="1">
            <a:off x="899610" y="6337300"/>
            <a:ext cx="8193590" cy="0"/>
          </a:xfrm>
          <a:prstGeom prst="line">
            <a:avLst/>
          </a:prstGeom>
          <a:ln w="6350" cmpd="sng">
            <a:solidFill>
              <a:srgbClr val="009C75"/>
            </a:solidFill>
          </a:ln>
          <a:effectLst/>
        </p:spPr>
        <p:style>
          <a:lnRef idx="2">
            <a:schemeClr val="accent4"/>
          </a:lnRef>
          <a:fillRef idx="0">
            <a:schemeClr val="accent4"/>
          </a:fillRef>
          <a:effectRef idx="1">
            <a:schemeClr val="accent4"/>
          </a:effectRef>
          <a:fontRef idx="minor">
            <a:schemeClr val="tx1"/>
          </a:fontRef>
        </p:style>
      </p:cxnSp>
      <p:pic>
        <p:nvPicPr>
          <p:cNvPr id="11" name="SEAI_Wht.png" descr="/Volumes/Work Folder/Clients/SEAI/XXXX_SEAI_PPT_Template/2 Creative/Creative Support Files/Images/SEAI_Wht.png">
            <a:extLst>
              <a:ext uri="{FF2B5EF4-FFF2-40B4-BE49-F238E27FC236}">
                <a16:creationId xmlns:a16="http://schemas.microsoft.com/office/drawing/2014/main" id="{BE2ADC4C-EB41-7844-B1F8-EA7BCBCCD925}"/>
              </a:ext>
            </a:extLst>
          </p:cNvPr>
          <p:cNvPicPr>
            <a:picLocks noChangeAspect="1"/>
          </p:cNvPicPr>
          <p:nvPr/>
        </p:nvPicPr>
        <p:blipFill>
          <a:blip r:embed="rId3" r:link="rId4"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sp>
        <p:nvSpPr>
          <p:cNvPr id="2" name="Title 1">
            <a:extLst>
              <a:ext uri="{FF2B5EF4-FFF2-40B4-BE49-F238E27FC236}">
                <a16:creationId xmlns:a16="http://schemas.microsoft.com/office/drawing/2014/main" id="{40DAFAFD-B037-264E-BBEF-595C107FE50C}"/>
              </a:ext>
            </a:extLst>
          </p:cNvPr>
          <p:cNvSpPr>
            <a:spLocks noGrp="1"/>
          </p:cNvSpPr>
          <p:nvPr>
            <p:ph type="title"/>
          </p:nvPr>
        </p:nvSpPr>
        <p:spPr/>
        <p:txBody>
          <a:bodyPr>
            <a:normAutofit/>
          </a:bodyPr>
          <a:lstStyle/>
          <a:p>
            <a:r>
              <a:rPr lang="en-US" sz="2400">
                <a:latin typeface="Myriad Pro"/>
              </a:rPr>
              <a:t>Community Renewable Energy Support Scheme</a:t>
            </a:r>
          </a:p>
        </p:txBody>
      </p:sp>
      <p:sp>
        <p:nvSpPr>
          <p:cNvPr id="3" name="Content Placeholder 2">
            <a:extLst>
              <a:ext uri="{FF2B5EF4-FFF2-40B4-BE49-F238E27FC236}">
                <a16:creationId xmlns:a16="http://schemas.microsoft.com/office/drawing/2014/main" id="{7619CCE1-F7D6-0B4A-A080-D71780A06E1A}"/>
              </a:ext>
            </a:extLst>
          </p:cNvPr>
          <p:cNvSpPr>
            <a:spLocks noGrp="1"/>
          </p:cNvSpPr>
          <p:nvPr>
            <p:ph idx="1"/>
          </p:nvPr>
        </p:nvSpPr>
        <p:spPr>
          <a:xfrm>
            <a:off x="899610" y="1498601"/>
            <a:ext cx="6066798" cy="4870296"/>
          </a:xfrm>
        </p:spPr>
        <p:txBody>
          <a:bodyPr>
            <a:noAutofit/>
          </a:bodyPr>
          <a:lstStyle/>
          <a:p>
            <a:pPr marL="0" indent="0">
              <a:spcAft>
                <a:spcPts val="600"/>
              </a:spcAft>
              <a:buNone/>
            </a:pPr>
            <a:r>
              <a:rPr lang="en-US" sz="1800" b="1">
                <a:solidFill>
                  <a:srgbClr val="00498A"/>
                </a:solidFill>
                <a:latin typeface="Myriad Pro" panose="020B0503030403020204" pitchFamily="34" charset="0"/>
              </a:rPr>
              <a:t>New Government scheme to support the development of renewable electricity projects in Ireland</a:t>
            </a:r>
          </a:p>
          <a:p>
            <a:pPr>
              <a:spcAft>
                <a:spcPts val="1600"/>
              </a:spcAft>
            </a:pPr>
            <a:r>
              <a:rPr lang="en-US" sz="1800">
                <a:latin typeface="Myriad Pro" panose="020B0503030403020204" pitchFamily="34" charset="0"/>
              </a:rPr>
              <a:t>A dedicated Community strand – for those who want to generate renewable power</a:t>
            </a:r>
          </a:p>
          <a:p>
            <a:pPr>
              <a:spcAft>
                <a:spcPts val="1600"/>
              </a:spcAft>
            </a:pPr>
            <a:r>
              <a:rPr lang="en-US" sz="1800">
                <a:latin typeface="Myriad Pro" panose="020B0503030403020204" pitchFamily="34" charset="0"/>
              </a:rPr>
              <a:t>SEAI is offering support. We will help you navigate your way through the journey</a:t>
            </a:r>
          </a:p>
          <a:p>
            <a:pPr lvl="1">
              <a:spcAft>
                <a:spcPts val="1600"/>
              </a:spcAft>
            </a:pPr>
            <a:r>
              <a:rPr lang="en-IE" sz="1800">
                <a:solidFill>
                  <a:schemeClr val="tx1"/>
                </a:solidFill>
                <a:latin typeface="Myriad Pro" panose="020B0503030403020204" pitchFamily="34" charset="0"/>
              </a:rPr>
              <a:t>Expert support</a:t>
            </a:r>
          </a:p>
          <a:p>
            <a:pPr lvl="1">
              <a:spcAft>
                <a:spcPts val="1600"/>
              </a:spcAft>
            </a:pPr>
            <a:r>
              <a:rPr lang="en-IE" sz="1800">
                <a:solidFill>
                  <a:schemeClr val="tx1"/>
                </a:solidFill>
                <a:latin typeface="Myriad Pro" panose="020B0503030403020204" pitchFamily="34" charset="0"/>
              </a:rPr>
              <a:t>Financial support</a:t>
            </a:r>
          </a:p>
          <a:p>
            <a:pPr lvl="1">
              <a:spcAft>
                <a:spcPts val="1600"/>
              </a:spcAft>
            </a:pPr>
            <a:r>
              <a:rPr lang="en-IE" sz="1800">
                <a:solidFill>
                  <a:schemeClr val="tx1"/>
                </a:solidFill>
                <a:latin typeface="Myriad Pro" panose="020B0503030403020204" pitchFamily="34" charset="0"/>
              </a:rPr>
              <a:t>Information </a:t>
            </a:r>
            <a:r>
              <a:rPr lang="en-IE" sz="1800">
                <a:solidFill>
                  <a:schemeClr val="tx1"/>
                </a:solidFill>
                <a:latin typeface="Myriad Pro" panose="020B0503030403020204" pitchFamily="34" charset="0"/>
                <a:hlinkClick r:id="rId5"/>
              </a:rPr>
              <a:t>toolkit</a:t>
            </a:r>
            <a:endParaRPr lang="en-IE" sz="1800">
              <a:solidFill>
                <a:schemeClr val="tx1"/>
              </a:solidFill>
              <a:latin typeface="Myriad Pro" panose="020B0503030403020204" pitchFamily="34" charset="0"/>
            </a:endParaRPr>
          </a:p>
          <a:p>
            <a:r>
              <a:rPr lang="en-US" sz="1800">
                <a:latin typeface="Myriad Pro" panose="020B0503030403020204" pitchFamily="34" charset="0"/>
              </a:rPr>
              <a:t>Further details email: </a:t>
            </a:r>
            <a:r>
              <a:rPr lang="en-US" sz="1800" b="1" u="sng">
                <a:solidFill>
                  <a:srgbClr val="00498A"/>
                </a:solidFill>
                <a:latin typeface="Myriad Pro" panose="020B0503030403020204" pitchFamily="34" charset="0"/>
                <a:hlinkClick r:id="rId6"/>
              </a:rPr>
              <a:t>communityress@seai.ie</a:t>
            </a:r>
            <a:endParaRPr lang="en-US" sz="1800" b="1" u="sng">
              <a:solidFill>
                <a:srgbClr val="00498A"/>
              </a:solidFill>
              <a:latin typeface="Myriad Pro" panose="020B0503030403020204" pitchFamily="34" charset="0"/>
            </a:endParaRPr>
          </a:p>
          <a:p>
            <a:endParaRPr lang="en-US" sz="1800" b="1" u="sng">
              <a:solidFill>
                <a:srgbClr val="00498A"/>
              </a:solidFill>
              <a:latin typeface="Myriad Pro" panose="020B0503030403020204" pitchFamily="34" charset="0"/>
            </a:endParaRPr>
          </a:p>
          <a:p>
            <a:endParaRPr lang="en-US" sz="1800" b="1" u="sng">
              <a:solidFill>
                <a:srgbClr val="00498A"/>
              </a:solidFill>
              <a:latin typeface="Myriad Pro" panose="020B0503030403020204" pitchFamily="34" charset="0"/>
            </a:endParaRPr>
          </a:p>
          <a:p>
            <a:pPr marL="0" indent="0">
              <a:buNone/>
            </a:pPr>
            <a:endParaRPr lang="en-US" sz="1800" b="1" u="sng">
              <a:solidFill>
                <a:srgbClr val="00498A"/>
              </a:solidFill>
              <a:latin typeface="Myriad Pro" panose="020B0503030403020204" pitchFamily="34" charset="0"/>
            </a:endParaRPr>
          </a:p>
        </p:txBody>
      </p:sp>
      <p:pic>
        <p:nvPicPr>
          <p:cNvPr id="10" name="Picture 9">
            <a:extLst>
              <a:ext uri="{FF2B5EF4-FFF2-40B4-BE49-F238E27FC236}">
                <a16:creationId xmlns:a16="http://schemas.microsoft.com/office/drawing/2014/main" id="{574C7760-BE10-4968-92D8-7ABC7687EE0F}"/>
              </a:ext>
            </a:extLst>
          </p:cNvPr>
          <p:cNvPicPr>
            <a:picLocks noChangeAspect="1"/>
          </p:cNvPicPr>
          <p:nvPr/>
        </p:nvPicPr>
        <p:blipFill>
          <a:blip r:embed="rId7"/>
          <a:stretch>
            <a:fillRect/>
          </a:stretch>
        </p:blipFill>
        <p:spPr>
          <a:xfrm>
            <a:off x="7725684" y="381178"/>
            <a:ext cx="1786617" cy="2591149"/>
          </a:xfrm>
          <a:prstGeom prst="rect">
            <a:avLst/>
          </a:prstGeom>
        </p:spPr>
      </p:pic>
      <p:pic>
        <p:nvPicPr>
          <p:cNvPr id="14" name="Picture 13">
            <a:extLst>
              <a:ext uri="{FF2B5EF4-FFF2-40B4-BE49-F238E27FC236}">
                <a16:creationId xmlns:a16="http://schemas.microsoft.com/office/drawing/2014/main" id="{4D549C19-6686-4C53-9346-62F14FE4F5B4}"/>
              </a:ext>
            </a:extLst>
          </p:cNvPr>
          <p:cNvPicPr>
            <a:picLocks noChangeAspect="1"/>
          </p:cNvPicPr>
          <p:nvPr/>
        </p:nvPicPr>
        <p:blipFill>
          <a:blip r:embed="rId8"/>
          <a:stretch>
            <a:fillRect/>
          </a:stretch>
        </p:blipFill>
        <p:spPr>
          <a:xfrm>
            <a:off x="10139433" y="381178"/>
            <a:ext cx="1824292" cy="2591161"/>
          </a:xfrm>
          <a:prstGeom prst="rect">
            <a:avLst/>
          </a:prstGeom>
        </p:spPr>
      </p:pic>
      <p:pic>
        <p:nvPicPr>
          <p:cNvPr id="16" name="Picture 15">
            <a:extLst>
              <a:ext uri="{FF2B5EF4-FFF2-40B4-BE49-F238E27FC236}">
                <a16:creationId xmlns:a16="http://schemas.microsoft.com/office/drawing/2014/main" id="{E7EA6632-AEC0-4280-83DD-30E19E94920D}"/>
              </a:ext>
            </a:extLst>
          </p:cNvPr>
          <p:cNvPicPr>
            <a:picLocks noChangeAspect="1"/>
          </p:cNvPicPr>
          <p:nvPr/>
        </p:nvPicPr>
        <p:blipFill>
          <a:blip r:embed="rId9"/>
          <a:stretch>
            <a:fillRect/>
          </a:stretch>
        </p:blipFill>
        <p:spPr>
          <a:xfrm>
            <a:off x="7649545" y="3172638"/>
            <a:ext cx="1862756" cy="2574610"/>
          </a:xfrm>
          <a:prstGeom prst="rect">
            <a:avLst/>
          </a:prstGeom>
        </p:spPr>
      </p:pic>
      <p:pic>
        <p:nvPicPr>
          <p:cNvPr id="18" name="Picture 17">
            <a:extLst>
              <a:ext uri="{FF2B5EF4-FFF2-40B4-BE49-F238E27FC236}">
                <a16:creationId xmlns:a16="http://schemas.microsoft.com/office/drawing/2014/main" id="{FD4A3C4E-1C42-4BA8-BBD1-FA55712AC94E}"/>
              </a:ext>
            </a:extLst>
          </p:cNvPr>
          <p:cNvPicPr>
            <a:picLocks noChangeAspect="1"/>
          </p:cNvPicPr>
          <p:nvPr/>
        </p:nvPicPr>
        <p:blipFill>
          <a:blip r:embed="rId10"/>
          <a:stretch>
            <a:fillRect/>
          </a:stretch>
        </p:blipFill>
        <p:spPr>
          <a:xfrm>
            <a:off x="10153739" y="3172638"/>
            <a:ext cx="1809986" cy="2574397"/>
          </a:xfrm>
          <a:prstGeom prst="rect">
            <a:avLst/>
          </a:prstGeom>
        </p:spPr>
      </p:pic>
      <p:pic>
        <p:nvPicPr>
          <p:cNvPr id="19" name="SEAI_col.png" descr="/Volumes/Work Folder/Clients/SEAI/XXXX_SEAI_PPT_Template/2 Creative/Creative Support Files/Images/SEAI_col.png">
            <a:extLst>
              <a:ext uri="{FF2B5EF4-FFF2-40B4-BE49-F238E27FC236}">
                <a16:creationId xmlns:a16="http://schemas.microsoft.com/office/drawing/2014/main" id="{475D8C41-C062-418B-B5DA-7F7D0C9AC4E7}"/>
              </a:ext>
            </a:extLst>
          </p:cNvPr>
          <p:cNvPicPr>
            <a:picLocks noChangeAspect="1"/>
          </p:cNvPicPr>
          <p:nvPr/>
        </p:nvPicPr>
        <p:blipFill>
          <a:blip r:embed="rId11" r:link="rId12" cstate="screen">
            <a:extLst>
              <a:ext uri="{28A0092B-C50C-407E-A947-70E740481C1C}">
                <a14:useLocalDpi xmlns:a14="http://schemas.microsoft.com/office/drawing/2010/main"/>
              </a:ext>
            </a:extLst>
          </a:blip>
          <a:stretch>
            <a:fillRect/>
          </a:stretch>
        </p:blipFill>
        <p:spPr>
          <a:xfrm>
            <a:off x="9519507" y="6115668"/>
            <a:ext cx="1790699" cy="466258"/>
          </a:xfrm>
          <a:prstGeom prst="rect">
            <a:avLst/>
          </a:prstGeom>
        </p:spPr>
      </p:pic>
    </p:spTree>
    <p:extLst>
      <p:ext uri="{BB962C8B-B14F-4D97-AF65-F5344CB8AC3E}">
        <p14:creationId xmlns:p14="http://schemas.microsoft.com/office/powerpoint/2010/main" val="3129598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A99BFF-229C-A969-C9A0-210FF48A1312}"/>
              </a:ext>
            </a:extLst>
          </p:cNvPr>
          <p:cNvSpPr>
            <a:spLocks noGrp="1"/>
          </p:cNvSpPr>
          <p:nvPr>
            <p:ph type="body" sz="half" idx="2"/>
          </p:nvPr>
        </p:nvSpPr>
        <p:spPr/>
        <p:txBody>
          <a:bodyPr/>
          <a:lstStyle/>
          <a:p>
            <a:endParaRPr lang="en-IE" dirty="0"/>
          </a:p>
        </p:txBody>
      </p:sp>
      <p:sp>
        <p:nvSpPr>
          <p:cNvPr id="3" name="Title 2">
            <a:extLst>
              <a:ext uri="{FF2B5EF4-FFF2-40B4-BE49-F238E27FC236}">
                <a16:creationId xmlns:a16="http://schemas.microsoft.com/office/drawing/2014/main" id="{CFE63DC7-CD21-FE87-ABD2-C2EC529395C0}"/>
              </a:ext>
            </a:extLst>
          </p:cNvPr>
          <p:cNvSpPr>
            <a:spLocks noGrp="1"/>
          </p:cNvSpPr>
          <p:nvPr>
            <p:ph type="title"/>
          </p:nvPr>
        </p:nvSpPr>
        <p:spPr/>
        <p:txBody>
          <a:bodyPr/>
          <a:lstStyle/>
          <a:p>
            <a:r>
              <a:rPr lang="en-IE" dirty="0"/>
              <a:t>Toolkit - Guides</a:t>
            </a:r>
          </a:p>
        </p:txBody>
      </p:sp>
      <p:sp>
        <p:nvSpPr>
          <p:cNvPr id="4" name="Text Placeholder 3">
            <a:extLst>
              <a:ext uri="{FF2B5EF4-FFF2-40B4-BE49-F238E27FC236}">
                <a16:creationId xmlns:a16="http://schemas.microsoft.com/office/drawing/2014/main" id="{FBE2F368-1F33-3F05-F57B-97BB8D3A75DC}"/>
              </a:ext>
            </a:extLst>
          </p:cNvPr>
          <p:cNvSpPr>
            <a:spLocks noGrp="1"/>
          </p:cNvSpPr>
          <p:nvPr>
            <p:ph type="body" sz="half" idx="13"/>
          </p:nvPr>
        </p:nvSpPr>
        <p:spPr/>
        <p:txBody>
          <a:bodyPr/>
          <a:lstStyle/>
          <a:p>
            <a:endParaRPr lang="en-IE" dirty="0"/>
          </a:p>
        </p:txBody>
      </p:sp>
      <p:sp>
        <p:nvSpPr>
          <p:cNvPr id="5" name="Slide Number Placeholder 4">
            <a:extLst>
              <a:ext uri="{FF2B5EF4-FFF2-40B4-BE49-F238E27FC236}">
                <a16:creationId xmlns:a16="http://schemas.microsoft.com/office/drawing/2014/main" id="{2A04251B-8402-5994-4A3B-148C2360E397}"/>
              </a:ext>
            </a:extLst>
          </p:cNvPr>
          <p:cNvSpPr>
            <a:spLocks noGrp="1"/>
          </p:cNvSpPr>
          <p:nvPr>
            <p:ph type="sldNum" sz="quarter" idx="4"/>
          </p:nvPr>
        </p:nvSpPr>
        <p:spPr/>
        <p:txBody>
          <a:bodyPr/>
          <a:lstStyle/>
          <a:p>
            <a:fld id="{316755DE-A14E-A247-9B1E-AB0C957F89E6}" type="slidenum">
              <a:rPr lang="en-US" smtClean="0"/>
              <a:pPr/>
              <a:t>24</a:t>
            </a:fld>
            <a:endParaRPr lang="en-US" dirty="0"/>
          </a:p>
        </p:txBody>
      </p:sp>
      <p:sp>
        <p:nvSpPr>
          <p:cNvPr id="6" name="Footer Placeholder 5">
            <a:extLst>
              <a:ext uri="{FF2B5EF4-FFF2-40B4-BE49-F238E27FC236}">
                <a16:creationId xmlns:a16="http://schemas.microsoft.com/office/drawing/2014/main" id="{900C4C01-710B-57F6-10D0-0DE84E589B2C}"/>
              </a:ext>
            </a:extLst>
          </p:cNvPr>
          <p:cNvSpPr>
            <a:spLocks noGrp="1"/>
          </p:cNvSpPr>
          <p:nvPr>
            <p:ph type="ftr" sz="quarter" idx="3"/>
          </p:nvPr>
        </p:nvSpPr>
        <p:spPr/>
        <p:txBody>
          <a:bodyPr/>
          <a:lstStyle/>
          <a:p>
            <a:r>
              <a:rPr lang="en-IE"/>
              <a:t>www.seai.ie</a:t>
            </a:r>
          </a:p>
          <a:p>
            <a:endParaRPr lang="en-US" dirty="0"/>
          </a:p>
        </p:txBody>
      </p:sp>
      <p:pic>
        <p:nvPicPr>
          <p:cNvPr id="8" name="Picture 7">
            <a:extLst>
              <a:ext uri="{FF2B5EF4-FFF2-40B4-BE49-F238E27FC236}">
                <a16:creationId xmlns:a16="http://schemas.microsoft.com/office/drawing/2014/main" id="{F85281C7-D816-E64C-2A48-023B235CB658}"/>
              </a:ext>
            </a:extLst>
          </p:cNvPr>
          <p:cNvPicPr>
            <a:picLocks noChangeAspect="1"/>
          </p:cNvPicPr>
          <p:nvPr/>
        </p:nvPicPr>
        <p:blipFill rotWithShape="1">
          <a:blip r:embed="rId2"/>
          <a:srcRect l="2043" t="1214" r="1410" b="2988"/>
          <a:stretch/>
        </p:blipFill>
        <p:spPr>
          <a:xfrm>
            <a:off x="8248738" y="1943677"/>
            <a:ext cx="2652654" cy="3606454"/>
          </a:xfrm>
          <a:prstGeom prst="rect">
            <a:avLst/>
          </a:prstGeom>
        </p:spPr>
      </p:pic>
      <p:pic>
        <p:nvPicPr>
          <p:cNvPr id="10" name="Picture 9">
            <a:extLst>
              <a:ext uri="{FF2B5EF4-FFF2-40B4-BE49-F238E27FC236}">
                <a16:creationId xmlns:a16="http://schemas.microsoft.com/office/drawing/2014/main" id="{60CF9737-085B-1476-E326-B52DC7A2670F}"/>
              </a:ext>
            </a:extLst>
          </p:cNvPr>
          <p:cNvPicPr>
            <a:picLocks noChangeAspect="1"/>
          </p:cNvPicPr>
          <p:nvPr/>
        </p:nvPicPr>
        <p:blipFill>
          <a:blip r:embed="rId3"/>
          <a:stretch>
            <a:fillRect/>
          </a:stretch>
        </p:blipFill>
        <p:spPr>
          <a:xfrm>
            <a:off x="4768086" y="1812565"/>
            <a:ext cx="2652654" cy="3747042"/>
          </a:xfrm>
          <a:prstGeom prst="rect">
            <a:avLst/>
          </a:prstGeom>
        </p:spPr>
      </p:pic>
      <p:pic>
        <p:nvPicPr>
          <p:cNvPr id="12" name="Picture 11">
            <a:extLst>
              <a:ext uri="{FF2B5EF4-FFF2-40B4-BE49-F238E27FC236}">
                <a16:creationId xmlns:a16="http://schemas.microsoft.com/office/drawing/2014/main" id="{C819E8A1-8111-88CE-C983-1D61A719C33A}"/>
              </a:ext>
            </a:extLst>
          </p:cNvPr>
          <p:cNvPicPr>
            <a:picLocks noChangeAspect="1"/>
          </p:cNvPicPr>
          <p:nvPr/>
        </p:nvPicPr>
        <p:blipFill>
          <a:blip r:embed="rId4"/>
          <a:stretch>
            <a:fillRect/>
          </a:stretch>
        </p:blipFill>
        <p:spPr>
          <a:xfrm>
            <a:off x="1287434" y="1812565"/>
            <a:ext cx="2652654" cy="3775279"/>
          </a:xfrm>
          <a:prstGeom prst="rect">
            <a:avLst/>
          </a:prstGeom>
        </p:spPr>
      </p:pic>
    </p:spTree>
    <p:extLst>
      <p:ext uri="{BB962C8B-B14F-4D97-AF65-F5344CB8AC3E}">
        <p14:creationId xmlns:p14="http://schemas.microsoft.com/office/powerpoint/2010/main" val="3337816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EC17E6-A14D-C74A-926E-D2FABA1F7AAC}"/>
              </a:ext>
            </a:extLst>
          </p:cNvPr>
          <p:cNvSpPr>
            <a:spLocks noGrp="1"/>
          </p:cNvSpPr>
          <p:nvPr>
            <p:ph type="sldNum" sz="quarter" idx="4"/>
          </p:nvPr>
        </p:nvSpPr>
        <p:spPr/>
        <p:txBody>
          <a:bodyPr/>
          <a:lstStyle/>
          <a:p>
            <a:fld id="{316755DE-A14E-A247-9B1E-AB0C957F89E6}" type="slidenum">
              <a:rPr lang="en-US" smtClean="0"/>
              <a:pPr/>
              <a:t>25</a:t>
            </a:fld>
            <a:endParaRPr lang="en-US"/>
          </a:p>
        </p:txBody>
      </p:sp>
      <p:sp>
        <p:nvSpPr>
          <p:cNvPr id="5" name="Footer Placeholder 4">
            <a:extLst>
              <a:ext uri="{FF2B5EF4-FFF2-40B4-BE49-F238E27FC236}">
                <a16:creationId xmlns:a16="http://schemas.microsoft.com/office/drawing/2014/main" id="{9E85E8DF-2A43-D74A-B908-BFC8F49A3C5B}"/>
              </a:ext>
            </a:extLst>
          </p:cNvPr>
          <p:cNvSpPr>
            <a:spLocks noGrp="1"/>
          </p:cNvSpPr>
          <p:nvPr>
            <p:ph type="ftr" sz="quarter" idx="3"/>
          </p:nvPr>
        </p:nvSpPr>
        <p:spPr/>
        <p:txBody>
          <a:bodyPr/>
          <a:lstStyle/>
          <a:p>
            <a:r>
              <a:rPr lang="en-IE">
                <a:latin typeface="Gotham Book" panose="02000604040000020004" pitchFamily="2" charset="0"/>
              </a:rPr>
              <a:t>www.seai.ie</a:t>
            </a:r>
          </a:p>
          <a:p>
            <a:endParaRPr lang="en-US">
              <a:latin typeface="Arial"/>
            </a:endParaRPr>
          </a:p>
        </p:txBody>
      </p:sp>
      <p:cxnSp>
        <p:nvCxnSpPr>
          <p:cNvPr id="9" name="Straight Connector 8">
            <a:extLst>
              <a:ext uri="{FF2B5EF4-FFF2-40B4-BE49-F238E27FC236}">
                <a16:creationId xmlns:a16="http://schemas.microsoft.com/office/drawing/2014/main" id="{77525252-8360-634B-9BBD-E8BFF5B6ED1C}"/>
              </a:ext>
            </a:extLst>
          </p:cNvPr>
          <p:cNvCxnSpPr/>
          <p:nvPr/>
        </p:nvCxnSpPr>
        <p:spPr>
          <a:xfrm flipH="1">
            <a:off x="899610" y="6337300"/>
            <a:ext cx="8193590" cy="0"/>
          </a:xfrm>
          <a:prstGeom prst="line">
            <a:avLst/>
          </a:prstGeom>
          <a:ln w="6350" cmpd="sng">
            <a:solidFill>
              <a:srgbClr val="009C75"/>
            </a:solidFill>
          </a:ln>
          <a:effectLst/>
        </p:spPr>
        <p:style>
          <a:lnRef idx="2">
            <a:schemeClr val="accent4"/>
          </a:lnRef>
          <a:fillRef idx="0">
            <a:schemeClr val="accent4"/>
          </a:fillRef>
          <a:effectRef idx="1">
            <a:schemeClr val="accent4"/>
          </a:effectRef>
          <a:fontRef idx="minor">
            <a:schemeClr val="tx1"/>
          </a:fontRef>
        </p:style>
      </p:cxnSp>
      <p:pic>
        <p:nvPicPr>
          <p:cNvPr id="10" name="SEAI_col.png" descr="/Volumes/Work Folder/Clients/SEAI/XXXX_SEAI_PPT_Template/2 Creative/Creative Support Files/Images/SEAI_col.png">
            <a:extLst>
              <a:ext uri="{FF2B5EF4-FFF2-40B4-BE49-F238E27FC236}">
                <a16:creationId xmlns:a16="http://schemas.microsoft.com/office/drawing/2014/main" id="{F92C979C-8A74-8641-A304-0736A1606180}"/>
              </a:ext>
            </a:extLst>
          </p:cNvPr>
          <p:cNvPicPr>
            <a:picLocks noChangeAspect="1"/>
          </p:cNvPicPr>
          <p:nvPr/>
        </p:nvPicPr>
        <p:blipFill>
          <a:blip r:embed="rId3" r:link="rId4" cstate="screen">
            <a:extLst>
              <a:ext uri="{28A0092B-C50C-407E-A947-70E740481C1C}">
                <a14:useLocalDpi xmlns:a14="http://schemas.microsoft.com/office/drawing/2010/main"/>
              </a:ext>
            </a:extLst>
          </a:blip>
          <a:stretch>
            <a:fillRect/>
          </a:stretch>
        </p:blipFill>
        <p:spPr>
          <a:xfrm>
            <a:off x="9519507" y="6115668"/>
            <a:ext cx="1790699" cy="466258"/>
          </a:xfrm>
          <a:prstGeom prst="rect">
            <a:avLst/>
          </a:prstGeom>
        </p:spPr>
      </p:pic>
      <p:sp>
        <p:nvSpPr>
          <p:cNvPr id="2" name="Title 1">
            <a:extLst>
              <a:ext uri="{FF2B5EF4-FFF2-40B4-BE49-F238E27FC236}">
                <a16:creationId xmlns:a16="http://schemas.microsoft.com/office/drawing/2014/main" id="{47644948-AD8D-314C-8B47-05F07BD6B358}"/>
              </a:ext>
            </a:extLst>
          </p:cNvPr>
          <p:cNvSpPr>
            <a:spLocks noGrp="1"/>
          </p:cNvSpPr>
          <p:nvPr>
            <p:ph type="title"/>
          </p:nvPr>
        </p:nvSpPr>
        <p:spPr/>
        <p:txBody>
          <a:bodyPr>
            <a:normAutofit fontScale="90000"/>
          </a:bodyPr>
          <a:lstStyle/>
          <a:p>
            <a:r>
              <a:rPr lang="en-US">
                <a:latin typeface="Myriad Pro"/>
              </a:rPr>
              <a:t>Business Supports - Understand Your Energy Use</a:t>
            </a:r>
            <a:br>
              <a:rPr lang="en-US">
                <a:latin typeface="Myriad Pro" panose="020B0503030403020204" pitchFamily="34" charset="0"/>
              </a:rPr>
            </a:br>
            <a:r>
              <a:rPr lang="en-US">
                <a:latin typeface="Myriad Pro"/>
              </a:rPr>
              <a:t>SEAI Energy Academy</a:t>
            </a:r>
          </a:p>
        </p:txBody>
      </p:sp>
      <p:sp>
        <p:nvSpPr>
          <p:cNvPr id="3" name="Content Placeholder 2">
            <a:extLst>
              <a:ext uri="{FF2B5EF4-FFF2-40B4-BE49-F238E27FC236}">
                <a16:creationId xmlns:a16="http://schemas.microsoft.com/office/drawing/2014/main" id="{52F530F3-A9D5-3641-AB17-B738B0FFC334}"/>
              </a:ext>
            </a:extLst>
          </p:cNvPr>
          <p:cNvSpPr>
            <a:spLocks noGrp="1"/>
          </p:cNvSpPr>
          <p:nvPr>
            <p:ph idx="1"/>
          </p:nvPr>
        </p:nvSpPr>
        <p:spPr>
          <a:xfrm>
            <a:off x="866921" y="1660447"/>
            <a:ext cx="5303291" cy="4323444"/>
          </a:xfrm>
        </p:spPr>
        <p:txBody>
          <a:bodyPr>
            <a:normAutofit fontScale="25000" lnSpcReduction="20000"/>
          </a:bodyPr>
          <a:lstStyle/>
          <a:p>
            <a:pPr fontAlgn="base"/>
            <a:r>
              <a:rPr lang="en-US" sz="7200">
                <a:solidFill>
                  <a:srgbClr val="616565"/>
                </a:solidFill>
                <a:latin typeface="Myriad Pro" panose="020B0503030403020204"/>
              </a:rPr>
              <a:t>SEAI’s free e-learning platform</a:t>
            </a:r>
          </a:p>
          <a:p>
            <a:pPr fontAlgn="base"/>
            <a:endParaRPr lang="en-US" sz="7200">
              <a:solidFill>
                <a:srgbClr val="616565"/>
              </a:solidFill>
              <a:latin typeface="Myriad Pro" panose="020B0503030403020204"/>
            </a:endParaRPr>
          </a:p>
          <a:p>
            <a:pPr fontAlgn="base"/>
            <a:r>
              <a:rPr lang="en-US" sz="7200">
                <a:solidFill>
                  <a:srgbClr val="616565"/>
                </a:solidFill>
                <a:latin typeface="Myriad Pro" panose="020B0503030403020204"/>
              </a:rPr>
              <a:t>Understand your energy use and increase your knowledge of energy related topics</a:t>
            </a:r>
          </a:p>
          <a:p>
            <a:pPr marL="0" indent="0" fontAlgn="base">
              <a:buNone/>
            </a:pPr>
            <a:endParaRPr lang="en-US" sz="7200">
              <a:solidFill>
                <a:srgbClr val="616565"/>
              </a:solidFill>
              <a:latin typeface="Myriad Pro" panose="020B0503030403020204"/>
            </a:endParaRPr>
          </a:p>
          <a:p>
            <a:pPr fontAlgn="base"/>
            <a:r>
              <a:rPr lang="en-US" sz="7200">
                <a:solidFill>
                  <a:srgbClr val="616565"/>
                </a:solidFill>
                <a:latin typeface="Myriad Pro" panose="020B0503030403020204"/>
              </a:rPr>
              <a:t>Reduce your energy bills by up to 10%</a:t>
            </a:r>
          </a:p>
          <a:p>
            <a:pPr fontAlgn="base"/>
            <a:endParaRPr lang="en-US" sz="7200">
              <a:solidFill>
                <a:srgbClr val="616565"/>
              </a:solidFill>
              <a:latin typeface="Myriad Pro" panose="020B0503030403020204"/>
            </a:endParaRPr>
          </a:p>
          <a:p>
            <a:pPr fontAlgn="base"/>
            <a:r>
              <a:rPr lang="en-US" sz="7200" b="0" i="0" u="none" strike="noStrike">
                <a:solidFill>
                  <a:srgbClr val="616565"/>
                </a:solidFill>
                <a:effectLst/>
                <a:latin typeface="Myriad Pro" panose="020B0503030403020204"/>
              </a:rPr>
              <a:t>24 </a:t>
            </a:r>
            <a:r>
              <a:rPr lang="en-US" sz="7200">
                <a:solidFill>
                  <a:srgbClr val="616565"/>
                </a:solidFill>
                <a:latin typeface="Myriad Pro" panose="020B0503030403020204"/>
              </a:rPr>
              <a:t>modules available including;</a:t>
            </a:r>
          </a:p>
          <a:p>
            <a:pPr lvl="1" fontAlgn="base">
              <a:buFont typeface="Arial" panose="020B0604020202020204" pitchFamily="34" charset="0"/>
              <a:buChar char="•"/>
            </a:pPr>
            <a:r>
              <a:rPr lang="en-US" sz="5600">
                <a:solidFill>
                  <a:schemeClr val="tx1"/>
                </a:solidFill>
                <a:latin typeface="Myriad Pro" panose="020B0503030403020204"/>
              </a:rPr>
              <a:t>Energy and Climate Change</a:t>
            </a:r>
          </a:p>
          <a:p>
            <a:pPr lvl="1" fontAlgn="base">
              <a:buFont typeface="Arial" panose="020B0604020202020204" pitchFamily="34" charset="0"/>
              <a:buChar char="•"/>
            </a:pPr>
            <a:r>
              <a:rPr lang="en-US" sz="5600" err="1">
                <a:solidFill>
                  <a:schemeClr val="tx1"/>
                </a:solidFill>
                <a:latin typeface="Myriad Pro" panose="020B0503030403020204"/>
              </a:rPr>
              <a:t>Decarbonisation</a:t>
            </a:r>
            <a:r>
              <a:rPr lang="en-US" sz="5600">
                <a:solidFill>
                  <a:schemeClr val="tx1"/>
                </a:solidFill>
                <a:latin typeface="Myriad Pro" panose="020B0503030403020204"/>
              </a:rPr>
              <a:t> for Business</a:t>
            </a:r>
          </a:p>
          <a:p>
            <a:pPr lvl="1" fontAlgn="base">
              <a:buFont typeface="Arial" panose="020B0604020202020204" pitchFamily="34" charset="0"/>
              <a:buChar char="•"/>
            </a:pPr>
            <a:r>
              <a:rPr lang="en-US" sz="5600" b="0" i="0" u="none" strike="noStrike">
                <a:solidFill>
                  <a:schemeClr val="tx1"/>
                </a:solidFill>
                <a:effectLst/>
                <a:latin typeface="Myriad Pro" panose="020B0503030403020204"/>
              </a:rPr>
              <a:t>Business Energy Efficiency </a:t>
            </a:r>
            <a:r>
              <a:rPr lang="en-US" sz="5600" b="0" i="0">
                <a:solidFill>
                  <a:schemeClr val="tx1"/>
                </a:solidFill>
                <a:effectLst/>
                <a:latin typeface="Myriad Pro" panose="020B0503030403020204"/>
              </a:rPr>
              <a:t>​</a:t>
            </a:r>
          </a:p>
          <a:p>
            <a:pPr lvl="1" fontAlgn="base">
              <a:buFont typeface="Arial" panose="020B0604020202020204" pitchFamily="34" charset="0"/>
              <a:buChar char="•"/>
            </a:pPr>
            <a:r>
              <a:rPr lang="en-US" sz="5600">
                <a:solidFill>
                  <a:schemeClr val="tx1"/>
                </a:solidFill>
                <a:latin typeface="Myriad Pro" panose="020B0503030403020204"/>
              </a:rPr>
              <a:t>Introduction to Electric Vehicles</a:t>
            </a:r>
          </a:p>
          <a:p>
            <a:pPr lvl="1" fontAlgn="base">
              <a:buFont typeface="Arial" panose="020B0604020202020204" pitchFamily="34" charset="0"/>
              <a:buChar char="•"/>
            </a:pPr>
            <a:r>
              <a:rPr lang="en-US" sz="5600">
                <a:solidFill>
                  <a:schemeClr val="tx1"/>
                </a:solidFill>
                <a:latin typeface="Myriad Pro" panose="020B0503030403020204"/>
              </a:rPr>
              <a:t>Introduction to Solar PV</a:t>
            </a:r>
          </a:p>
          <a:p>
            <a:pPr lvl="1" fontAlgn="base">
              <a:buFont typeface="Arial" panose="020B0604020202020204" pitchFamily="34" charset="0"/>
              <a:buChar char="•"/>
            </a:pPr>
            <a:endParaRPr lang="en-US" sz="5600">
              <a:solidFill>
                <a:schemeClr val="tx1"/>
              </a:solidFill>
              <a:latin typeface="Myriad Pro" panose="020B0503030403020204"/>
            </a:endParaRPr>
          </a:p>
          <a:p>
            <a:pPr fontAlgn="base">
              <a:buFont typeface="Arial" panose="020B0604020202020204" pitchFamily="34" charset="0"/>
              <a:buChar char="•"/>
            </a:pPr>
            <a:r>
              <a:rPr lang="en-US" sz="7200">
                <a:latin typeface="Myriad Pro" panose="020B0503030403020204" pitchFamily="34" charset="0"/>
              </a:rPr>
              <a:t>Join the SEAI Energy Academy</a:t>
            </a:r>
          </a:p>
          <a:p>
            <a:pPr marL="0" indent="0" fontAlgn="base">
              <a:buNone/>
            </a:pPr>
            <a:r>
              <a:rPr lang="en-US" sz="7200">
                <a:latin typeface="Myriad Pro" panose="020B0503030403020204" pitchFamily="34" charset="0"/>
              </a:rPr>
              <a:t> </a:t>
            </a:r>
            <a:endParaRPr lang="en-US" sz="7200" b="1">
              <a:solidFill>
                <a:srgbClr val="00498A"/>
              </a:solidFill>
              <a:latin typeface="Myriad Pro" panose="020B0503030403020204"/>
            </a:endParaRPr>
          </a:p>
          <a:p>
            <a:pPr lvl="1" fontAlgn="base">
              <a:buFont typeface="Arial" panose="020B0604020202020204" pitchFamily="34" charset="0"/>
              <a:buChar char="•"/>
            </a:pPr>
            <a:endParaRPr lang="en-US" sz="6400">
              <a:solidFill>
                <a:schemeClr val="tx1"/>
              </a:solidFill>
              <a:latin typeface="Myriad Pro" panose="020B0503030403020204"/>
            </a:endParaRPr>
          </a:p>
        </p:txBody>
      </p:sp>
      <p:pic>
        <p:nvPicPr>
          <p:cNvPr id="7" name="Picture 6">
            <a:extLst>
              <a:ext uri="{FF2B5EF4-FFF2-40B4-BE49-F238E27FC236}">
                <a16:creationId xmlns:a16="http://schemas.microsoft.com/office/drawing/2014/main" id="{8EBE1B3D-5BD9-47EF-BADD-EF39FC62D1D3}"/>
              </a:ext>
            </a:extLst>
          </p:cNvPr>
          <p:cNvPicPr>
            <a:picLocks noChangeAspect="1"/>
          </p:cNvPicPr>
          <p:nvPr/>
        </p:nvPicPr>
        <p:blipFill>
          <a:blip r:embed="rId5"/>
          <a:stretch>
            <a:fillRect/>
          </a:stretch>
        </p:blipFill>
        <p:spPr>
          <a:xfrm>
            <a:off x="6520069" y="1771413"/>
            <a:ext cx="4982325" cy="2193946"/>
          </a:xfrm>
          <a:prstGeom prst="rect">
            <a:avLst/>
          </a:prstGeom>
        </p:spPr>
      </p:pic>
      <p:sp>
        <p:nvSpPr>
          <p:cNvPr id="11" name="TextBox 10">
            <a:extLst>
              <a:ext uri="{FF2B5EF4-FFF2-40B4-BE49-F238E27FC236}">
                <a16:creationId xmlns:a16="http://schemas.microsoft.com/office/drawing/2014/main" id="{68C2CEC7-112A-5BBB-7FA1-0FCDA6BF9E69}"/>
              </a:ext>
            </a:extLst>
          </p:cNvPr>
          <p:cNvSpPr txBox="1"/>
          <p:nvPr/>
        </p:nvSpPr>
        <p:spPr>
          <a:xfrm>
            <a:off x="7150211" y="4643855"/>
            <a:ext cx="3639709" cy="369332"/>
          </a:xfrm>
          <a:prstGeom prst="rect">
            <a:avLst/>
          </a:prstGeom>
          <a:noFill/>
        </p:spPr>
        <p:txBody>
          <a:bodyPr wrap="square">
            <a:spAutoFit/>
          </a:bodyPr>
          <a:lstStyle/>
          <a:p>
            <a:r>
              <a:rPr lang="en-US" sz="1800" b="1">
                <a:solidFill>
                  <a:srgbClr val="00498A"/>
                </a:solidFill>
                <a:latin typeface="Myriad Pro" panose="020B0503030403020204"/>
                <a:hlinkClick r:id="rId6">
                  <a:extLst>
                    <a:ext uri="{A12FA001-AC4F-418D-AE19-62706E023703}">
                      <ahyp:hlinkClr xmlns:ahyp="http://schemas.microsoft.com/office/drawing/2018/hyperlinkcolor" val="tx"/>
                    </a:ext>
                  </a:extLst>
                </a:hlinkClick>
              </a:rPr>
              <a:t>www.seai.ie/energyacademy</a:t>
            </a:r>
            <a:r>
              <a:rPr lang="en-US" sz="1800" b="1">
                <a:solidFill>
                  <a:srgbClr val="00498A"/>
                </a:solidFill>
                <a:latin typeface="Myriad Pro" panose="020B0503030403020204"/>
              </a:rPr>
              <a:t> </a:t>
            </a:r>
            <a:endParaRPr lang="en-IE"/>
          </a:p>
        </p:txBody>
      </p:sp>
    </p:spTree>
    <p:extLst>
      <p:ext uri="{BB962C8B-B14F-4D97-AF65-F5344CB8AC3E}">
        <p14:creationId xmlns:p14="http://schemas.microsoft.com/office/powerpoint/2010/main" val="3517641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riting on a piece of paper&#10;&#10;Description automatically generated with medium confidence">
            <a:extLst>
              <a:ext uri="{FF2B5EF4-FFF2-40B4-BE49-F238E27FC236}">
                <a16:creationId xmlns:a16="http://schemas.microsoft.com/office/drawing/2014/main" id="{A31BEC43-0552-474A-AA49-D26BBF99C5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7021" y="0"/>
            <a:ext cx="7081804" cy="6858000"/>
          </a:xfrm>
          <a:prstGeom prst="rect">
            <a:avLst/>
          </a:prstGeom>
        </p:spPr>
      </p:pic>
      <p:sp>
        <p:nvSpPr>
          <p:cNvPr id="8" name="Rectangle 7">
            <a:extLst>
              <a:ext uri="{FF2B5EF4-FFF2-40B4-BE49-F238E27FC236}">
                <a16:creationId xmlns:a16="http://schemas.microsoft.com/office/drawing/2014/main" id="{918C5EC2-12F2-624D-AA66-F3DE8CC57F6D}"/>
              </a:ext>
            </a:extLst>
          </p:cNvPr>
          <p:cNvSpPr/>
          <p:nvPr/>
        </p:nvSpPr>
        <p:spPr>
          <a:xfrm flipH="1">
            <a:off x="4860159" y="-10563"/>
            <a:ext cx="6457869" cy="6868563"/>
          </a:xfrm>
          <a:prstGeom prst="rect">
            <a:avLst/>
          </a:prstGeom>
          <a:gradFill>
            <a:gsLst>
              <a:gs pos="0">
                <a:schemeClr val="bg1">
                  <a:alpha val="0"/>
                </a:schemeClr>
              </a:gs>
              <a:gs pos="71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6EC17E6-A14D-C74A-926E-D2FABA1F7AAC}"/>
              </a:ext>
            </a:extLst>
          </p:cNvPr>
          <p:cNvSpPr>
            <a:spLocks noGrp="1"/>
          </p:cNvSpPr>
          <p:nvPr>
            <p:ph type="sldNum" sz="quarter" idx="4"/>
          </p:nvPr>
        </p:nvSpPr>
        <p:spPr/>
        <p:txBody>
          <a:bodyPr/>
          <a:lstStyle/>
          <a:p>
            <a:fld id="{316755DE-A14E-A247-9B1E-AB0C957F89E6}" type="slidenum">
              <a:rPr lang="en-US" smtClean="0"/>
              <a:pPr/>
              <a:t>26</a:t>
            </a:fld>
            <a:endParaRPr lang="en-US"/>
          </a:p>
        </p:txBody>
      </p:sp>
      <p:sp>
        <p:nvSpPr>
          <p:cNvPr id="5" name="Footer Placeholder 4">
            <a:extLst>
              <a:ext uri="{FF2B5EF4-FFF2-40B4-BE49-F238E27FC236}">
                <a16:creationId xmlns:a16="http://schemas.microsoft.com/office/drawing/2014/main" id="{9E85E8DF-2A43-D74A-B908-BFC8F49A3C5B}"/>
              </a:ext>
            </a:extLst>
          </p:cNvPr>
          <p:cNvSpPr>
            <a:spLocks noGrp="1"/>
          </p:cNvSpPr>
          <p:nvPr>
            <p:ph type="ftr" sz="quarter" idx="3"/>
          </p:nvPr>
        </p:nvSpPr>
        <p:spPr/>
        <p:txBody>
          <a:bodyPr/>
          <a:lstStyle/>
          <a:p>
            <a:r>
              <a:rPr lang="en-IE">
                <a:latin typeface="Gotham Book" panose="02000604040000020004" pitchFamily="2" charset="0"/>
              </a:rPr>
              <a:t>www.seai.ie</a:t>
            </a:r>
          </a:p>
          <a:p>
            <a:endParaRPr lang="en-US">
              <a:latin typeface="Arial"/>
            </a:endParaRPr>
          </a:p>
        </p:txBody>
      </p:sp>
      <p:cxnSp>
        <p:nvCxnSpPr>
          <p:cNvPr id="9" name="Straight Connector 8">
            <a:extLst>
              <a:ext uri="{FF2B5EF4-FFF2-40B4-BE49-F238E27FC236}">
                <a16:creationId xmlns:a16="http://schemas.microsoft.com/office/drawing/2014/main" id="{77525252-8360-634B-9BBD-E8BFF5B6ED1C}"/>
              </a:ext>
            </a:extLst>
          </p:cNvPr>
          <p:cNvCxnSpPr/>
          <p:nvPr/>
        </p:nvCxnSpPr>
        <p:spPr>
          <a:xfrm flipH="1">
            <a:off x="899610" y="6337300"/>
            <a:ext cx="8193590" cy="0"/>
          </a:xfrm>
          <a:prstGeom prst="line">
            <a:avLst/>
          </a:prstGeom>
          <a:ln w="6350" cmpd="sng">
            <a:solidFill>
              <a:srgbClr val="009C75"/>
            </a:solidFill>
          </a:ln>
          <a:effectLst/>
        </p:spPr>
        <p:style>
          <a:lnRef idx="2">
            <a:schemeClr val="accent4"/>
          </a:lnRef>
          <a:fillRef idx="0">
            <a:schemeClr val="accent4"/>
          </a:fillRef>
          <a:effectRef idx="1">
            <a:schemeClr val="accent4"/>
          </a:effectRef>
          <a:fontRef idx="minor">
            <a:schemeClr val="tx1"/>
          </a:fontRef>
        </p:style>
      </p:cxnSp>
      <p:pic>
        <p:nvPicPr>
          <p:cNvPr id="10" name="SEAI_col.png" descr="/Volumes/Work Folder/Clients/SEAI/XXXX_SEAI_PPT_Template/2 Creative/Creative Support Files/Images/SEAI_col.png">
            <a:extLst>
              <a:ext uri="{FF2B5EF4-FFF2-40B4-BE49-F238E27FC236}">
                <a16:creationId xmlns:a16="http://schemas.microsoft.com/office/drawing/2014/main" id="{F92C979C-8A74-8641-A304-0736A1606180}"/>
              </a:ext>
            </a:extLst>
          </p:cNvPr>
          <p:cNvPicPr>
            <a:picLocks noChangeAspect="1"/>
          </p:cNvPicPr>
          <p:nvPr/>
        </p:nvPicPr>
        <p:blipFill>
          <a:blip r:embed="rId4" r:link="rId5" cstate="screen">
            <a:extLst>
              <a:ext uri="{28A0092B-C50C-407E-A947-70E740481C1C}">
                <a14:useLocalDpi xmlns:a14="http://schemas.microsoft.com/office/drawing/2010/main"/>
              </a:ext>
            </a:extLst>
          </a:blip>
          <a:stretch>
            <a:fillRect/>
          </a:stretch>
        </p:blipFill>
        <p:spPr>
          <a:xfrm>
            <a:off x="9519507" y="6115668"/>
            <a:ext cx="1790699" cy="466258"/>
          </a:xfrm>
          <a:prstGeom prst="rect">
            <a:avLst/>
          </a:prstGeom>
        </p:spPr>
      </p:pic>
      <p:pic>
        <p:nvPicPr>
          <p:cNvPr id="11" name="Picture 10">
            <a:extLst>
              <a:ext uri="{FF2B5EF4-FFF2-40B4-BE49-F238E27FC236}">
                <a16:creationId xmlns:a16="http://schemas.microsoft.com/office/drawing/2014/main" id="{51EC7439-D8CA-3246-8B62-2352ABD4E1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453" t="28177" r="38892" b="-4222"/>
          <a:stretch/>
        </p:blipFill>
        <p:spPr>
          <a:xfrm>
            <a:off x="5505854" y="0"/>
            <a:ext cx="6682969" cy="6337300"/>
          </a:xfrm>
          <a:prstGeom prst="rect">
            <a:avLst/>
          </a:prstGeom>
        </p:spPr>
      </p:pic>
      <p:sp>
        <p:nvSpPr>
          <p:cNvPr id="2" name="Title 1">
            <a:extLst>
              <a:ext uri="{FF2B5EF4-FFF2-40B4-BE49-F238E27FC236}">
                <a16:creationId xmlns:a16="http://schemas.microsoft.com/office/drawing/2014/main" id="{47644948-AD8D-314C-8B47-05F07BD6B358}"/>
              </a:ext>
            </a:extLst>
          </p:cNvPr>
          <p:cNvSpPr>
            <a:spLocks noGrp="1"/>
          </p:cNvSpPr>
          <p:nvPr>
            <p:ph type="title"/>
          </p:nvPr>
        </p:nvSpPr>
        <p:spPr/>
        <p:txBody>
          <a:bodyPr>
            <a:normAutofit fontScale="90000"/>
          </a:bodyPr>
          <a:lstStyle/>
          <a:p>
            <a:r>
              <a:rPr lang="en-US">
                <a:latin typeface="Myriad Pro"/>
              </a:rPr>
              <a:t>Business Supports - Complete an Energy Audit</a:t>
            </a:r>
            <a:br>
              <a:rPr lang="en-US">
                <a:latin typeface="Myriad Pro" panose="020B0503030403020204" pitchFamily="34" charset="0"/>
              </a:rPr>
            </a:br>
            <a:r>
              <a:rPr lang="en-US">
                <a:latin typeface="Myriad Pro"/>
              </a:rPr>
              <a:t>Support Scheme for Energy Audits</a:t>
            </a:r>
          </a:p>
        </p:txBody>
      </p:sp>
      <p:sp>
        <p:nvSpPr>
          <p:cNvPr id="3" name="Content Placeholder 2">
            <a:extLst>
              <a:ext uri="{FF2B5EF4-FFF2-40B4-BE49-F238E27FC236}">
                <a16:creationId xmlns:a16="http://schemas.microsoft.com/office/drawing/2014/main" id="{52F530F3-A9D5-3641-AB17-B738B0FFC334}"/>
              </a:ext>
            </a:extLst>
          </p:cNvPr>
          <p:cNvSpPr>
            <a:spLocks noGrp="1"/>
          </p:cNvSpPr>
          <p:nvPr>
            <p:ph idx="1"/>
          </p:nvPr>
        </p:nvSpPr>
        <p:spPr>
          <a:xfrm>
            <a:off x="899610" y="1822165"/>
            <a:ext cx="5381920" cy="4592288"/>
          </a:xfrm>
        </p:spPr>
        <p:txBody>
          <a:bodyPr>
            <a:normAutofit/>
          </a:bodyPr>
          <a:lstStyle/>
          <a:p>
            <a:pPr>
              <a:spcBef>
                <a:spcPts val="0"/>
              </a:spcBef>
              <a:spcAft>
                <a:spcPts val="1200"/>
              </a:spcAft>
            </a:pPr>
            <a:r>
              <a:rPr lang="en-US" sz="2000">
                <a:latin typeface="Myriad Pro" panose="020B0503030403020204" pitchFamily="34" charset="0"/>
              </a:rPr>
              <a:t>Offers SMES a voucher of €2,000 to get an energy audit</a:t>
            </a:r>
          </a:p>
          <a:p>
            <a:pPr>
              <a:spcBef>
                <a:spcPts val="0"/>
              </a:spcBef>
              <a:spcAft>
                <a:spcPts val="1200"/>
              </a:spcAft>
            </a:pPr>
            <a:r>
              <a:rPr lang="en-US" sz="2000">
                <a:latin typeface="Myriad Pro" panose="020B0503030403020204" pitchFamily="34" charset="0"/>
              </a:rPr>
              <a:t>Audits are carried out by an SEAI Registered Energy Auditor – the list of participating auditors is available online</a:t>
            </a:r>
          </a:p>
          <a:p>
            <a:pPr>
              <a:spcBef>
                <a:spcPts val="0"/>
              </a:spcBef>
              <a:spcAft>
                <a:spcPts val="1200"/>
              </a:spcAft>
            </a:pPr>
            <a:r>
              <a:rPr lang="en-US" sz="2000">
                <a:latin typeface="Myriad Pro" panose="020B0503030403020204" pitchFamily="34" charset="0"/>
              </a:rPr>
              <a:t>To be eligible, your company must: spend at least €10,000 on energy per year, have a valid CRO number, and be tax compliant</a:t>
            </a:r>
          </a:p>
          <a:p>
            <a:pPr>
              <a:spcBef>
                <a:spcPts val="0"/>
              </a:spcBef>
              <a:spcAft>
                <a:spcPts val="1200"/>
              </a:spcAft>
            </a:pPr>
            <a:r>
              <a:rPr lang="en-US" sz="2000">
                <a:latin typeface="Myriad Pro" panose="020B0503030403020204" pitchFamily="34" charset="0"/>
              </a:rPr>
              <a:t>Find out more and apply online: </a:t>
            </a:r>
            <a:r>
              <a:rPr lang="en-US" sz="2000" b="1" u="sng">
                <a:solidFill>
                  <a:srgbClr val="00498A"/>
                </a:solidFill>
                <a:latin typeface="Myriad Pro" panose="020B0503030403020204" pitchFamily="34" charset="0"/>
              </a:rPr>
              <a:t>https://www.seai.ie/sme/energyaudits</a:t>
            </a:r>
          </a:p>
        </p:txBody>
      </p:sp>
    </p:spTree>
    <p:extLst>
      <p:ext uri="{BB962C8B-B14F-4D97-AF65-F5344CB8AC3E}">
        <p14:creationId xmlns:p14="http://schemas.microsoft.com/office/powerpoint/2010/main" val="311529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car&#10;&#10;Description automatically generated with low confidence">
            <a:extLst>
              <a:ext uri="{FF2B5EF4-FFF2-40B4-BE49-F238E27FC236}">
                <a16:creationId xmlns:a16="http://schemas.microsoft.com/office/drawing/2014/main" id="{FFD71B67-2C1E-834C-AEC1-84B2EE4630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54819" y="0"/>
            <a:ext cx="8434006" cy="6858000"/>
          </a:xfrm>
          <a:prstGeom prst="rect">
            <a:avLst/>
          </a:prstGeom>
        </p:spPr>
      </p:pic>
      <p:sp>
        <p:nvSpPr>
          <p:cNvPr id="10" name="Rectangle 9">
            <a:extLst>
              <a:ext uri="{FF2B5EF4-FFF2-40B4-BE49-F238E27FC236}">
                <a16:creationId xmlns:a16="http://schemas.microsoft.com/office/drawing/2014/main" id="{6912434B-E2F0-D041-BFAD-5774BBE84DBD}"/>
              </a:ext>
            </a:extLst>
          </p:cNvPr>
          <p:cNvSpPr/>
          <p:nvPr/>
        </p:nvSpPr>
        <p:spPr>
          <a:xfrm flipH="1">
            <a:off x="3740070" y="-10563"/>
            <a:ext cx="6097103" cy="6868563"/>
          </a:xfrm>
          <a:prstGeom prst="rect">
            <a:avLst/>
          </a:prstGeom>
          <a:gradFill>
            <a:gsLst>
              <a:gs pos="0">
                <a:schemeClr val="bg1">
                  <a:alpha val="0"/>
                </a:schemeClr>
              </a:gs>
              <a:gs pos="71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733ABC0-2F15-F740-A7C9-F7D1F4996ADF}"/>
              </a:ext>
            </a:extLst>
          </p:cNvPr>
          <p:cNvSpPr>
            <a:spLocks noGrp="1"/>
          </p:cNvSpPr>
          <p:nvPr>
            <p:ph type="sldNum" sz="quarter" idx="4"/>
          </p:nvPr>
        </p:nvSpPr>
        <p:spPr/>
        <p:txBody>
          <a:bodyPr/>
          <a:lstStyle/>
          <a:p>
            <a:fld id="{316755DE-A14E-A247-9B1E-AB0C957F89E6}" type="slidenum">
              <a:rPr lang="en-US" smtClean="0"/>
              <a:pPr/>
              <a:t>27</a:t>
            </a:fld>
            <a:endParaRPr lang="en-US"/>
          </a:p>
        </p:txBody>
      </p:sp>
      <p:pic>
        <p:nvPicPr>
          <p:cNvPr id="11" name="SEAI_Wht.png" descr="/Volumes/Work Folder/Clients/SEAI/XXXX_SEAI_PPT_Template/2 Creative/Creative Support Files/Images/SEAI_Wht.png">
            <a:extLst>
              <a:ext uri="{FF2B5EF4-FFF2-40B4-BE49-F238E27FC236}">
                <a16:creationId xmlns:a16="http://schemas.microsoft.com/office/drawing/2014/main" id="{DAC523E8-6DCB-424F-A53D-7F40A7172D58}"/>
              </a:ext>
            </a:extLst>
          </p:cNvPr>
          <p:cNvPicPr>
            <a:picLocks noChangeAspect="1"/>
          </p:cNvPicPr>
          <p:nvPr/>
        </p:nvPicPr>
        <p:blipFill>
          <a:blip r:embed="rId3" r:link="rId4" cstate="screen">
            <a:extLst>
              <a:ext uri="{28A0092B-C50C-407E-A947-70E740481C1C}">
                <a14:useLocalDpi xmlns:a14="http://schemas.microsoft.com/office/drawing/2010/main"/>
              </a:ext>
            </a:extLst>
          </a:blip>
          <a:stretch>
            <a:fillRect/>
          </a:stretch>
        </p:blipFill>
        <p:spPr>
          <a:xfrm>
            <a:off x="9512301" y="6108700"/>
            <a:ext cx="1809986" cy="469900"/>
          </a:xfrm>
          <a:prstGeom prst="rect">
            <a:avLst/>
          </a:prstGeom>
        </p:spPr>
      </p:pic>
      <p:cxnSp>
        <p:nvCxnSpPr>
          <p:cNvPr id="12" name="Straight Connector 11">
            <a:extLst>
              <a:ext uri="{FF2B5EF4-FFF2-40B4-BE49-F238E27FC236}">
                <a16:creationId xmlns:a16="http://schemas.microsoft.com/office/drawing/2014/main" id="{C16729E9-D987-7141-A3DD-C697AF99FE61}"/>
              </a:ext>
            </a:extLst>
          </p:cNvPr>
          <p:cNvCxnSpPr/>
          <p:nvPr/>
        </p:nvCxnSpPr>
        <p:spPr>
          <a:xfrm flipH="1">
            <a:off x="899610" y="6337300"/>
            <a:ext cx="8193590" cy="0"/>
          </a:xfrm>
          <a:prstGeom prst="line">
            <a:avLst/>
          </a:prstGeom>
          <a:ln w="6350" cmpd="sng">
            <a:solidFill>
              <a:srgbClr val="009C75"/>
            </a:solidFill>
          </a:ln>
          <a:effectLst/>
        </p:spPr>
        <p:style>
          <a:lnRef idx="2">
            <a:schemeClr val="accent4"/>
          </a:lnRef>
          <a:fillRef idx="0">
            <a:schemeClr val="accent4"/>
          </a:fillRef>
          <a:effectRef idx="1">
            <a:schemeClr val="accent4"/>
          </a:effectRef>
          <a:fontRef idx="minor">
            <a:schemeClr val="tx1"/>
          </a:fontRef>
        </p:style>
      </p:cxnSp>
      <p:sp>
        <p:nvSpPr>
          <p:cNvPr id="13" name="Footer Placeholder 4">
            <a:extLst>
              <a:ext uri="{FF2B5EF4-FFF2-40B4-BE49-F238E27FC236}">
                <a16:creationId xmlns:a16="http://schemas.microsoft.com/office/drawing/2014/main" id="{1144CD1D-664D-934D-9EA6-B5CB7F754A35}"/>
              </a:ext>
            </a:extLst>
          </p:cNvPr>
          <p:cNvSpPr>
            <a:spLocks noGrp="1"/>
          </p:cNvSpPr>
          <p:nvPr>
            <p:ph type="ftr" sz="quarter" idx="3"/>
          </p:nvPr>
        </p:nvSpPr>
        <p:spPr>
          <a:xfrm>
            <a:off x="1317075" y="6525684"/>
            <a:ext cx="3859795" cy="183206"/>
          </a:xfrm>
        </p:spPr>
        <p:txBody>
          <a:bodyPr/>
          <a:lstStyle/>
          <a:p>
            <a:r>
              <a:rPr lang="en-IE">
                <a:latin typeface="Gotham Book" panose="02000604040000020004" pitchFamily="2" charset="0"/>
              </a:rPr>
              <a:t>www.seai.ie</a:t>
            </a:r>
          </a:p>
          <a:p>
            <a:endParaRPr lang="en-US">
              <a:latin typeface="Arial"/>
            </a:endParaRPr>
          </a:p>
        </p:txBody>
      </p:sp>
      <p:pic>
        <p:nvPicPr>
          <p:cNvPr id="14" name="Picture 13">
            <a:extLst>
              <a:ext uri="{FF2B5EF4-FFF2-40B4-BE49-F238E27FC236}">
                <a16:creationId xmlns:a16="http://schemas.microsoft.com/office/drawing/2014/main" id="{A0F1C623-DA46-2342-BF81-A94A552BD5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453" t="28177" r="38892" b="-4222"/>
          <a:stretch/>
        </p:blipFill>
        <p:spPr>
          <a:xfrm>
            <a:off x="5505854" y="0"/>
            <a:ext cx="6682969" cy="6337300"/>
          </a:xfrm>
          <a:prstGeom prst="rect">
            <a:avLst/>
          </a:prstGeom>
        </p:spPr>
      </p:pic>
      <p:sp>
        <p:nvSpPr>
          <p:cNvPr id="7" name="Content Placeholder 6">
            <a:extLst>
              <a:ext uri="{FF2B5EF4-FFF2-40B4-BE49-F238E27FC236}">
                <a16:creationId xmlns:a16="http://schemas.microsoft.com/office/drawing/2014/main" id="{3703018E-C06C-7843-AF67-EFCD15582019}"/>
              </a:ext>
            </a:extLst>
          </p:cNvPr>
          <p:cNvSpPr>
            <a:spLocks noGrp="1"/>
          </p:cNvSpPr>
          <p:nvPr>
            <p:ph idx="1"/>
          </p:nvPr>
        </p:nvSpPr>
        <p:spPr/>
        <p:txBody>
          <a:bodyPr vert="horz" lIns="91440" tIns="45720" rIns="91440" bIns="45720" rtlCol="0" anchor="t">
            <a:normAutofit lnSpcReduction="10000"/>
          </a:bodyPr>
          <a:lstStyle/>
          <a:p>
            <a:pPr marL="0" indent="0">
              <a:buNone/>
            </a:pPr>
            <a:r>
              <a:rPr lang="en-US" sz="2000" b="1" dirty="0">
                <a:solidFill>
                  <a:srgbClr val="00498A"/>
                </a:solidFill>
                <a:latin typeface="Myriad Pro" panose="020B0503030403020204" pitchFamily="34" charset="0"/>
              </a:rPr>
              <a:t>What is it for:</a:t>
            </a:r>
          </a:p>
          <a:p>
            <a:r>
              <a:rPr lang="en-US" sz="2000" dirty="0">
                <a:latin typeface="Myriad Pro"/>
              </a:rPr>
              <a:t>New Battery Electric Vehicles (BEV) </a:t>
            </a:r>
            <a:endParaRPr lang="en-US" sz="2000" dirty="0">
              <a:latin typeface="Myriad Pro" panose="020B0503030403020204" pitchFamily="34" charset="0"/>
            </a:endParaRPr>
          </a:p>
          <a:p>
            <a:pPr marL="0" indent="0">
              <a:buNone/>
            </a:pPr>
            <a:r>
              <a:rPr lang="en-US" sz="2000" b="1" dirty="0">
                <a:solidFill>
                  <a:srgbClr val="00498A"/>
                </a:solidFill>
                <a:latin typeface="Myriad Pro" panose="020B0503030403020204" pitchFamily="34" charset="0"/>
              </a:rPr>
              <a:t>Who is eligible:</a:t>
            </a:r>
          </a:p>
          <a:p>
            <a:r>
              <a:rPr lang="en-US" sz="2000" dirty="0">
                <a:latin typeface="Myriad Pro" panose="020B0503030403020204" pitchFamily="34" charset="0"/>
              </a:rPr>
              <a:t>Private purchase, Demo Vehicles</a:t>
            </a:r>
          </a:p>
          <a:p>
            <a:pPr>
              <a:spcAft>
                <a:spcPts val="800"/>
              </a:spcAft>
            </a:pPr>
            <a:r>
              <a:rPr lang="en-US" sz="2000" dirty="0">
                <a:latin typeface="Myriad Pro" panose="020B0503030403020204" pitchFamily="34" charset="0"/>
              </a:rPr>
              <a:t>Commercial Vans (N1) </a:t>
            </a:r>
          </a:p>
          <a:p>
            <a:pPr marL="0" indent="0">
              <a:buNone/>
            </a:pPr>
            <a:r>
              <a:rPr lang="en-US" sz="2000" b="1" dirty="0">
                <a:solidFill>
                  <a:srgbClr val="00498A"/>
                </a:solidFill>
                <a:latin typeface="Myriad Pro" panose="020B0503030403020204" pitchFamily="34" charset="0"/>
              </a:rPr>
              <a:t>How much is the grant:</a:t>
            </a:r>
          </a:p>
          <a:p>
            <a:pPr marL="0" indent="0">
              <a:buNone/>
            </a:pPr>
            <a:r>
              <a:rPr lang="en-US" sz="2000" dirty="0">
                <a:latin typeface="Myriad Pro"/>
              </a:rPr>
              <a:t>Grant amount is linked to vehicle list price</a:t>
            </a:r>
          </a:p>
          <a:p>
            <a:pPr>
              <a:spcAft>
                <a:spcPts val="800"/>
              </a:spcAft>
            </a:pPr>
            <a:r>
              <a:rPr lang="en-US" sz="2000" dirty="0">
                <a:latin typeface="Myriad Pro"/>
              </a:rPr>
              <a:t>Maximum €3,500 for passenger vehicles </a:t>
            </a:r>
            <a:endParaRPr lang="en-US" sz="2000" dirty="0">
              <a:latin typeface="Myriad Pro" panose="020B0503030403020204" pitchFamily="34" charset="0"/>
            </a:endParaRPr>
          </a:p>
          <a:p>
            <a:pPr>
              <a:spcAft>
                <a:spcPts val="800"/>
              </a:spcAft>
            </a:pPr>
            <a:r>
              <a:rPr lang="en-US" sz="2000" dirty="0">
                <a:latin typeface="Myriad Pro"/>
              </a:rPr>
              <a:t>Maximum €3,800 for (N1) commercial vans</a:t>
            </a:r>
            <a:endParaRPr lang="en-US" sz="2000" dirty="0">
              <a:latin typeface="Myriad Pro" panose="020B0503030403020204" pitchFamily="34" charset="0"/>
            </a:endParaRPr>
          </a:p>
          <a:p>
            <a:pPr marL="0" indent="0">
              <a:buNone/>
            </a:pPr>
            <a:r>
              <a:rPr lang="en-US" sz="2000" b="1" dirty="0">
                <a:solidFill>
                  <a:srgbClr val="00498A"/>
                </a:solidFill>
                <a:latin typeface="Myriad Pro" panose="020B0503030403020204" pitchFamily="34" charset="0"/>
              </a:rPr>
              <a:t>How to apply: </a:t>
            </a:r>
          </a:p>
          <a:p>
            <a:r>
              <a:rPr lang="en-US" sz="2000" dirty="0">
                <a:latin typeface="Myriad Pro" panose="020B0503030403020204" pitchFamily="34" charset="0"/>
              </a:rPr>
              <a:t>Your car dealer will apply for you</a:t>
            </a:r>
          </a:p>
        </p:txBody>
      </p:sp>
      <p:sp>
        <p:nvSpPr>
          <p:cNvPr id="6" name="Title 5">
            <a:extLst>
              <a:ext uri="{FF2B5EF4-FFF2-40B4-BE49-F238E27FC236}">
                <a16:creationId xmlns:a16="http://schemas.microsoft.com/office/drawing/2014/main" id="{8F2C3D95-48AE-AC4A-BEB2-E0A505E4FD3C}"/>
              </a:ext>
            </a:extLst>
          </p:cNvPr>
          <p:cNvSpPr>
            <a:spLocks noGrp="1"/>
          </p:cNvSpPr>
          <p:nvPr>
            <p:ph type="title"/>
          </p:nvPr>
        </p:nvSpPr>
        <p:spPr/>
        <p:txBody>
          <a:bodyPr/>
          <a:lstStyle/>
          <a:p>
            <a:r>
              <a:rPr lang="en-US">
                <a:latin typeface="Myriad Pro" panose="020B0503030403020204" pitchFamily="34" charset="0"/>
              </a:rPr>
              <a:t>Electric Vehicles Grant</a:t>
            </a:r>
          </a:p>
        </p:txBody>
      </p:sp>
    </p:spTree>
    <p:extLst>
      <p:ext uri="{BB962C8B-B14F-4D97-AF65-F5344CB8AC3E}">
        <p14:creationId xmlns:p14="http://schemas.microsoft.com/office/powerpoint/2010/main" val="65415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37" y="1715109"/>
            <a:ext cx="8075176" cy="3121147"/>
          </a:xfrm>
        </p:spPr>
        <p:txBody>
          <a:bodyPr>
            <a:normAutofit/>
          </a:bodyPr>
          <a:lstStyle/>
          <a:p>
            <a:r>
              <a:rPr lang="en-US">
                <a:latin typeface="Myriad Pro"/>
              </a:rPr>
              <a:t>Thank you </a:t>
            </a:r>
            <a:br>
              <a:rPr lang="en-US">
                <a:latin typeface="Myriad Pro" panose="020B0503030403020204" pitchFamily="34" charset="0"/>
              </a:rPr>
            </a:br>
            <a:r>
              <a:rPr lang="en-US">
                <a:latin typeface="Myriad Pro"/>
              </a:rPr>
              <a:t>for listening</a:t>
            </a:r>
            <a:br>
              <a:rPr lang="en-US">
                <a:latin typeface="Myriad Pro"/>
              </a:rPr>
            </a:br>
            <a:r>
              <a:rPr lang="en-US">
                <a:latin typeface="Myriad Pro"/>
                <a:hlinkClick r:id="rId2"/>
              </a:rPr>
              <a:t>ruth.buggie@seai.ie</a:t>
            </a:r>
            <a:br>
              <a:rPr lang="en-US">
                <a:latin typeface="Myriad Pro"/>
              </a:rPr>
            </a:br>
            <a:r>
              <a:rPr lang="en-US">
                <a:latin typeface="Myriad Pro"/>
              </a:rPr>
              <a:t>Grant queries: 01-808 2100</a:t>
            </a:r>
            <a:endParaRPr lang="en-US">
              <a:latin typeface="Myriad Pro" panose="020B0503030403020204" pitchFamily="34" charset="0"/>
            </a:endParaRPr>
          </a:p>
        </p:txBody>
      </p:sp>
      <p:pic>
        <p:nvPicPr>
          <p:cNvPr id="3" name="Picture 2">
            <a:extLst>
              <a:ext uri="{FF2B5EF4-FFF2-40B4-BE49-F238E27FC236}">
                <a16:creationId xmlns:a16="http://schemas.microsoft.com/office/drawing/2014/main" id="{DA654A35-93F1-5B42-B33E-D2C812AE1F37}"/>
              </a:ext>
            </a:extLst>
          </p:cNvPr>
          <p:cNvPicPr>
            <a:picLocks noChangeAspect="1"/>
          </p:cNvPicPr>
          <p:nvPr/>
        </p:nvPicPr>
        <p:blipFill>
          <a:blip r:embed="rId3"/>
          <a:stretch>
            <a:fillRect/>
          </a:stretch>
        </p:blipFill>
        <p:spPr>
          <a:xfrm>
            <a:off x="903289" y="5816600"/>
            <a:ext cx="1555750" cy="349250"/>
          </a:xfrm>
          <a:prstGeom prst="rect">
            <a:avLst/>
          </a:prstGeom>
        </p:spPr>
      </p:pic>
      <p:sp>
        <p:nvSpPr>
          <p:cNvPr id="4" name="Rectangle 3">
            <a:extLst>
              <a:ext uri="{FF2B5EF4-FFF2-40B4-BE49-F238E27FC236}">
                <a16:creationId xmlns:a16="http://schemas.microsoft.com/office/drawing/2014/main" id="{B44AF780-D2E2-9241-AB3F-1B9E0AC0AE13}"/>
              </a:ext>
            </a:extLst>
          </p:cNvPr>
          <p:cNvSpPr/>
          <p:nvPr/>
        </p:nvSpPr>
        <p:spPr>
          <a:xfrm>
            <a:off x="903288" y="5428904"/>
            <a:ext cx="3224211" cy="246221"/>
          </a:xfrm>
          <a:prstGeom prst="rect">
            <a:avLst/>
          </a:prstGeom>
        </p:spPr>
        <p:txBody>
          <a:bodyPr wrap="square" lIns="0" tIns="0" rIns="0" bIns="0">
            <a:spAutoFit/>
          </a:bodyPr>
          <a:lstStyle/>
          <a:p>
            <a:r>
              <a:rPr lang="en-US" sz="1600">
                <a:solidFill>
                  <a:schemeClr val="bg1"/>
                </a:solidFill>
              </a:rPr>
              <a:t>For more information visit </a:t>
            </a:r>
            <a:r>
              <a:rPr lang="en-US" sz="1600" b="1" err="1">
                <a:solidFill>
                  <a:schemeClr val="bg1"/>
                </a:solidFill>
              </a:rPr>
              <a:t>seai.ie</a:t>
            </a:r>
            <a:endParaRPr lang="en-US" sz="1600" b="1">
              <a:solidFill>
                <a:schemeClr val="bg1"/>
              </a:solidFill>
            </a:endParaRPr>
          </a:p>
        </p:txBody>
      </p:sp>
    </p:spTree>
    <p:extLst>
      <p:ext uri="{BB962C8B-B14F-4D97-AF65-F5344CB8AC3E}">
        <p14:creationId xmlns:p14="http://schemas.microsoft.com/office/powerpoint/2010/main" val="264745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7B80A-52B2-CBF5-D44E-9D2CB39401EB}"/>
              </a:ext>
            </a:extLst>
          </p:cNvPr>
          <p:cNvSpPr>
            <a:spLocks noGrp="1"/>
          </p:cNvSpPr>
          <p:nvPr>
            <p:ph type="title"/>
          </p:nvPr>
        </p:nvSpPr>
        <p:spPr/>
        <p:txBody>
          <a:bodyPr/>
          <a:lstStyle/>
          <a:p>
            <a:r>
              <a:rPr lang="en-US"/>
              <a:t>Overview</a:t>
            </a:r>
          </a:p>
        </p:txBody>
      </p:sp>
      <p:sp>
        <p:nvSpPr>
          <p:cNvPr id="4" name="Subtitle 3">
            <a:extLst>
              <a:ext uri="{FF2B5EF4-FFF2-40B4-BE49-F238E27FC236}">
                <a16:creationId xmlns:a16="http://schemas.microsoft.com/office/drawing/2014/main" id="{D230653F-82CC-0819-7C4D-7010C8EFAAD5}"/>
              </a:ext>
            </a:extLst>
          </p:cNvPr>
          <p:cNvSpPr>
            <a:spLocks noGrp="1"/>
          </p:cNvSpPr>
          <p:nvPr>
            <p:ph idx="1"/>
          </p:nvPr>
        </p:nvSpPr>
        <p:spPr/>
        <p:txBody>
          <a:bodyPr vert="horz" lIns="91440" tIns="45720" rIns="91440" bIns="45720" rtlCol="0" anchor="t">
            <a:normAutofit/>
          </a:bodyPr>
          <a:lstStyle/>
          <a:p>
            <a:r>
              <a:rPr lang="en-GB" sz="3200" dirty="0"/>
              <a:t>SEAI Home Energy Grant Options</a:t>
            </a:r>
          </a:p>
          <a:p>
            <a:r>
              <a:rPr lang="en-GB" sz="3200" dirty="0"/>
              <a:t>Reduce Your Use/Keep Warm and Well</a:t>
            </a:r>
          </a:p>
          <a:p>
            <a:r>
              <a:rPr lang="en-GB" sz="3200" dirty="0"/>
              <a:t>Additional Resources</a:t>
            </a:r>
          </a:p>
        </p:txBody>
      </p:sp>
      <p:sp>
        <p:nvSpPr>
          <p:cNvPr id="2" name="Slide Number Placeholder 1">
            <a:extLst>
              <a:ext uri="{FF2B5EF4-FFF2-40B4-BE49-F238E27FC236}">
                <a16:creationId xmlns:a16="http://schemas.microsoft.com/office/drawing/2014/main" id="{2291E9B0-5036-D1F0-CB03-E5FDAE515B70}"/>
              </a:ext>
            </a:extLst>
          </p:cNvPr>
          <p:cNvSpPr>
            <a:spLocks noGrp="1"/>
          </p:cNvSpPr>
          <p:nvPr>
            <p:ph type="sldNum" sz="quarter" idx="4"/>
          </p:nvPr>
        </p:nvSpPr>
        <p:spPr/>
        <p:txBody>
          <a:bodyPr/>
          <a:lstStyle/>
          <a:p>
            <a:fld id="{316755DE-A14E-A247-9B1E-AB0C957F89E6}" type="slidenum">
              <a:rPr lang="en-US" smtClean="0"/>
              <a:pPr/>
              <a:t>3</a:t>
            </a:fld>
            <a:endParaRPr lang="en-US"/>
          </a:p>
        </p:txBody>
      </p:sp>
    </p:spTree>
    <p:extLst>
      <p:ext uri="{BB962C8B-B14F-4D97-AF65-F5344CB8AC3E}">
        <p14:creationId xmlns:p14="http://schemas.microsoft.com/office/powerpoint/2010/main" val="64737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35B473-88EA-E49E-92B6-9229F2B86145}"/>
              </a:ext>
            </a:extLst>
          </p:cNvPr>
          <p:cNvSpPr>
            <a:spLocks noGrp="1"/>
          </p:cNvSpPr>
          <p:nvPr>
            <p:ph type="sldNum" sz="quarter" idx="4"/>
          </p:nvPr>
        </p:nvSpPr>
        <p:spPr/>
        <p:txBody>
          <a:bodyPr/>
          <a:lstStyle/>
          <a:p>
            <a:fld id="{316755DE-A14E-A247-9B1E-AB0C957F89E6}" type="slidenum">
              <a:rPr lang="en-US" smtClean="0"/>
              <a:pPr/>
              <a:t>4</a:t>
            </a:fld>
            <a:endParaRPr lang="en-US"/>
          </a:p>
        </p:txBody>
      </p:sp>
      <p:sp>
        <p:nvSpPr>
          <p:cNvPr id="3" name="Title 2">
            <a:extLst>
              <a:ext uri="{FF2B5EF4-FFF2-40B4-BE49-F238E27FC236}">
                <a16:creationId xmlns:a16="http://schemas.microsoft.com/office/drawing/2014/main" id="{88B578AD-AA1F-9C9B-2649-EA4EAD2786D2}"/>
              </a:ext>
            </a:extLst>
          </p:cNvPr>
          <p:cNvSpPr>
            <a:spLocks noGrp="1"/>
          </p:cNvSpPr>
          <p:nvPr>
            <p:ph type="title"/>
          </p:nvPr>
        </p:nvSpPr>
        <p:spPr/>
        <p:txBody>
          <a:bodyPr/>
          <a:lstStyle/>
          <a:p>
            <a:r>
              <a:rPr lang="en-GB"/>
              <a:t>SEAI Home Energy Grant Options</a:t>
            </a:r>
          </a:p>
        </p:txBody>
      </p:sp>
    </p:spTree>
    <p:extLst>
      <p:ext uri="{BB962C8B-B14F-4D97-AF65-F5344CB8AC3E}">
        <p14:creationId xmlns:p14="http://schemas.microsoft.com/office/powerpoint/2010/main" val="779405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792E7F0-790A-564D-A460-841FCDF8DE48}"/>
              </a:ext>
            </a:extLst>
          </p:cNvPr>
          <p:cNvSpPr/>
          <p:nvPr/>
        </p:nvSpPr>
        <p:spPr>
          <a:xfrm>
            <a:off x="-1" y="1291936"/>
            <a:ext cx="12188825" cy="448809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3768167-D676-444C-9A28-DC0FDC7340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82436" y="1291936"/>
            <a:ext cx="4806390" cy="4505449"/>
          </a:xfrm>
          <a:prstGeom prst="rect">
            <a:avLst/>
          </a:prstGeom>
        </p:spPr>
      </p:pic>
      <p:sp>
        <p:nvSpPr>
          <p:cNvPr id="30" name="Rectangle 29">
            <a:extLst>
              <a:ext uri="{FF2B5EF4-FFF2-40B4-BE49-F238E27FC236}">
                <a16:creationId xmlns:a16="http://schemas.microsoft.com/office/drawing/2014/main" id="{A45057EA-11AE-5941-9CEB-2709F0E13FA7}"/>
              </a:ext>
            </a:extLst>
          </p:cNvPr>
          <p:cNvSpPr/>
          <p:nvPr/>
        </p:nvSpPr>
        <p:spPr>
          <a:xfrm flipH="1">
            <a:off x="7127288" y="1291936"/>
            <a:ext cx="4020324" cy="4505449"/>
          </a:xfrm>
          <a:prstGeom prst="rect">
            <a:avLst/>
          </a:prstGeom>
          <a:gradFill>
            <a:gsLst>
              <a:gs pos="0">
                <a:schemeClr val="bg1">
                  <a:alpha val="0"/>
                </a:schemeClr>
              </a:gs>
              <a:gs pos="71000">
                <a:schemeClr val="bg1">
                  <a:lumMod val="9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AA99899-5903-3B46-9581-F138373C9B07}"/>
              </a:ext>
            </a:extLst>
          </p:cNvPr>
          <p:cNvSpPr>
            <a:spLocks noGrp="1"/>
          </p:cNvSpPr>
          <p:nvPr>
            <p:ph type="title"/>
          </p:nvPr>
        </p:nvSpPr>
        <p:spPr/>
        <p:txBody>
          <a:bodyPr/>
          <a:lstStyle/>
          <a:p>
            <a:r>
              <a:rPr lang="en-US">
                <a:latin typeface="Myriad Pro" panose="020B0503030403020204" pitchFamily="34" charset="0"/>
              </a:rPr>
              <a:t>Home Heat Loss and Energy Use</a:t>
            </a:r>
          </a:p>
        </p:txBody>
      </p:sp>
      <p:sp>
        <p:nvSpPr>
          <p:cNvPr id="6" name="Content Placeholder 5">
            <a:extLst>
              <a:ext uri="{FF2B5EF4-FFF2-40B4-BE49-F238E27FC236}">
                <a16:creationId xmlns:a16="http://schemas.microsoft.com/office/drawing/2014/main" id="{3DCC01CF-FBF0-2340-88CE-13AF3F305D1F}"/>
              </a:ext>
            </a:extLst>
          </p:cNvPr>
          <p:cNvSpPr>
            <a:spLocks noGrp="1"/>
          </p:cNvSpPr>
          <p:nvPr>
            <p:ph idx="1"/>
          </p:nvPr>
        </p:nvSpPr>
        <p:spPr>
          <a:xfrm>
            <a:off x="899609" y="1440000"/>
            <a:ext cx="10086637" cy="515256"/>
          </a:xfrm>
        </p:spPr>
        <p:txBody>
          <a:bodyPr>
            <a:noAutofit/>
          </a:bodyPr>
          <a:lstStyle/>
          <a:p>
            <a:pPr marL="0" indent="0">
              <a:buNone/>
            </a:pPr>
            <a:r>
              <a:rPr lang="en-US" sz="2000" b="1">
                <a:latin typeface="Myriad Pro" panose="020B0503030403020204" pitchFamily="34" charset="0"/>
              </a:rPr>
              <a:t>Where you lose energy in your home…</a:t>
            </a:r>
          </a:p>
        </p:txBody>
      </p:sp>
      <p:sp>
        <p:nvSpPr>
          <p:cNvPr id="4" name="Slide Number Placeholder 3">
            <a:extLst>
              <a:ext uri="{FF2B5EF4-FFF2-40B4-BE49-F238E27FC236}">
                <a16:creationId xmlns:a16="http://schemas.microsoft.com/office/drawing/2014/main" id="{888B5212-D317-BC4C-8478-ED02B12466CB}"/>
              </a:ext>
            </a:extLst>
          </p:cNvPr>
          <p:cNvSpPr>
            <a:spLocks noGrp="1"/>
          </p:cNvSpPr>
          <p:nvPr>
            <p:ph type="sldNum" sz="quarter" idx="4"/>
          </p:nvPr>
        </p:nvSpPr>
        <p:spPr/>
        <p:txBody>
          <a:bodyPr/>
          <a:lstStyle/>
          <a:p>
            <a:fld id="{316755DE-A14E-A247-9B1E-AB0C957F89E6}" type="slidenum">
              <a:rPr lang="en-US" smtClean="0"/>
              <a:pPr/>
              <a:t>5</a:t>
            </a:fld>
            <a:endParaRPr lang="en-US"/>
          </a:p>
        </p:txBody>
      </p:sp>
      <p:grpSp>
        <p:nvGrpSpPr>
          <p:cNvPr id="15" name="Group 14">
            <a:extLst>
              <a:ext uri="{FF2B5EF4-FFF2-40B4-BE49-F238E27FC236}">
                <a16:creationId xmlns:a16="http://schemas.microsoft.com/office/drawing/2014/main" id="{4EE4C29E-35E0-3448-B647-FB079412BC1A}"/>
              </a:ext>
            </a:extLst>
          </p:cNvPr>
          <p:cNvGrpSpPr/>
          <p:nvPr/>
        </p:nvGrpSpPr>
        <p:grpSpPr>
          <a:xfrm>
            <a:off x="2286000" y="2233132"/>
            <a:ext cx="4339586" cy="3250505"/>
            <a:chOff x="2286000" y="2233132"/>
            <a:chExt cx="4339586" cy="3250505"/>
          </a:xfrm>
        </p:grpSpPr>
        <p:sp>
          <p:nvSpPr>
            <p:cNvPr id="10" name="Rectangle 9">
              <a:extLst>
                <a:ext uri="{FF2B5EF4-FFF2-40B4-BE49-F238E27FC236}">
                  <a16:creationId xmlns:a16="http://schemas.microsoft.com/office/drawing/2014/main" id="{F83D9657-28FF-BA46-B905-9BA367E4C9F4}"/>
                </a:ext>
              </a:extLst>
            </p:cNvPr>
            <p:cNvSpPr/>
            <p:nvPr/>
          </p:nvSpPr>
          <p:spPr>
            <a:xfrm>
              <a:off x="4358754" y="3093178"/>
              <a:ext cx="2266832" cy="338554"/>
            </a:xfrm>
            <a:prstGeom prst="rect">
              <a:avLst/>
            </a:prstGeom>
          </p:spPr>
          <p:txBody>
            <a:bodyPr wrap="square" rIns="0">
              <a:spAutoFit/>
            </a:bodyPr>
            <a:lstStyle/>
            <a:p>
              <a:pPr algn="r"/>
              <a:r>
                <a:rPr lang="en-US" sz="1600">
                  <a:latin typeface="Myriad Pro" panose="020B0503030403020204" pitchFamily="34" charset="0"/>
                </a:rPr>
                <a:t>Air infiltration </a:t>
              </a:r>
              <a:r>
                <a:rPr lang="en-US" sz="1600" b="1">
                  <a:latin typeface="Myriad Pro" panose="020B0503030403020204" pitchFamily="34" charset="0"/>
                </a:rPr>
                <a:t>10%</a:t>
              </a:r>
            </a:p>
          </p:txBody>
        </p:sp>
        <p:cxnSp>
          <p:nvCxnSpPr>
            <p:cNvPr id="11" name="Straight Connector 10">
              <a:extLst>
                <a:ext uri="{FF2B5EF4-FFF2-40B4-BE49-F238E27FC236}">
                  <a16:creationId xmlns:a16="http://schemas.microsoft.com/office/drawing/2014/main" id="{AA3278D9-8A88-1045-A1DC-39E60413F8BD}"/>
                </a:ext>
              </a:extLst>
            </p:cNvPr>
            <p:cNvCxnSpPr>
              <a:cxnSpLocks/>
            </p:cNvCxnSpPr>
            <p:nvPr/>
          </p:nvCxnSpPr>
          <p:spPr>
            <a:xfrm>
              <a:off x="2286000" y="3446144"/>
              <a:ext cx="4339586" cy="0"/>
            </a:xfrm>
            <a:prstGeom prst="line">
              <a:avLst/>
            </a:prstGeom>
            <a:ln>
              <a:solidFill>
                <a:srgbClr val="009C75"/>
              </a:solidFill>
            </a:ln>
          </p:spPr>
          <p:style>
            <a:lnRef idx="1">
              <a:schemeClr val="accent6"/>
            </a:lnRef>
            <a:fillRef idx="0">
              <a:schemeClr val="accent6"/>
            </a:fillRef>
            <a:effectRef idx="0">
              <a:schemeClr val="accent6"/>
            </a:effectRef>
            <a:fontRef idx="minor">
              <a:schemeClr val="tx1"/>
            </a:fontRef>
          </p:style>
        </p:cxnSp>
        <p:sp>
          <p:nvSpPr>
            <p:cNvPr id="16" name="Rectangle 15">
              <a:extLst>
                <a:ext uri="{FF2B5EF4-FFF2-40B4-BE49-F238E27FC236}">
                  <a16:creationId xmlns:a16="http://schemas.microsoft.com/office/drawing/2014/main" id="{E071C77E-BDB0-FA44-841C-D400C59E5ED2}"/>
                </a:ext>
              </a:extLst>
            </p:cNvPr>
            <p:cNvSpPr/>
            <p:nvPr/>
          </p:nvSpPr>
          <p:spPr>
            <a:xfrm>
              <a:off x="4358754" y="4551733"/>
              <a:ext cx="2266832" cy="584775"/>
            </a:xfrm>
            <a:prstGeom prst="rect">
              <a:avLst/>
            </a:prstGeom>
          </p:spPr>
          <p:txBody>
            <a:bodyPr wrap="square" rIns="0">
              <a:spAutoFit/>
            </a:bodyPr>
            <a:lstStyle/>
            <a:p>
              <a:pPr algn="r"/>
              <a:r>
                <a:rPr lang="en-US" sz="1600"/>
                <a:t>Doors &amp; Windows </a:t>
              </a:r>
              <a:r>
                <a:rPr lang="en-US" sz="1600" b="1"/>
                <a:t>10%</a:t>
              </a:r>
            </a:p>
          </p:txBody>
        </p:sp>
        <p:cxnSp>
          <p:nvCxnSpPr>
            <p:cNvPr id="17" name="Straight Connector 16">
              <a:extLst>
                <a:ext uri="{FF2B5EF4-FFF2-40B4-BE49-F238E27FC236}">
                  <a16:creationId xmlns:a16="http://schemas.microsoft.com/office/drawing/2014/main" id="{1D968662-5BF3-B14A-8370-F4E8B27DFD0F}"/>
                </a:ext>
              </a:extLst>
            </p:cNvPr>
            <p:cNvCxnSpPr>
              <a:cxnSpLocks/>
            </p:cNvCxnSpPr>
            <p:nvPr/>
          </p:nvCxnSpPr>
          <p:spPr>
            <a:xfrm>
              <a:off x="3449782" y="4904699"/>
              <a:ext cx="3175804" cy="0"/>
            </a:xfrm>
            <a:prstGeom prst="line">
              <a:avLst/>
            </a:prstGeom>
            <a:ln>
              <a:solidFill>
                <a:srgbClr val="009C75"/>
              </a:solidFill>
            </a:ln>
          </p:spPr>
          <p:style>
            <a:lnRef idx="1">
              <a:schemeClr val="accent6"/>
            </a:lnRef>
            <a:fillRef idx="0">
              <a:schemeClr val="accent6"/>
            </a:fillRef>
            <a:effectRef idx="0">
              <a:schemeClr val="accent6"/>
            </a:effectRef>
            <a:fontRef idx="minor">
              <a:schemeClr val="tx1"/>
            </a:fontRef>
          </p:style>
        </p:cxnSp>
        <p:sp>
          <p:nvSpPr>
            <p:cNvPr id="19" name="Rectangle 18">
              <a:extLst>
                <a:ext uri="{FF2B5EF4-FFF2-40B4-BE49-F238E27FC236}">
                  <a16:creationId xmlns:a16="http://schemas.microsoft.com/office/drawing/2014/main" id="{B23E9867-4AAF-9942-B261-F99B1FE5E4CD}"/>
                </a:ext>
              </a:extLst>
            </p:cNvPr>
            <p:cNvSpPr/>
            <p:nvPr/>
          </p:nvSpPr>
          <p:spPr>
            <a:xfrm>
              <a:off x="4358754" y="2233132"/>
              <a:ext cx="2266832" cy="338554"/>
            </a:xfrm>
            <a:prstGeom prst="rect">
              <a:avLst/>
            </a:prstGeom>
          </p:spPr>
          <p:txBody>
            <a:bodyPr wrap="square" rIns="0">
              <a:spAutoFit/>
            </a:bodyPr>
            <a:lstStyle/>
            <a:p>
              <a:pPr algn="r"/>
              <a:r>
                <a:rPr lang="en-US" sz="1600">
                  <a:latin typeface="Myriad Pro" panose="020B0503030403020204" pitchFamily="34" charset="0"/>
                </a:rPr>
                <a:t>Roof </a:t>
              </a:r>
              <a:r>
                <a:rPr lang="en-US" sz="1600" b="1">
                  <a:latin typeface="Myriad Pro" panose="020B0503030403020204" pitchFamily="34" charset="0"/>
                </a:rPr>
                <a:t>30%</a:t>
              </a:r>
            </a:p>
          </p:txBody>
        </p:sp>
        <p:cxnSp>
          <p:nvCxnSpPr>
            <p:cNvPr id="20" name="Straight Connector 19">
              <a:extLst>
                <a:ext uri="{FF2B5EF4-FFF2-40B4-BE49-F238E27FC236}">
                  <a16:creationId xmlns:a16="http://schemas.microsoft.com/office/drawing/2014/main" id="{0DB55423-DC7F-8845-BA2F-778E842E3E79}"/>
                </a:ext>
              </a:extLst>
            </p:cNvPr>
            <p:cNvCxnSpPr>
              <a:cxnSpLocks/>
            </p:cNvCxnSpPr>
            <p:nvPr/>
          </p:nvCxnSpPr>
          <p:spPr>
            <a:xfrm>
              <a:off x="3920836" y="2586097"/>
              <a:ext cx="2704750" cy="0"/>
            </a:xfrm>
            <a:prstGeom prst="line">
              <a:avLst/>
            </a:prstGeom>
            <a:ln>
              <a:solidFill>
                <a:srgbClr val="009C75"/>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EAA87308-9B01-3F40-ACB1-765D961916F2}"/>
                </a:ext>
              </a:extLst>
            </p:cNvPr>
            <p:cNvSpPr/>
            <p:nvPr/>
          </p:nvSpPr>
          <p:spPr>
            <a:xfrm>
              <a:off x="4358754" y="4021554"/>
              <a:ext cx="2266832" cy="338554"/>
            </a:xfrm>
            <a:prstGeom prst="rect">
              <a:avLst/>
            </a:prstGeom>
          </p:spPr>
          <p:txBody>
            <a:bodyPr wrap="square" rIns="0">
              <a:spAutoFit/>
            </a:bodyPr>
            <a:lstStyle/>
            <a:p>
              <a:pPr algn="r"/>
              <a:r>
                <a:rPr lang="en-US" sz="1600">
                  <a:latin typeface="Myriad Pro" panose="020B0503030403020204" pitchFamily="34" charset="0"/>
                </a:rPr>
                <a:t>Walls </a:t>
              </a:r>
              <a:r>
                <a:rPr lang="en-US" sz="1600" b="1">
                  <a:latin typeface="Myriad Pro" panose="020B0503030403020204" pitchFamily="34" charset="0"/>
                </a:rPr>
                <a:t>30%</a:t>
              </a:r>
            </a:p>
          </p:txBody>
        </p:sp>
        <p:cxnSp>
          <p:nvCxnSpPr>
            <p:cNvPr id="23" name="Straight Connector 22">
              <a:extLst>
                <a:ext uri="{FF2B5EF4-FFF2-40B4-BE49-F238E27FC236}">
                  <a16:creationId xmlns:a16="http://schemas.microsoft.com/office/drawing/2014/main" id="{69F31704-AAEF-5B43-BED3-9B7A4A7282F1}"/>
                </a:ext>
              </a:extLst>
            </p:cNvPr>
            <p:cNvCxnSpPr>
              <a:cxnSpLocks/>
            </p:cNvCxnSpPr>
            <p:nvPr/>
          </p:nvCxnSpPr>
          <p:spPr>
            <a:xfrm>
              <a:off x="2427950" y="4374519"/>
              <a:ext cx="4197636" cy="0"/>
            </a:xfrm>
            <a:prstGeom prst="line">
              <a:avLst/>
            </a:prstGeom>
            <a:ln>
              <a:solidFill>
                <a:srgbClr val="009C75"/>
              </a:solidFill>
            </a:ln>
          </p:spPr>
          <p:style>
            <a:lnRef idx="1">
              <a:schemeClr val="accent6"/>
            </a:lnRef>
            <a:fillRef idx="0">
              <a:schemeClr val="accent6"/>
            </a:fillRef>
            <a:effectRef idx="0">
              <a:schemeClr val="accent6"/>
            </a:effectRef>
            <a:fontRef idx="minor">
              <a:schemeClr val="tx1"/>
            </a:fontRef>
          </p:style>
        </p:cxnSp>
        <p:sp>
          <p:nvSpPr>
            <p:cNvPr id="25" name="Rectangle 24">
              <a:extLst>
                <a:ext uri="{FF2B5EF4-FFF2-40B4-BE49-F238E27FC236}">
                  <a16:creationId xmlns:a16="http://schemas.microsoft.com/office/drawing/2014/main" id="{66A5B6A2-FE41-5340-BE75-F09FF3E8AB68}"/>
                </a:ext>
              </a:extLst>
            </p:cNvPr>
            <p:cNvSpPr/>
            <p:nvPr/>
          </p:nvSpPr>
          <p:spPr>
            <a:xfrm>
              <a:off x="4358754" y="5130671"/>
              <a:ext cx="2266832" cy="338554"/>
            </a:xfrm>
            <a:prstGeom prst="rect">
              <a:avLst/>
            </a:prstGeom>
          </p:spPr>
          <p:txBody>
            <a:bodyPr wrap="square" rIns="0">
              <a:spAutoFit/>
            </a:bodyPr>
            <a:lstStyle/>
            <a:p>
              <a:pPr algn="r"/>
              <a:r>
                <a:rPr lang="en-US" sz="1600">
                  <a:latin typeface="Myriad Pro" panose="020B0503030403020204" pitchFamily="34" charset="0"/>
                </a:rPr>
                <a:t>Floors</a:t>
              </a:r>
              <a:r>
                <a:rPr lang="en-US" sz="1600"/>
                <a:t> </a:t>
              </a:r>
              <a:r>
                <a:rPr lang="en-US" sz="1600" b="1"/>
                <a:t>20%</a:t>
              </a:r>
            </a:p>
          </p:txBody>
        </p:sp>
        <p:cxnSp>
          <p:nvCxnSpPr>
            <p:cNvPr id="26" name="Straight Connector 25">
              <a:extLst>
                <a:ext uri="{FF2B5EF4-FFF2-40B4-BE49-F238E27FC236}">
                  <a16:creationId xmlns:a16="http://schemas.microsoft.com/office/drawing/2014/main" id="{1C33DF4D-BC05-CD4E-B54C-8306656EAA53}"/>
                </a:ext>
              </a:extLst>
            </p:cNvPr>
            <p:cNvCxnSpPr>
              <a:cxnSpLocks/>
            </p:cNvCxnSpPr>
            <p:nvPr/>
          </p:nvCxnSpPr>
          <p:spPr>
            <a:xfrm>
              <a:off x="2427950" y="5483637"/>
              <a:ext cx="4197636" cy="0"/>
            </a:xfrm>
            <a:prstGeom prst="line">
              <a:avLst/>
            </a:prstGeom>
            <a:ln>
              <a:solidFill>
                <a:srgbClr val="009C75"/>
              </a:solidFill>
            </a:ln>
          </p:spPr>
          <p:style>
            <a:lnRef idx="1">
              <a:schemeClr val="accent6"/>
            </a:lnRef>
            <a:fillRef idx="0">
              <a:schemeClr val="accent6"/>
            </a:fillRef>
            <a:effectRef idx="0">
              <a:schemeClr val="accent6"/>
            </a:effectRef>
            <a:fontRef idx="minor">
              <a:schemeClr val="tx1"/>
            </a:fontRef>
          </p:style>
        </p:cxnSp>
      </p:grpSp>
      <p:sp>
        <p:nvSpPr>
          <p:cNvPr id="21" name="Footer Placeholder 4">
            <a:extLst>
              <a:ext uri="{FF2B5EF4-FFF2-40B4-BE49-F238E27FC236}">
                <a16:creationId xmlns:a16="http://schemas.microsoft.com/office/drawing/2014/main" id="{FA3AFC7B-87AC-0A4E-BE30-D99B27F27D4D}"/>
              </a:ext>
            </a:extLst>
          </p:cNvPr>
          <p:cNvSpPr>
            <a:spLocks noGrp="1"/>
          </p:cNvSpPr>
          <p:nvPr>
            <p:ph type="ftr" sz="quarter" idx="3"/>
          </p:nvPr>
        </p:nvSpPr>
        <p:spPr>
          <a:xfrm>
            <a:off x="1317075" y="6525684"/>
            <a:ext cx="3859795" cy="183206"/>
          </a:xfrm>
        </p:spPr>
        <p:txBody>
          <a:bodyPr/>
          <a:lstStyle/>
          <a:p>
            <a:r>
              <a:rPr lang="en-IE" err="1">
                <a:latin typeface="Gotham Book" panose="02000604040000020004" pitchFamily="2" charset="0"/>
              </a:rPr>
              <a:t>www.seai.ie</a:t>
            </a:r>
            <a:endParaRPr lang="en-IE">
              <a:latin typeface="Gotham Book" panose="02000604040000020004" pitchFamily="2" charset="0"/>
            </a:endParaRPr>
          </a:p>
          <a:p>
            <a:endParaRPr lang="en-US">
              <a:latin typeface="Arial"/>
            </a:endParaRPr>
          </a:p>
        </p:txBody>
      </p:sp>
      <p:pic>
        <p:nvPicPr>
          <p:cNvPr id="27" name="Picture 26">
            <a:extLst>
              <a:ext uri="{FF2B5EF4-FFF2-40B4-BE49-F238E27FC236}">
                <a16:creationId xmlns:a16="http://schemas.microsoft.com/office/drawing/2014/main" id="{62B39B00-DB5B-264D-85EF-135BA8BD82B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4802" y="2103319"/>
            <a:ext cx="3755517" cy="3390607"/>
          </a:xfrm>
          <a:prstGeom prst="rect">
            <a:avLst/>
          </a:prstGeom>
        </p:spPr>
      </p:pic>
    </p:spTree>
    <p:extLst>
      <p:ext uri="{BB962C8B-B14F-4D97-AF65-F5344CB8AC3E}">
        <p14:creationId xmlns:p14="http://schemas.microsoft.com/office/powerpoint/2010/main" val="135736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321FB8-7F46-E049-A087-22F9F35B4E37}"/>
              </a:ext>
            </a:extLst>
          </p:cNvPr>
          <p:cNvGrpSpPr/>
          <p:nvPr/>
        </p:nvGrpSpPr>
        <p:grpSpPr>
          <a:xfrm>
            <a:off x="1003300" y="2255872"/>
            <a:ext cx="9883961" cy="3509928"/>
            <a:chOff x="1003300" y="2255872"/>
            <a:chExt cx="9883961" cy="3509928"/>
          </a:xfrm>
        </p:grpSpPr>
        <p:pic>
          <p:nvPicPr>
            <p:cNvPr id="11" name="Picture 10" descr="A picture containing text, person, table, indoor&#10;&#10;Description automatically generated">
              <a:extLst>
                <a:ext uri="{FF2B5EF4-FFF2-40B4-BE49-F238E27FC236}">
                  <a16:creationId xmlns:a16="http://schemas.microsoft.com/office/drawing/2014/main" id="{6A556990-DBAF-0347-BE29-178EB402B4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3300" y="2255872"/>
              <a:ext cx="3025961" cy="3509928"/>
            </a:xfrm>
            <a:prstGeom prst="rect">
              <a:avLst/>
            </a:prstGeom>
          </p:spPr>
        </p:pic>
        <p:pic>
          <p:nvPicPr>
            <p:cNvPr id="13" name="Picture 12">
              <a:extLst>
                <a:ext uri="{FF2B5EF4-FFF2-40B4-BE49-F238E27FC236}">
                  <a16:creationId xmlns:a16="http://schemas.microsoft.com/office/drawing/2014/main" id="{A52CBCB1-D991-8441-BBB8-C3DF5FD646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9600" y="2255872"/>
              <a:ext cx="3025961" cy="3509928"/>
            </a:xfrm>
            <a:prstGeom prst="rect">
              <a:avLst/>
            </a:prstGeom>
          </p:spPr>
        </p:pic>
        <p:pic>
          <p:nvPicPr>
            <p:cNvPr id="14" name="Picture 13">
              <a:extLst>
                <a:ext uri="{FF2B5EF4-FFF2-40B4-BE49-F238E27FC236}">
                  <a16:creationId xmlns:a16="http://schemas.microsoft.com/office/drawing/2014/main" id="{346BA2C1-F88B-6B4C-AAF3-E9D4E423CE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35889" y="2255872"/>
              <a:ext cx="3025961" cy="3509928"/>
            </a:xfrm>
            <a:prstGeom prst="rect">
              <a:avLst/>
            </a:prstGeom>
          </p:spPr>
        </p:pic>
        <p:sp>
          <p:nvSpPr>
            <p:cNvPr id="17" name="Rectangle 16">
              <a:extLst>
                <a:ext uri="{FF2B5EF4-FFF2-40B4-BE49-F238E27FC236}">
                  <a16:creationId xmlns:a16="http://schemas.microsoft.com/office/drawing/2014/main" id="{79344994-98B1-DA4A-A3B7-E46E682E851C}"/>
                </a:ext>
              </a:extLst>
            </p:cNvPr>
            <p:cNvSpPr/>
            <p:nvPr/>
          </p:nvSpPr>
          <p:spPr>
            <a:xfrm>
              <a:off x="2171477" y="2255872"/>
              <a:ext cx="1857784" cy="3509927"/>
            </a:xfrm>
            <a:prstGeom prst="rect">
              <a:avLst/>
            </a:prstGeom>
            <a:gradFill>
              <a:gsLst>
                <a:gs pos="0">
                  <a:schemeClr val="bg1">
                    <a:alpha val="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FFBD23-4AF8-5649-89BA-447315035495}"/>
                </a:ext>
              </a:extLst>
            </p:cNvPr>
            <p:cNvSpPr/>
            <p:nvPr/>
          </p:nvSpPr>
          <p:spPr>
            <a:xfrm>
              <a:off x="5593103" y="2255872"/>
              <a:ext cx="1857784" cy="3509927"/>
            </a:xfrm>
            <a:prstGeom prst="rect">
              <a:avLst/>
            </a:prstGeom>
            <a:gradFill>
              <a:gsLst>
                <a:gs pos="0">
                  <a:schemeClr val="bg1">
                    <a:alpha val="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98D9C81-DD34-ED45-83D4-8BCC4AFA0957}"/>
                </a:ext>
              </a:extLst>
            </p:cNvPr>
            <p:cNvSpPr/>
            <p:nvPr/>
          </p:nvSpPr>
          <p:spPr>
            <a:xfrm>
              <a:off x="9029477" y="2255872"/>
              <a:ext cx="1857784" cy="3509927"/>
            </a:xfrm>
            <a:prstGeom prst="rect">
              <a:avLst/>
            </a:prstGeom>
            <a:gradFill>
              <a:gsLst>
                <a:gs pos="0">
                  <a:schemeClr val="bg1">
                    <a:alpha val="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0E4F4DB-193F-9C4A-93DC-6697F92B8AF8}"/>
              </a:ext>
            </a:extLst>
          </p:cNvPr>
          <p:cNvSpPr>
            <a:spLocks noGrp="1"/>
          </p:cNvSpPr>
          <p:nvPr>
            <p:ph type="title"/>
          </p:nvPr>
        </p:nvSpPr>
        <p:spPr/>
        <p:txBody>
          <a:bodyPr/>
          <a:lstStyle/>
          <a:p>
            <a:r>
              <a:rPr lang="en-US">
                <a:latin typeface="Myriad Pro" panose="020B0503030403020204" pitchFamily="34" charset="0"/>
              </a:rPr>
              <a:t>Three Steps to a Home Energy Upgrade</a:t>
            </a:r>
          </a:p>
        </p:txBody>
      </p:sp>
      <p:sp>
        <p:nvSpPr>
          <p:cNvPr id="3" name="Content Placeholder 2">
            <a:extLst>
              <a:ext uri="{FF2B5EF4-FFF2-40B4-BE49-F238E27FC236}">
                <a16:creationId xmlns:a16="http://schemas.microsoft.com/office/drawing/2014/main" id="{4A53FF2C-79EE-9F4D-808F-ACDDE8851F20}"/>
              </a:ext>
            </a:extLst>
          </p:cNvPr>
          <p:cNvSpPr>
            <a:spLocks noGrp="1"/>
          </p:cNvSpPr>
          <p:nvPr>
            <p:ph idx="1"/>
          </p:nvPr>
        </p:nvSpPr>
        <p:spPr>
          <a:xfrm>
            <a:off x="899610" y="972000"/>
            <a:ext cx="9996990" cy="701601"/>
          </a:xfrm>
        </p:spPr>
        <p:txBody>
          <a:bodyPr vert="horz" lIns="91440" tIns="45720" rIns="91440" bIns="45720" rtlCol="0" anchor="t">
            <a:normAutofit/>
          </a:bodyPr>
          <a:lstStyle/>
          <a:p>
            <a:pPr marL="0" indent="0">
              <a:buNone/>
            </a:pPr>
            <a:r>
              <a:rPr lang="en-US" b="1">
                <a:latin typeface="Myriad Pro"/>
              </a:rPr>
              <a:t>Maximise the comfort and savings of your home with these 3 steps to a home energy upgrade</a:t>
            </a:r>
          </a:p>
        </p:txBody>
      </p:sp>
      <p:sp>
        <p:nvSpPr>
          <p:cNvPr id="4" name="Slide Number Placeholder 3">
            <a:extLst>
              <a:ext uri="{FF2B5EF4-FFF2-40B4-BE49-F238E27FC236}">
                <a16:creationId xmlns:a16="http://schemas.microsoft.com/office/drawing/2014/main" id="{FA0C8321-1DDC-E04D-A10D-D6AC43904992}"/>
              </a:ext>
            </a:extLst>
          </p:cNvPr>
          <p:cNvSpPr>
            <a:spLocks noGrp="1"/>
          </p:cNvSpPr>
          <p:nvPr>
            <p:ph type="sldNum" sz="quarter" idx="4"/>
          </p:nvPr>
        </p:nvSpPr>
        <p:spPr/>
        <p:txBody>
          <a:bodyPr/>
          <a:lstStyle/>
          <a:p>
            <a:fld id="{316755DE-A14E-A247-9B1E-AB0C957F89E6}" type="slidenum">
              <a:rPr lang="en-US" smtClean="0"/>
              <a:pPr/>
              <a:t>6</a:t>
            </a:fld>
            <a:endParaRPr lang="en-US"/>
          </a:p>
        </p:txBody>
      </p:sp>
      <p:sp>
        <p:nvSpPr>
          <p:cNvPr id="5" name="Footer Placeholder 4">
            <a:extLst>
              <a:ext uri="{FF2B5EF4-FFF2-40B4-BE49-F238E27FC236}">
                <a16:creationId xmlns:a16="http://schemas.microsoft.com/office/drawing/2014/main" id="{4EEA5740-E3D1-3742-AB80-73796585B1F4}"/>
              </a:ext>
            </a:extLst>
          </p:cNvPr>
          <p:cNvSpPr>
            <a:spLocks noGrp="1"/>
          </p:cNvSpPr>
          <p:nvPr>
            <p:ph type="ftr" sz="quarter" idx="3"/>
          </p:nvPr>
        </p:nvSpPr>
        <p:spPr/>
        <p:txBody>
          <a:bodyPr/>
          <a:lstStyle/>
          <a:p>
            <a:r>
              <a:rPr lang="en-IE">
                <a:latin typeface="Gotham Book" panose="02000604040000020004" pitchFamily="2" charset="0"/>
              </a:rPr>
              <a:t>www.seai.ie</a:t>
            </a:r>
          </a:p>
          <a:p>
            <a:endParaRPr lang="en-US">
              <a:latin typeface="Arial"/>
            </a:endParaRPr>
          </a:p>
        </p:txBody>
      </p:sp>
      <p:sp>
        <p:nvSpPr>
          <p:cNvPr id="6" name="Content Placeholder 2">
            <a:extLst>
              <a:ext uri="{FF2B5EF4-FFF2-40B4-BE49-F238E27FC236}">
                <a16:creationId xmlns:a16="http://schemas.microsoft.com/office/drawing/2014/main" id="{7825E8D5-B37B-9245-98CE-81C1C7E5B7B5}"/>
              </a:ext>
            </a:extLst>
          </p:cNvPr>
          <p:cNvSpPr txBox="1">
            <a:spLocks/>
          </p:cNvSpPr>
          <p:nvPr/>
        </p:nvSpPr>
        <p:spPr>
          <a:xfrm>
            <a:off x="1003300" y="1626563"/>
            <a:ext cx="10285915" cy="568035"/>
          </a:xfrm>
          <a:prstGeom prst="rect">
            <a:avLst/>
          </a:prstGeom>
        </p:spPr>
        <p:txBody>
          <a:bodyPr vert="horz" lIns="91440" tIns="45720" rIns="91440" bIns="45720" numCol="3" rtlCol="0">
            <a:no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93700" indent="-393700">
              <a:buSzPct val="75000"/>
              <a:buFont typeface="Arial"/>
              <a:buAutoNum type="arabicPeriod"/>
            </a:pPr>
            <a:r>
              <a:rPr lang="en-US" sz="2200" b="1">
                <a:solidFill>
                  <a:srgbClr val="00498A"/>
                </a:solidFill>
                <a:latin typeface="Myriad Pro" panose="020B0503030403020204" pitchFamily="34" charset="0"/>
              </a:rPr>
              <a:t>Assess</a:t>
            </a:r>
          </a:p>
          <a:p>
            <a:pPr marL="393700" indent="-393700">
              <a:buSzPct val="75000"/>
              <a:buFont typeface="Arial"/>
              <a:buAutoNum type="arabicPeriod"/>
            </a:pPr>
            <a:r>
              <a:rPr lang="en-US" sz="2200" b="1">
                <a:solidFill>
                  <a:srgbClr val="00498A"/>
                </a:solidFill>
                <a:latin typeface="Myriad Pro" panose="020B0503030403020204" pitchFamily="34" charset="0"/>
              </a:rPr>
              <a:t>Insulate</a:t>
            </a:r>
          </a:p>
          <a:p>
            <a:pPr marL="393700" indent="-393700">
              <a:buSzPct val="75000"/>
              <a:buFont typeface="Arial"/>
              <a:buAutoNum type="arabicPeriod"/>
            </a:pPr>
            <a:r>
              <a:rPr lang="en-US" sz="2200" b="1">
                <a:solidFill>
                  <a:srgbClr val="00498A"/>
                </a:solidFill>
                <a:latin typeface="Myriad Pro" panose="020B0503030403020204" pitchFamily="34" charset="0"/>
              </a:rPr>
              <a:t>Add Renewables</a:t>
            </a:r>
            <a:endParaRPr lang="en-IE" sz="2200">
              <a:latin typeface="Myriad Pro" panose="020B0503030403020204" pitchFamily="34" charset="0"/>
            </a:endParaRPr>
          </a:p>
        </p:txBody>
      </p:sp>
    </p:spTree>
    <p:extLst>
      <p:ext uri="{BB962C8B-B14F-4D97-AF65-F5344CB8AC3E}">
        <p14:creationId xmlns:p14="http://schemas.microsoft.com/office/powerpoint/2010/main" val="14210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910AB5-922B-E946-B0F5-136F3C6702F9}"/>
              </a:ext>
            </a:extLst>
          </p:cNvPr>
          <p:cNvSpPr/>
          <p:nvPr/>
        </p:nvSpPr>
        <p:spPr>
          <a:xfrm>
            <a:off x="899610" y="1963641"/>
            <a:ext cx="3169470" cy="3828943"/>
          </a:xfrm>
          <a:prstGeom prst="rect">
            <a:avLst/>
          </a:prstGeom>
          <a:solidFill>
            <a:srgbClr val="FECB3B">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1BF202-2089-454C-948B-A0D7604B4DD0}"/>
              </a:ext>
            </a:extLst>
          </p:cNvPr>
          <p:cNvSpPr/>
          <p:nvPr/>
        </p:nvSpPr>
        <p:spPr>
          <a:xfrm>
            <a:off x="4520635" y="1963641"/>
            <a:ext cx="3169470" cy="3828943"/>
          </a:xfrm>
          <a:prstGeom prst="rect">
            <a:avLst/>
          </a:prstGeom>
          <a:solidFill>
            <a:srgbClr val="46A09B">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A60FDFF-09C2-D343-998C-86168172945A}"/>
              </a:ext>
            </a:extLst>
          </p:cNvPr>
          <p:cNvSpPr/>
          <p:nvPr/>
        </p:nvSpPr>
        <p:spPr>
          <a:xfrm>
            <a:off x="8141659" y="1963641"/>
            <a:ext cx="3169470" cy="3828943"/>
          </a:xfrm>
          <a:prstGeom prst="rect">
            <a:avLst/>
          </a:prstGeom>
          <a:solidFill>
            <a:srgbClr val="EC8D1B">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36954-21E1-1742-A071-2C1D5465C606}"/>
              </a:ext>
            </a:extLst>
          </p:cNvPr>
          <p:cNvSpPr>
            <a:spLocks noGrp="1"/>
          </p:cNvSpPr>
          <p:nvPr>
            <p:ph type="title"/>
          </p:nvPr>
        </p:nvSpPr>
        <p:spPr/>
        <p:txBody>
          <a:bodyPr/>
          <a:lstStyle/>
          <a:p>
            <a:r>
              <a:rPr lang="en-US">
                <a:latin typeface="Myriad Pro" panose="020B0503030403020204" pitchFamily="34" charset="0"/>
              </a:rPr>
              <a:t>Compare your Home Energy Upgrade Options</a:t>
            </a:r>
          </a:p>
        </p:txBody>
      </p:sp>
      <p:sp>
        <p:nvSpPr>
          <p:cNvPr id="3" name="Content Placeholder 2">
            <a:extLst>
              <a:ext uri="{FF2B5EF4-FFF2-40B4-BE49-F238E27FC236}">
                <a16:creationId xmlns:a16="http://schemas.microsoft.com/office/drawing/2014/main" id="{1339A54F-E66F-D046-A4AA-AF5A7C822841}"/>
              </a:ext>
            </a:extLst>
          </p:cNvPr>
          <p:cNvSpPr>
            <a:spLocks noGrp="1"/>
          </p:cNvSpPr>
          <p:nvPr>
            <p:ph idx="1"/>
          </p:nvPr>
        </p:nvSpPr>
        <p:spPr>
          <a:xfrm>
            <a:off x="899611" y="1451101"/>
            <a:ext cx="3169470" cy="512539"/>
          </a:xfrm>
          <a:solidFill>
            <a:srgbClr val="FECB3B"/>
          </a:solidFill>
        </p:spPr>
        <p:txBody>
          <a:bodyPr lIns="180000" anchor="ctr" anchorCtr="0">
            <a:normAutofit fontScale="92500"/>
          </a:bodyPr>
          <a:lstStyle/>
          <a:p>
            <a:pPr marL="0" indent="0">
              <a:buNone/>
            </a:pPr>
            <a:r>
              <a:rPr lang="en-US" sz="1700" b="1">
                <a:solidFill>
                  <a:schemeClr val="bg1"/>
                </a:solidFill>
                <a:latin typeface="Myriad Pro" panose="020B0503030403020204" pitchFamily="34" charset="0"/>
              </a:rPr>
              <a:t>Fully Funded Energy Upgrade</a:t>
            </a:r>
          </a:p>
        </p:txBody>
      </p:sp>
      <p:sp>
        <p:nvSpPr>
          <p:cNvPr id="4" name="Slide Number Placeholder 3">
            <a:extLst>
              <a:ext uri="{FF2B5EF4-FFF2-40B4-BE49-F238E27FC236}">
                <a16:creationId xmlns:a16="http://schemas.microsoft.com/office/drawing/2014/main" id="{47A8A505-009C-484E-B7D7-05765581BE21}"/>
              </a:ext>
            </a:extLst>
          </p:cNvPr>
          <p:cNvSpPr>
            <a:spLocks noGrp="1"/>
          </p:cNvSpPr>
          <p:nvPr>
            <p:ph type="sldNum" sz="quarter" idx="4"/>
          </p:nvPr>
        </p:nvSpPr>
        <p:spPr/>
        <p:txBody>
          <a:bodyPr/>
          <a:lstStyle/>
          <a:p>
            <a:fld id="{316755DE-A14E-A247-9B1E-AB0C957F89E6}" type="slidenum">
              <a:rPr lang="en-US" smtClean="0"/>
              <a:pPr/>
              <a:t>7</a:t>
            </a:fld>
            <a:endParaRPr lang="en-US"/>
          </a:p>
        </p:txBody>
      </p:sp>
      <p:sp>
        <p:nvSpPr>
          <p:cNvPr id="5" name="Footer Placeholder 4">
            <a:extLst>
              <a:ext uri="{FF2B5EF4-FFF2-40B4-BE49-F238E27FC236}">
                <a16:creationId xmlns:a16="http://schemas.microsoft.com/office/drawing/2014/main" id="{48477025-6AD7-EB45-854C-6EDE1A52BA7D}"/>
              </a:ext>
            </a:extLst>
          </p:cNvPr>
          <p:cNvSpPr>
            <a:spLocks noGrp="1"/>
          </p:cNvSpPr>
          <p:nvPr>
            <p:ph type="ftr" sz="quarter" idx="3"/>
          </p:nvPr>
        </p:nvSpPr>
        <p:spPr/>
        <p:txBody>
          <a:bodyPr/>
          <a:lstStyle/>
          <a:p>
            <a:r>
              <a:rPr lang="en-IE">
                <a:latin typeface="Gotham Book" panose="02000604040000020004" pitchFamily="2" charset="0"/>
              </a:rPr>
              <a:t>www.seai.ie</a:t>
            </a:r>
          </a:p>
          <a:p>
            <a:endParaRPr lang="en-US">
              <a:latin typeface="Arial"/>
            </a:endParaRPr>
          </a:p>
        </p:txBody>
      </p:sp>
      <p:sp>
        <p:nvSpPr>
          <p:cNvPr id="7" name="Content Placeholder 2">
            <a:extLst>
              <a:ext uri="{FF2B5EF4-FFF2-40B4-BE49-F238E27FC236}">
                <a16:creationId xmlns:a16="http://schemas.microsoft.com/office/drawing/2014/main" id="{073C6036-CF65-0343-A0DF-40B21363E105}"/>
              </a:ext>
            </a:extLst>
          </p:cNvPr>
          <p:cNvSpPr txBox="1">
            <a:spLocks/>
          </p:cNvSpPr>
          <p:nvPr/>
        </p:nvSpPr>
        <p:spPr>
          <a:xfrm>
            <a:off x="4520635" y="1451101"/>
            <a:ext cx="3169470" cy="512539"/>
          </a:xfrm>
          <a:prstGeom prst="rect">
            <a:avLst/>
          </a:prstGeom>
          <a:solidFill>
            <a:srgbClr val="46A09B"/>
          </a:solidFill>
        </p:spPr>
        <p:txBody>
          <a:bodyPr vert="horz" lIns="180000" tIns="45720" rIns="91440" bIns="45720" rtlCol="0" anchor="ctr" anchorCtr="0">
            <a:norm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a:solidFill>
                  <a:schemeClr val="bg1"/>
                </a:solidFill>
                <a:latin typeface="Myriad Pro" panose="020B0503030403020204" pitchFamily="34" charset="0"/>
              </a:rPr>
              <a:t>One Stop Shop Service</a:t>
            </a:r>
          </a:p>
        </p:txBody>
      </p:sp>
      <p:sp>
        <p:nvSpPr>
          <p:cNvPr id="8" name="Content Placeholder 2">
            <a:extLst>
              <a:ext uri="{FF2B5EF4-FFF2-40B4-BE49-F238E27FC236}">
                <a16:creationId xmlns:a16="http://schemas.microsoft.com/office/drawing/2014/main" id="{69FEE299-C85E-6646-B3F9-E855ACB2E00D}"/>
              </a:ext>
            </a:extLst>
          </p:cNvPr>
          <p:cNvSpPr txBox="1">
            <a:spLocks/>
          </p:cNvSpPr>
          <p:nvPr/>
        </p:nvSpPr>
        <p:spPr>
          <a:xfrm>
            <a:off x="8141659" y="1451101"/>
            <a:ext cx="3169470" cy="512539"/>
          </a:xfrm>
          <a:prstGeom prst="rect">
            <a:avLst/>
          </a:prstGeom>
          <a:solidFill>
            <a:srgbClr val="EC8D1B"/>
          </a:solidFill>
        </p:spPr>
        <p:txBody>
          <a:bodyPr vert="horz" lIns="180000" tIns="45720" rIns="91440" bIns="45720" rtlCol="0" anchor="ctr" anchorCtr="0">
            <a:no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a:solidFill>
                  <a:schemeClr val="bg1"/>
                </a:solidFill>
                <a:latin typeface="Myriad Pro" panose="020B0503030403020204" pitchFamily="34" charset="0"/>
              </a:rPr>
              <a:t>Individual Energy Upgrades</a:t>
            </a:r>
          </a:p>
        </p:txBody>
      </p:sp>
      <p:sp>
        <p:nvSpPr>
          <p:cNvPr id="9" name="Content Placeholder 2">
            <a:extLst>
              <a:ext uri="{FF2B5EF4-FFF2-40B4-BE49-F238E27FC236}">
                <a16:creationId xmlns:a16="http://schemas.microsoft.com/office/drawing/2014/main" id="{4F6EBD77-CF3A-3747-99FD-C908BCF33969}"/>
              </a:ext>
            </a:extLst>
          </p:cNvPr>
          <p:cNvSpPr txBox="1">
            <a:spLocks/>
          </p:cNvSpPr>
          <p:nvPr/>
        </p:nvSpPr>
        <p:spPr>
          <a:xfrm>
            <a:off x="899611" y="2039990"/>
            <a:ext cx="3066747" cy="3771468"/>
          </a:xfrm>
          <a:prstGeom prst="rect">
            <a:avLst/>
          </a:prstGeom>
          <a:noFill/>
        </p:spPr>
        <p:txBody>
          <a:bodyPr vert="horz" lIns="91440" tIns="45720" rIns="91440" bIns="45720" rtlCol="0" anchor="t" anchorCtr="0">
            <a:no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atin typeface="Myriad Pro" panose="020B0503030403020204" pitchFamily="34" charset="0"/>
              </a:rPr>
              <a:t>For qualifying homeowners in receipt of certain welfare payments</a:t>
            </a:r>
          </a:p>
          <a:p>
            <a:r>
              <a:rPr lang="en-US">
                <a:latin typeface="Myriad Pro" panose="020B0503030403020204" pitchFamily="34" charset="0"/>
              </a:rPr>
              <a:t>Fully funded by SEAI</a:t>
            </a:r>
          </a:p>
          <a:p>
            <a:r>
              <a:rPr lang="en-US">
                <a:latin typeface="Myriad Pro" panose="020B0503030403020204" pitchFamily="34" charset="0"/>
              </a:rPr>
              <a:t>This service is managed by SEAI</a:t>
            </a:r>
          </a:p>
          <a:p>
            <a:r>
              <a:rPr lang="en-US">
                <a:latin typeface="Myriad Pro" panose="020B0503030403020204" pitchFamily="34" charset="0"/>
              </a:rPr>
              <a:t>Home survey</a:t>
            </a:r>
          </a:p>
          <a:p>
            <a:r>
              <a:rPr lang="en-US">
                <a:latin typeface="Myriad Pro" panose="020B0503030403020204" pitchFamily="34" charset="0"/>
              </a:rPr>
              <a:t>Contractor selection</a:t>
            </a:r>
          </a:p>
          <a:p>
            <a:r>
              <a:rPr lang="en-US">
                <a:latin typeface="Myriad Pro" panose="020B0503030403020204" pitchFamily="34" charset="0"/>
              </a:rPr>
              <a:t>Contractor works</a:t>
            </a:r>
          </a:p>
          <a:p>
            <a:r>
              <a:rPr lang="en-US">
                <a:latin typeface="Myriad Pro" panose="020B0503030403020204" pitchFamily="34" charset="0"/>
              </a:rPr>
              <a:t>Follow up BER</a:t>
            </a:r>
          </a:p>
        </p:txBody>
      </p:sp>
      <p:sp>
        <p:nvSpPr>
          <p:cNvPr id="10" name="Content Placeholder 2">
            <a:extLst>
              <a:ext uri="{FF2B5EF4-FFF2-40B4-BE49-F238E27FC236}">
                <a16:creationId xmlns:a16="http://schemas.microsoft.com/office/drawing/2014/main" id="{148500CE-9644-1D4B-AD3C-2605D67CD729}"/>
              </a:ext>
            </a:extLst>
          </p:cNvPr>
          <p:cNvSpPr txBox="1">
            <a:spLocks/>
          </p:cNvSpPr>
          <p:nvPr/>
        </p:nvSpPr>
        <p:spPr>
          <a:xfrm>
            <a:off x="4520635" y="2039990"/>
            <a:ext cx="3169470" cy="3771468"/>
          </a:xfrm>
          <a:prstGeom prst="rect">
            <a:avLst/>
          </a:prstGeom>
          <a:noFill/>
        </p:spPr>
        <p:txBody>
          <a:bodyPr vert="horz" lIns="91440" tIns="45720" rIns="91440" bIns="45720" rtlCol="0" anchor="t" anchorCtr="0">
            <a:no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atin typeface="Myriad Pro" panose="020B0503030403020204" pitchFamily="34" charset="0"/>
              </a:rPr>
              <a:t>Complete home energy upgrade solution</a:t>
            </a:r>
          </a:p>
          <a:p>
            <a:r>
              <a:rPr lang="en-US">
                <a:latin typeface="Myriad Pro" panose="020B0503030403020204" pitchFamily="34" charset="0"/>
              </a:rPr>
              <a:t>Part funded by SEAI</a:t>
            </a:r>
          </a:p>
          <a:p>
            <a:r>
              <a:rPr lang="en-US">
                <a:latin typeface="Myriad Pro" panose="020B0503030403020204" pitchFamily="34" charset="0"/>
              </a:rPr>
              <a:t>One Stop Shop fully managed solution including grant application</a:t>
            </a:r>
          </a:p>
          <a:p>
            <a:r>
              <a:rPr lang="en-US">
                <a:latin typeface="Myriad Pro" panose="020B0503030403020204" pitchFamily="34" charset="0"/>
              </a:rPr>
              <a:t>Multiple energy upgrades</a:t>
            </a:r>
          </a:p>
          <a:p>
            <a:r>
              <a:rPr lang="en-US">
                <a:latin typeface="Myriad Pro" panose="020B0503030403020204" pitchFamily="34" charset="0"/>
              </a:rPr>
              <a:t>Pay for works net of eligible grant</a:t>
            </a:r>
          </a:p>
          <a:p>
            <a:r>
              <a:rPr lang="en-US">
                <a:latin typeface="Myriad Pro" panose="020B0503030403020204" pitchFamily="34" charset="0"/>
              </a:rPr>
              <a:t>Minimum number of energy upgrades and achieve a min B2</a:t>
            </a:r>
          </a:p>
        </p:txBody>
      </p:sp>
      <p:sp>
        <p:nvSpPr>
          <p:cNvPr id="11" name="Content Placeholder 2">
            <a:extLst>
              <a:ext uri="{FF2B5EF4-FFF2-40B4-BE49-F238E27FC236}">
                <a16:creationId xmlns:a16="http://schemas.microsoft.com/office/drawing/2014/main" id="{0A8A2CC6-C1AE-9E48-98D1-6E21DA95591C}"/>
              </a:ext>
            </a:extLst>
          </p:cNvPr>
          <p:cNvSpPr txBox="1">
            <a:spLocks/>
          </p:cNvSpPr>
          <p:nvPr/>
        </p:nvSpPr>
        <p:spPr>
          <a:xfrm>
            <a:off x="8141659" y="2039990"/>
            <a:ext cx="3021146" cy="3771468"/>
          </a:xfrm>
          <a:prstGeom prst="rect">
            <a:avLst/>
          </a:prstGeom>
          <a:noFill/>
        </p:spPr>
        <p:txBody>
          <a:bodyPr vert="horz" lIns="91440" tIns="45720" rIns="91440" bIns="45720" rtlCol="0" anchor="t" anchorCtr="0">
            <a:no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atin typeface="Myriad Pro" panose="020B0503030403020204" pitchFamily="34" charset="0"/>
              </a:rPr>
              <a:t>Selection of individual grants for home energy upgrades</a:t>
            </a:r>
          </a:p>
          <a:p>
            <a:r>
              <a:rPr lang="en-US">
                <a:latin typeface="Myriad Pro" panose="020B0503030403020204" pitchFamily="34" charset="0"/>
              </a:rPr>
              <a:t>Part funded by SEAI</a:t>
            </a:r>
          </a:p>
          <a:p>
            <a:r>
              <a:rPr lang="en-US">
                <a:latin typeface="Myriad Pro" panose="020B0503030403020204" pitchFamily="34" charset="0"/>
              </a:rPr>
              <a:t>Homeowner manages their own energy upgrade project</a:t>
            </a:r>
          </a:p>
          <a:p>
            <a:r>
              <a:rPr lang="en-US">
                <a:latin typeface="Myriad Pro" panose="020B0503030403020204" pitchFamily="34" charset="0"/>
              </a:rPr>
              <a:t>Contractor selection</a:t>
            </a:r>
          </a:p>
          <a:p>
            <a:r>
              <a:rPr lang="en-US">
                <a:latin typeface="Myriad Pro" panose="020B0503030403020204" pitchFamily="34" charset="0"/>
              </a:rPr>
              <a:t>Grant application</a:t>
            </a:r>
          </a:p>
          <a:p>
            <a:r>
              <a:rPr lang="en-US">
                <a:latin typeface="Myriad Pro" panose="020B0503030403020204" pitchFamily="34" charset="0"/>
              </a:rPr>
              <a:t>Contractor works</a:t>
            </a:r>
          </a:p>
          <a:p>
            <a:r>
              <a:rPr lang="en-US">
                <a:latin typeface="Myriad Pro" panose="020B0503030403020204" pitchFamily="34" charset="0"/>
              </a:rPr>
              <a:t>Pays for works and then claims grant back</a:t>
            </a:r>
          </a:p>
        </p:txBody>
      </p:sp>
    </p:spTree>
    <p:extLst>
      <p:ext uri="{BB962C8B-B14F-4D97-AF65-F5344CB8AC3E}">
        <p14:creationId xmlns:p14="http://schemas.microsoft.com/office/powerpoint/2010/main" val="1155052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120E1E-95BA-A942-9771-035CA773D077}"/>
              </a:ext>
            </a:extLst>
          </p:cNvPr>
          <p:cNvSpPr/>
          <p:nvPr/>
        </p:nvSpPr>
        <p:spPr>
          <a:xfrm>
            <a:off x="0" y="1143768"/>
            <a:ext cx="12188825" cy="4799832"/>
          </a:xfrm>
          <a:prstGeom prst="rect">
            <a:avLst/>
          </a:prstGeom>
          <a:gradFill>
            <a:gsLst>
              <a:gs pos="0">
                <a:srgbClr val="FECB3B">
                  <a:alpha val="50000"/>
                </a:srgbClr>
              </a:gs>
              <a:gs pos="100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DB1D7A2-3ABD-054B-8C5E-0BFC7673E2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633" t="-2745" r="52275" b="49706"/>
          <a:stretch/>
        </p:blipFill>
        <p:spPr>
          <a:xfrm>
            <a:off x="3907971" y="0"/>
            <a:ext cx="8280852" cy="6858000"/>
          </a:xfrm>
          <a:prstGeom prst="rect">
            <a:avLst/>
          </a:prstGeom>
        </p:spPr>
      </p:pic>
      <p:sp>
        <p:nvSpPr>
          <p:cNvPr id="6" name="Content Placeholder 2">
            <a:extLst>
              <a:ext uri="{FF2B5EF4-FFF2-40B4-BE49-F238E27FC236}">
                <a16:creationId xmlns:a16="http://schemas.microsoft.com/office/drawing/2014/main" id="{0EBFE778-4871-9A4C-B09C-D13C8B2F6AB3}"/>
              </a:ext>
            </a:extLst>
          </p:cNvPr>
          <p:cNvSpPr txBox="1">
            <a:spLocks/>
          </p:cNvSpPr>
          <p:nvPr/>
        </p:nvSpPr>
        <p:spPr>
          <a:xfrm>
            <a:off x="0" y="354879"/>
            <a:ext cx="7200000" cy="788889"/>
          </a:xfrm>
          <a:prstGeom prst="rect">
            <a:avLst/>
          </a:prstGeom>
          <a:solidFill>
            <a:srgbClr val="FECB3B"/>
          </a:solidFill>
        </p:spPr>
        <p:txBody>
          <a:bodyPr vert="horz" lIns="180000" tIns="45720" rIns="91440" bIns="45720" rtlCol="0" anchor="ctr" anchorCtr="0">
            <a:norm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700" b="1">
              <a:solidFill>
                <a:schemeClr val="bg1"/>
              </a:solidFill>
            </a:endParaRPr>
          </a:p>
        </p:txBody>
      </p:sp>
      <p:sp>
        <p:nvSpPr>
          <p:cNvPr id="3" name="Content Placeholder 2">
            <a:extLst>
              <a:ext uri="{FF2B5EF4-FFF2-40B4-BE49-F238E27FC236}">
                <a16:creationId xmlns:a16="http://schemas.microsoft.com/office/drawing/2014/main" id="{A1CB52CF-5CB0-AF4D-A433-E97210CE5424}"/>
              </a:ext>
            </a:extLst>
          </p:cNvPr>
          <p:cNvSpPr>
            <a:spLocks noGrp="1"/>
          </p:cNvSpPr>
          <p:nvPr>
            <p:ph idx="1"/>
          </p:nvPr>
        </p:nvSpPr>
        <p:spPr>
          <a:xfrm>
            <a:off x="899609" y="1498601"/>
            <a:ext cx="10749466" cy="4592288"/>
          </a:xfrm>
        </p:spPr>
        <p:txBody>
          <a:bodyPr>
            <a:noAutofit/>
          </a:bodyPr>
          <a:lstStyle/>
          <a:p>
            <a:pPr>
              <a:buClr>
                <a:schemeClr val="tx1"/>
              </a:buClr>
            </a:pPr>
            <a:r>
              <a:rPr lang="en-US" sz="2000">
                <a:latin typeface="Myriad Pro" panose="020B0503030403020204" pitchFamily="34" charset="0"/>
              </a:rPr>
              <a:t>Delivering free energy upgrades to qualifying homeowners </a:t>
            </a:r>
            <a:br>
              <a:rPr lang="en-US" sz="2000">
                <a:latin typeface="Myriad Pro" panose="020B0503030403020204" pitchFamily="34" charset="0"/>
              </a:rPr>
            </a:br>
            <a:r>
              <a:rPr lang="en-US" sz="2000">
                <a:latin typeface="Myriad Pro" panose="020B0503030403020204" pitchFamily="34" charset="0"/>
              </a:rPr>
              <a:t>who are in receipt of one of the following:</a:t>
            </a:r>
          </a:p>
          <a:p>
            <a:pPr lvl="1">
              <a:buClr>
                <a:schemeClr val="tx1"/>
              </a:buClr>
            </a:pPr>
            <a:r>
              <a:rPr lang="en-US" sz="1700">
                <a:solidFill>
                  <a:schemeClr val="tx1"/>
                </a:solidFill>
                <a:latin typeface="Myriad Pro" panose="020B0503030403020204" pitchFamily="34" charset="0"/>
              </a:rPr>
              <a:t>Fuel Allowance</a:t>
            </a:r>
          </a:p>
          <a:p>
            <a:pPr lvl="1">
              <a:buClr>
                <a:schemeClr val="tx1"/>
              </a:buClr>
            </a:pPr>
            <a:r>
              <a:rPr lang="en-US" sz="1700">
                <a:solidFill>
                  <a:schemeClr val="tx1"/>
                </a:solidFill>
                <a:latin typeface="Myriad Pro" panose="020B0503030403020204" pitchFamily="34" charset="0"/>
              </a:rPr>
              <a:t>One parent family payment</a:t>
            </a:r>
          </a:p>
          <a:p>
            <a:pPr lvl="1">
              <a:buClr>
                <a:schemeClr val="tx1"/>
              </a:buClr>
            </a:pPr>
            <a:r>
              <a:rPr lang="en-US" sz="1700">
                <a:solidFill>
                  <a:schemeClr val="tx1"/>
                </a:solidFill>
                <a:latin typeface="Myriad Pro" panose="020B0503030403020204" pitchFamily="34" charset="0"/>
              </a:rPr>
              <a:t>Family income supplement </a:t>
            </a:r>
          </a:p>
          <a:p>
            <a:pPr lvl="1">
              <a:buClr>
                <a:schemeClr val="tx1"/>
              </a:buClr>
            </a:pPr>
            <a:r>
              <a:rPr lang="en-US" sz="1700">
                <a:solidFill>
                  <a:schemeClr val="tx1"/>
                </a:solidFill>
                <a:latin typeface="Myriad Pro" panose="020B0503030403020204" pitchFamily="34" charset="0"/>
              </a:rPr>
              <a:t>Domiciliary care allowance</a:t>
            </a:r>
          </a:p>
          <a:p>
            <a:pPr lvl="1">
              <a:buClr>
                <a:schemeClr val="tx1"/>
              </a:buClr>
            </a:pPr>
            <a:r>
              <a:rPr lang="en-US" sz="1700">
                <a:solidFill>
                  <a:schemeClr val="tx1"/>
                </a:solidFill>
                <a:latin typeface="Myriad Pro" panose="020B0503030403020204" pitchFamily="34" charset="0"/>
              </a:rPr>
              <a:t>Jobseeker’s allowance &gt; 6 months &amp; child under 7</a:t>
            </a:r>
          </a:p>
          <a:p>
            <a:pPr lvl="1">
              <a:buClr>
                <a:schemeClr val="tx1"/>
              </a:buClr>
            </a:pPr>
            <a:r>
              <a:rPr lang="en-US" sz="1700" err="1">
                <a:solidFill>
                  <a:schemeClr val="tx1"/>
                </a:solidFill>
                <a:latin typeface="Myriad Pro" panose="020B0503030403020204" pitchFamily="34" charset="0"/>
              </a:rPr>
              <a:t>Carer’s</a:t>
            </a:r>
            <a:r>
              <a:rPr lang="en-US" sz="1700">
                <a:solidFill>
                  <a:schemeClr val="tx1"/>
                </a:solidFill>
                <a:latin typeface="Myriad Pro" panose="020B0503030403020204" pitchFamily="34" charset="0"/>
              </a:rPr>
              <a:t> allowance and lives with the person being cared for</a:t>
            </a:r>
          </a:p>
          <a:p>
            <a:pPr lvl="1">
              <a:buClr>
                <a:schemeClr val="tx1"/>
              </a:buClr>
            </a:pPr>
            <a:r>
              <a:rPr lang="en-IE" sz="1700">
                <a:solidFill>
                  <a:schemeClr val="tx1"/>
                </a:solidFill>
                <a:latin typeface="Myriad Pro" panose="020B0503030403020204" pitchFamily="34" charset="0"/>
              </a:rPr>
              <a:t>Disability Allowance for over six months and have a child under seven years of age</a:t>
            </a:r>
            <a:endParaRPr lang="en-US" sz="1700">
              <a:solidFill>
                <a:schemeClr val="tx1"/>
              </a:solidFill>
              <a:latin typeface="Myriad Pro" panose="020B0503030403020204" pitchFamily="34" charset="0"/>
            </a:endParaRPr>
          </a:p>
          <a:p>
            <a:pPr>
              <a:buClr>
                <a:schemeClr val="tx1"/>
              </a:buClr>
            </a:pPr>
            <a:r>
              <a:rPr lang="en-US" sz="2000">
                <a:latin typeface="Myriad Pro" panose="020B0503030403020204" pitchFamily="34" charset="0"/>
              </a:rPr>
              <a:t>Fully funded and fully managed by SEAI through a panel of contractors</a:t>
            </a:r>
          </a:p>
          <a:p>
            <a:pPr>
              <a:buClr>
                <a:schemeClr val="tx1"/>
              </a:buClr>
            </a:pPr>
            <a:r>
              <a:rPr lang="en-US" sz="2000">
                <a:latin typeface="Myriad Pro" panose="020B0503030403020204" pitchFamily="34" charset="0"/>
              </a:rPr>
              <a:t>Carry out a Home Assessment to determine the upgrades needed</a:t>
            </a:r>
          </a:p>
          <a:p>
            <a:pPr>
              <a:buClr>
                <a:schemeClr val="tx1"/>
              </a:buClr>
            </a:pPr>
            <a:r>
              <a:rPr lang="en-US" sz="2000">
                <a:latin typeface="Myriad Pro" panose="020B0503030403020204" pitchFamily="34" charset="0"/>
              </a:rPr>
              <a:t>Assign a contractor to complete works</a:t>
            </a:r>
          </a:p>
          <a:p>
            <a:pPr>
              <a:buClr>
                <a:schemeClr val="tx1"/>
              </a:buClr>
            </a:pPr>
            <a:r>
              <a:rPr lang="en-US" sz="2000">
                <a:latin typeface="Myriad Pro" panose="020B0503030403020204" pitchFamily="34" charset="0"/>
              </a:rPr>
              <a:t>Carry out a follow up BER</a:t>
            </a:r>
          </a:p>
          <a:p>
            <a:pPr>
              <a:buClr>
                <a:schemeClr val="tx1"/>
              </a:buClr>
            </a:pPr>
            <a:r>
              <a:rPr lang="en-US" sz="2000">
                <a:latin typeface="Myriad Pro" panose="020B0503030403020204" pitchFamily="34" charset="0"/>
              </a:rPr>
              <a:t>Homes must be built and occupied before 2006 to be eligible </a:t>
            </a:r>
          </a:p>
        </p:txBody>
      </p:sp>
      <p:sp>
        <p:nvSpPr>
          <p:cNvPr id="14" name="Slide Number Placeholder 3">
            <a:extLst>
              <a:ext uri="{FF2B5EF4-FFF2-40B4-BE49-F238E27FC236}">
                <a16:creationId xmlns:a16="http://schemas.microsoft.com/office/drawing/2014/main" id="{BACC4C1D-B8AF-AE45-AF6E-CD77A37B90AC}"/>
              </a:ext>
            </a:extLst>
          </p:cNvPr>
          <p:cNvSpPr>
            <a:spLocks noGrp="1"/>
          </p:cNvSpPr>
          <p:nvPr>
            <p:ph type="sldNum" sz="quarter" idx="4"/>
          </p:nvPr>
        </p:nvSpPr>
        <p:spPr>
          <a:xfrm>
            <a:off x="899610" y="6445722"/>
            <a:ext cx="417465" cy="244353"/>
          </a:xfrm>
        </p:spPr>
        <p:txBody>
          <a:bodyPr/>
          <a:lstStyle/>
          <a:p>
            <a:fld id="{316755DE-A14E-A247-9B1E-AB0C957F89E6}" type="slidenum">
              <a:rPr lang="en-US" smtClean="0"/>
              <a:pPr/>
              <a:t>8</a:t>
            </a:fld>
            <a:endParaRPr lang="en-US"/>
          </a:p>
        </p:txBody>
      </p:sp>
      <p:sp>
        <p:nvSpPr>
          <p:cNvPr id="16" name="Footer Placeholder 4">
            <a:extLst>
              <a:ext uri="{FF2B5EF4-FFF2-40B4-BE49-F238E27FC236}">
                <a16:creationId xmlns:a16="http://schemas.microsoft.com/office/drawing/2014/main" id="{DA931B40-0F9E-DA47-AD86-218C631C647B}"/>
              </a:ext>
            </a:extLst>
          </p:cNvPr>
          <p:cNvSpPr>
            <a:spLocks noGrp="1"/>
          </p:cNvSpPr>
          <p:nvPr>
            <p:ph type="ftr" sz="quarter" idx="3"/>
          </p:nvPr>
        </p:nvSpPr>
        <p:spPr>
          <a:xfrm>
            <a:off x="1317075" y="6525684"/>
            <a:ext cx="3859795" cy="183206"/>
          </a:xfrm>
        </p:spPr>
        <p:txBody>
          <a:bodyPr/>
          <a:lstStyle/>
          <a:p>
            <a:r>
              <a:rPr lang="en-IE" err="1">
                <a:latin typeface="Gotham Book" panose="02000604040000020004" pitchFamily="2" charset="0"/>
              </a:rPr>
              <a:t>www.seai.</a:t>
            </a:r>
            <a:r>
              <a:rPr lang="en-IE">
                <a:latin typeface="Gotham Book" panose="02000604040000020004" pitchFamily="2" charset="0"/>
              </a:rPr>
              <a:t>ie </a:t>
            </a:r>
          </a:p>
          <a:p>
            <a:endParaRPr lang="en-US">
              <a:latin typeface="Arial"/>
            </a:endParaRPr>
          </a:p>
        </p:txBody>
      </p:sp>
      <p:sp>
        <p:nvSpPr>
          <p:cNvPr id="2" name="Title 1">
            <a:extLst>
              <a:ext uri="{FF2B5EF4-FFF2-40B4-BE49-F238E27FC236}">
                <a16:creationId xmlns:a16="http://schemas.microsoft.com/office/drawing/2014/main" id="{8DD0FD19-18F3-B64C-B787-BB012BE07E12}"/>
              </a:ext>
            </a:extLst>
          </p:cNvPr>
          <p:cNvSpPr>
            <a:spLocks noGrp="1"/>
          </p:cNvSpPr>
          <p:nvPr>
            <p:ph type="title"/>
          </p:nvPr>
        </p:nvSpPr>
        <p:spPr/>
        <p:txBody>
          <a:bodyPr/>
          <a:lstStyle/>
          <a:p>
            <a:r>
              <a:rPr lang="en-US" b="1">
                <a:solidFill>
                  <a:schemeClr val="bg1"/>
                </a:solidFill>
                <a:latin typeface="Myriad Pro" panose="020B0503030403020204" pitchFamily="34" charset="0"/>
              </a:rPr>
              <a:t>Fully Funded Energy Upgrades</a:t>
            </a:r>
          </a:p>
        </p:txBody>
      </p:sp>
    </p:spTree>
    <p:extLst>
      <p:ext uri="{BB962C8B-B14F-4D97-AF65-F5344CB8AC3E}">
        <p14:creationId xmlns:p14="http://schemas.microsoft.com/office/powerpoint/2010/main" val="383047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EE93B8A-F0A8-4947-BAA3-2B538BFC09BB}"/>
              </a:ext>
            </a:extLst>
          </p:cNvPr>
          <p:cNvSpPr/>
          <p:nvPr/>
        </p:nvSpPr>
        <p:spPr>
          <a:xfrm>
            <a:off x="0" y="1143768"/>
            <a:ext cx="12188825" cy="4799832"/>
          </a:xfrm>
          <a:prstGeom prst="rect">
            <a:avLst/>
          </a:prstGeom>
          <a:gradFill>
            <a:gsLst>
              <a:gs pos="0">
                <a:srgbClr val="46A09B">
                  <a:alpha val="50000"/>
                </a:srgbClr>
              </a:gs>
              <a:gs pos="100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yriad Pro" panose="020B0503030403020204" pitchFamily="34" charset="0"/>
            </a:endParaRPr>
          </a:p>
        </p:txBody>
      </p:sp>
      <p:pic>
        <p:nvPicPr>
          <p:cNvPr id="16" name="Picture 15">
            <a:extLst>
              <a:ext uri="{FF2B5EF4-FFF2-40B4-BE49-F238E27FC236}">
                <a16:creationId xmlns:a16="http://schemas.microsoft.com/office/drawing/2014/main" id="{656D43BF-D23F-A644-B436-B3F0191995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633" t="-2745" r="52275" b="49706"/>
          <a:stretch/>
        </p:blipFill>
        <p:spPr>
          <a:xfrm>
            <a:off x="3907971" y="0"/>
            <a:ext cx="8280852" cy="6858000"/>
          </a:xfrm>
          <a:prstGeom prst="rect">
            <a:avLst/>
          </a:prstGeom>
        </p:spPr>
      </p:pic>
      <p:sp>
        <p:nvSpPr>
          <p:cNvPr id="6" name="Content Placeholder 2">
            <a:extLst>
              <a:ext uri="{FF2B5EF4-FFF2-40B4-BE49-F238E27FC236}">
                <a16:creationId xmlns:a16="http://schemas.microsoft.com/office/drawing/2014/main" id="{0EBFE778-4871-9A4C-B09C-D13C8B2F6AB3}"/>
              </a:ext>
            </a:extLst>
          </p:cNvPr>
          <p:cNvSpPr txBox="1">
            <a:spLocks/>
          </p:cNvSpPr>
          <p:nvPr/>
        </p:nvSpPr>
        <p:spPr>
          <a:xfrm>
            <a:off x="0" y="354879"/>
            <a:ext cx="7200000" cy="788889"/>
          </a:xfrm>
          <a:prstGeom prst="rect">
            <a:avLst/>
          </a:prstGeom>
          <a:solidFill>
            <a:srgbClr val="46A09B"/>
          </a:solidFill>
        </p:spPr>
        <p:txBody>
          <a:bodyPr vert="horz" lIns="180000" tIns="45720" rIns="91440" bIns="45720" rtlCol="0" anchor="ctr" anchorCtr="0">
            <a:normAutofit/>
          </a:bodyPr>
          <a:lstStyle>
            <a:lvl1pPr marL="342900" indent="-342900" algn="l" defTabSz="457200" rtl="0" eaLnBrk="1" latinLnBrk="0" hangingPunct="1">
              <a:lnSpc>
                <a:spcPct val="110000"/>
              </a:lnSpc>
              <a:spcBef>
                <a:spcPct val="20000"/>
              </a:spcBef>
              <a:buClr>
                <a:srgbClr val="009C75"/>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9C75"/>
                </a:solidFill>
                <a:latin typeface="Arial"/>
                <a:ea typeface="+mn-ea"/>
                <a:cs typeface="Arial"/>
              </a:defRPr>
            </a:lvl2pPr>
            <a:lvl3pPr marL="1143000" indent="-228600" algn="l" defTabSz="457200" rtl="0" eaLnBrk="1" latinLnBrk="0" hangingPunct="1">
              <a:spcBef>
                <a:spcPct val="20000"/>
              </a:spcBef>
              <a:buFont typeface="Arial"/>
              <a:buChar char="•"/>
              <a:defRPr sz="13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700" b="1">
              <a:solidFill>
                <a:schemeClr val="bg1"/>
              </a:solidFill>
            </a:endParaRPr>
          </a:p>
        </p:txBody>
      </p:sp>
      <p:sp>
        <p:nvSpPr>
          <p:cNvPr id="2" name="Title 1">
            <a:extLst>
              <a:ext uri="{FF2B5EF4-FFF2-40B4-BE49-F238E27FC236}">
                <a16:creationId xmlns:a16="http://schemas.microsoft.com/office/drawing/2014/main" id="{8DD0FD19-18F3-B64C-B787-BB012BE07E12}"/>
              </a:ext>
            </a:extLst>
          </p:cNvPr>
          <p:cNvSpPr>
            <a:spLocks noGrp="1"/>
          </p:cNvSpPr>
          <p:nvPr>
            <p:ph type="title"/>
          </p:nvPr>
        </p:nvSpPr>
        <p:spPr/>
        <p:txBody>
          <a:bodyPr/>
          <a:lstStyle/>
          <a:p>
            <a:r>
              <a:rPr lang="en-US" b="1">
                <a:solidFill>
                  <a:schemeClr val="bg1"/>
                </a:solidFill>
                <a:latin typeface="Myriad Pro" panose="020B0503030403020204" pitchFamily="34" charset="0"/>
              </a:rPr>
              <a:t>One Stop Shop Service</a:t>
            </a:r>
          </a:p>
        </p:txBody>
      </p:sp>
      <p:sp>
        <p:nvSpPr>
          <p:cNvPr id="3" name="Content Placeholder 2">
            <a:extLst>
              <a:ext uri="{FF2B5EF4-FFF2-40B4-BE49-F238E27FC236}">
                <a16:creationId xmlns:a16="http://schemas.microsoft.com/office/drawing/2014/main" id="{A1CB52CF-5CB0-AF4D-A433-E97210CE5424}"/>
              </a:ext>
            </a:extLst>
          </p:cNvPr>
          <p:cNvSpPr>
            <a:spLocks noGrp="1"/>
          </p:cNvSpPr>
          <p:nvPr>
            <p:ph idx="1"/>
          </p:nvPr>
        </p:nvSpPr>
        <p:spPr>
          <a:xfrm>
            <a:off x="899608" y="1498600"/>
            <a:ext cx="10129463" cy="4671381"/>
          </a:xfrm>
        </p:spPr>
        <p:txBody>
          <a:bodyPr>
            <a:normAutofit/>
          </a:bodyPr>
          <a:lstStyle/>
          <a:p>
            <a:pPr>
              <a:buClr>
                <a:srgbClr val="46A09B"/>
              </a:buClr>
            </a:pPr>
            <a:r>
              <a:rPr lang="en-US" sz="2000" dirty="0">
                <a:latin typeface="Myriad Pro" panose="020B0503030403020204" pitchFamily="34" charset="0"/>
              </a:rPr>
              <a:t>A complete home energy upgrade solution for homeowners and landlords </a:t>
            </a:r>
          </a:p>
          <a:p>
            <a:pPr>
              <a:buClr>
                <a:srgbClr val="46A09B"/>
              </a:buClr>
            </a:pPr>
            <a:r>
              <a:rPr lang="en-US" sz="2000" dirty="0">
                <a:latin typeface="Myriad Pro" panose="020B0503030403020204" pitchFamily="34" charset="0"/>
              </a:rPr>
              <a:t>Supports multiple energy upgrades in one go to achieve a minimum B2 BER rating</a:t>
            </a:r>
          </a:p>
          <a:p>
            <a:pPr>
              <a:buClr>
                <a:srgbClr val="46A09B"/>
              </a:buClr>
            </a:pPr>
            <a:r>
              <a:rPr lang="en-US" sz="2000" dirty="0">
                <a:latin typeface="Myriad Pro" panose="020B0503030403020204" pitchFamily="34" charset="0"/>
              </a:rPr>
              <a:t>Offers a wider range of grants offering up to 50% of the cost of works</a:t>
            </a:r>
          </a:p>
          <a:p>
            <a:pPr>
              <a:buClr>
                <a:srgbClr val="46A09B"/>
              </a:buClr>
            </a:pPr>
            <a:r>
              <a:rPr lang="en-US" sz="2000" dirty="0">
                <a:latin typeface="Myriad Pro" panose="020B0503030403020204" pitchFamily="34" charset="0"/>
              </a:rPr>
              <a:t>To pay for the works net of the eligible grant</a:t>
            </a:r>
          </a:p>
          <a:p>
            <a:pPr>
              <a:buClr>
                <a:srgbClr val="46A09B"/>
              </a:buClr>
            </a:pPr>
            <a:r>
              <a:rPr lang="en-US" sz="2000" dirty="0">
                <a:latin typeface="Myriad Pro" panose="020B0503030403020204" pitchFamily="34" charset="0"/>
              </a:rPr>
              <a:t>Fully managed solution from start to finish;</a:t>
            </a:r>
          </a:p>
          <a:p>
            <a:pPr lvl="1">
              <a:buClr>
                <a:srgbClr val="46A09B"/>
              </a:buClr>
            </a:pPr>
            <a:r>
              <a:rPr lang="en-US" sz="1800" dirty="0">
                <a:latin typeface="Myriad Pro" panose="020B0503030403020204" pitchFamily="34" charset="0"/>
              </a:rPr>
              <a:t>Home Energy Assessment</a:t>
            </a:r>
          </a:p>
          <a:p>
            <a:pPr lvl="1">
              <a:buClr>
                <a:srgbClr val="46A09B"/>
              </a:buClr>
            </a:pPr>
            <a:r>
              <a:rPr lang="en-US" sz="1800" dirty="0">
                <a:latin typeface="Myriad Pro" panose="020B0503030403020204" pitchFamily="34" charset="0"/>
              </a:rPr>
              <a:t>Contractor works</a:t>
            </a:r>
          </a:p>
          <a:p>
            <a:pPr lvl="1">
              <a:buClr>
                <a:srgbClr val="46A09B"/>
              </a:buClr>
            </a:pPr>
            <a:r>
              <a:rPr lang="en-US" sz="1800" dirty="0">
                <a:latin typeface="Myriad Pro" panose="020B0503030403020204" pitchFamily="34" charset="0"/>
              </a:rPr>
              <a:t>Grant application</a:t>
            </a:r>
          </a:p>
          <a:p>
            <a:pPr lvl="1">
              <a:buClr>
                <a:srgbClr val="46A09B"/>
              </a:buClr>
            </a:pPr>
            <a:r>
              <a:rPr lang="en-US" sz="1800" dirty="0">
                <a:latin typeface="Myriad Pro" panose="020B0503030403020204" pitchFamily="34" charset="0"/>
              </a:rPr>
              <a:t>Follow up BER</a:t>
            </a:r>
          </a:p>
          <a:p>
            <a:pPr>
              <a:buClr>
                <a:srgbClr val="46A09B"/>
              </a:buClr>
            </a:pPr>
            <a:r>
              <a:rPr lang="en-US" sz="2000" dirty="0">
                <a:latin typeface="Myriad Pro" panose="020B0503030403020204" pitchFamily="34" charset="0"/>
              </a:rPr>
              <a:t>To carry out a minimum number of energy upgrades and achieve a minimum B2 BER</a:t>
            </a:r>
          </a:p>
          <a:p>
            <a:pPr>
              <a:buClr>
                <a:srgbClr val="46A09B"/>
              </a:buClr>
            </a:pPr>
            <a:r>
              <a:rPr lang="en-US" sz="2000" dirty="0">
                <a:latin typeface="Myriad Pro" panose="020B0503030403020204" pitchFamily="34" charset="0"/>
              </a:rPr>
              <a:t>Homes must be built and occupied before 2011 to be eligible</a:t>
            </a:r>
          </a:p>
          <a:p>
            <a:pPr>
              <a:buClr>
                <a:srgbClr val="46A09B"/>
              </a:buClr>
            </a:pPr>
            <a:r>
              <a:rPr lang="en-US" sz="2000" dirty="0">
                <a:latin typeface="Myriad Pro" panose="020B0503030403020204" pitchFamily="34" charset="0"/>
              </a:rPr>
              <a:t>Choose from the list of registered one stop shops on the SEAI website: </a:t>
            </a:r>
            <a:r>
              <a:rPr lang="en-US" sz="2000" u="sng" dirty="0">
                <a:latin typeface="Myriad Pro" panose="020B0503030403020204" pitchFamily="34" charset="0"/>
                <a:hlinkClick r:id="rId3"/>
              </a:rPr>
              <a:t>www.seai.ie</a:t>
            </a:r>
            <a:endParaRPr lang="en-US" sz="2000" u="sng" dirty="0">
              <a:latin typeface="Myriad Pro" panose="020B0503030403020204" pitchFamily="34" charset="0"/>
            </a:endParaRPr>
          </a:p>
        </p:txBody>
      </p:sp>
      <p:sp>
        <p:nvSpPr>
          <p:cNvPr id="17" name="Slide Number Placeholder 3">
            <a:extLst>
              <a:ext uri="{FF2B5EF4-FFF2-40B4-BE49-F238E27FC236}">
                <a16:creationId xmlns:a16="http://schemas.microsoft.com/office/drawing/2014/main" id="{409E2AE9-E69F-BE4F-AF30-0664014542E6}"/>
              </a:ext>
            </a:extLst>
          </p:cNvPr>
          <p:cNvSpPr>
            <a:spLocks noGrp="1"/>
          </p:cNvSpPr>
          <p:nvPr>
            <p:ph type="sldNum" sz="quarter" idx="4"/>
          </p:nvPr>
        </p:nvSpPr>
        <p:spPr>
          <a:xfrm>
            <a:off x="899610" y="6445722"/>
            <a:ext cx="417465" cy="244353"/>
          </a:xfrm>
        </p:spPr>
        <p:txBody>
          <a:bodyPr/>
          <a:lstStyle/>
          <a:p>
            <a:fld id="{316755DE-A14E-A247-9B1E-AB0C957F89E6}" type="slidenum">
              <a:rPr lang="en-US" smtClean="0"/>
              <a:pPr/>
              <a:t>9</a:t>
            </a:fld>
            <a:endParaRPr lang="en-US"/>
          </a:p>
        </p:txBody>
      </p:sp>
      <p:sp>
        <p:nvSpPr>
          <p:cNvPr id="18" name="Footer Placeholder 4">
            <a:extLst>
              <a:ext uri="{FF2B5EF4-FFF2-40B4-BE49-F238E27FC236}">
                <a16:creationId xmlns:a16="http://schemas.microsoft.com/office/drawing/2014/main" id="{17295660-0D45-A84D-861B-0E5B34BD1E26}"/>
              </a:ext>
            </a:extLst>
          </p:cNvPr>
          <p:cNvSpPr>
            <a:spLocks noGrp="1"/>
          </p:cNvSpPr>
          <p:nvPr>
            <p:ph type="ftr" sz="quarter" idx="3"/>
          </p:nvPr>
        </p:nvSpPr>
        <p:spPr>
          <a:xfrm>
            <a:off x="1317075" y="6525684"/>
            <a:ext cx="3859795" cy="183206"/>
          </a:xfrm>
        </p:spPr>
        <p:txBody>
          <a:bodyPr/>
          <a:lstStyle/>
          <a:p>
            <a:r>
              <a:rPr lang="en-IE" err="1">
                <a:latin typeface="Gotham Book" panose="02000604040000020004" pitchFamily="2" charset="0"/>
              </a:rPr>
              <a:t>www.seai.ie</a:t>
            </a:r>
            <a:endParaRPr lang="en-IE">
              <a:latin typeface="Gotham Book" panose="02000604040000020004" pitchFamily="2" charset="0"/>
            </a:endParaRPr>
          </a:p>
          <a:p>
            <a:endParaRPr lang="en-US">
              <a:latin typeface="Arial"/>
            </a:endParaRPr>
          </a:p>
        </p:txBody>
      </p:sp>
    </p:spTree>
    <p:extLst>
      <p:ext uri="{BB962C8B-B14F-4D97-AF65-F5344CB8AC3E}">
        <p14:creationId xmlns:p14="http://schemas.microsoft.com/office/powerpoint/2010/main" val="2450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2">
      <a:dk1>
        <a:srgbClr val="616565"/>
      </a:dk1>
      <a:lt1>
        <a:srgbClr val="FFFFFF"/>
      </a:lt1>
      <a:dk2>
        <a:srgbClr val="FFFFFF"/>
      </a:dk2>
      <a:lt2>
        <a:srgbClr val="FFFFFF"/>
      </a:lt2>
      <a:accent1>
        <a:srgbClr val="009C75"/>
      </a:accent1>
      <a:accent2>
        <a:srgbClr val="9CA920"/>
      </a:accent2>
      <a:accent3>
        <a:srgbClr val="EFA82F"/>
      </a:accent3>
      <a:accent4>
        <a:srgbClr val="DA5320"/>
      </a:accent4>
      <a:accent5>
        <a:srgbClr val="900045"/>
      </a:accent5>
      <a:accent6>
        <a:srgbClr val="4A1966"/>
      </a:accent6>
      <a:hlink>
        <a:srgbClr val="0092D2"/>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12">
      <a:dk1>
        <a:srgbClr val="616565"/>
      </a:dk1>
      <a:lt1>
        <a:srgbClr val="FFFFFF"/>
      </a:lt1>
      <a:dk2>
        <a:srgbClr val="FFFFFF"/>
      </a:dk2>
      <a:lt2>
        <a:srgbClr val="FFFFFF"/>
      </a:lt2>
      <a:accent1>
        <a:srgbClr val="009C75"/>
      </a:accent1>
      <a:accent2>
        <a:srgbClr val="9CA920"/>
      </a:accent2>
      <a:accent3>
        <a:srgbClr val="EFA82F"/>
      </a:accent3>
      <a:accent4>
        <a:srgbClr val="DA5320"/>
      </a:accent4>
      <a:accent5>
        <a:srgbClr val="900045"/>
      </a:accent5>
      <a:accent6>
        <a:srgbClr val="4A1966"/>
      </a:accent6>
      <a:hlink>
        <a:srgbClr val="0092D2"/>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d70b670-d064-4aa3-bdfb-67aa7bbc18e5" xsi:nil="true"/>
    <lcf76f155ced4ddcb4097134ff3c332f xmlns="28223165-c8a2-41be-8af6-6a6a01a3042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5C57895DDBE0498AA29FBEEFAE2760" ma:contentTypeVersion="13" ma:contentTypeDescription="Create a new document." ma:contentTypeScope="" ma:versionID="2c549f83a4357d5c17e3e27a2e0e2188">
  <xsd:schema xmlns:xsd="http://www.w3.org/2001/XMLSchema" xmlns:xs="http://www.w3.org/2001/XMLSchema" xmlns:p="http://schemas.microsoft.com/office/2006/metadata/properties" xmlns:ns2="28223165-c8a2-41be-8af6-6a6a01a3042b" xmlns:ns3="8d70b670-d064-4aa3-bdfb-67aa7bbc18e5" targetNamespace="http://schemas.microsoft.com/office/2006/metadata/properties" ma:root="true" ma:fieldsID="e33795109156c082bcbcb570a19692e2" ns2:_="" ns3:_="">
    <xsd:import namespace="28223165-c8a2-41be-8af6-6a6a01a3042b"/>
    <xsd:import namespace="8d70b670-d064-4aa3-bdfb-67aa7bbc18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223165-c8a2-41be-8af6-6a6a01a304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1c4129-6f29-4f72-ba0f-e7d3cde34f5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70b670-d064-4aa3-bdfb-67aa7bbc18e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5d28201-cd43-48a7-97a9-fb93b0ef7ac8}" ma:internalName="TaxCatchAll" ma:showField="CatchAllData" ma:web="8d70b670-d064-4aa3-bdfb-67aa7bbc18e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555939-D1F7-4637-A925-B2E0515B76E6}">
  <ds:schemaRefs>
    <ds:schemaRef ds:uri="8d70b670-d064-4aa3-bdfb-67aa7bbc18e5"/>
    <ds:schemaRef ds:uri="http://purl.org/dc/dcmitype/"/>
    <ds:schemaRef ds:uri="http://purl.org/dc/terms/"/>
    <ds:schemaRef ds:uri="http://purl.org/dc/elements/1.1/"/>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8223165-c8a2-41be-8af6-6a6a01a3042b"/>
  </ds:schemaRefs>
</ds:datastoreItem>
</file>

<file path=customXml/itemProps2.xml><?xml version="1.0" encoding="utf-8"?>
<ds:datastoreItem xmlns:ds="http://schemas.openxmlformats.org/officeDocument/2006/customXml" ds:itemID="{626352BF-67A0-4CC9-B8E8-F12FEE4FCF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223165-c8a2-41be-8af6-6a6a01a3042b"/>
    <ds:schemaRef ds:uri="8d70b670-d064-4aa3-bdfb-67aa7bbc18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6CDD52-5351-4987-99FC-36F45555D0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TotalTime>
  <Words>2143</Words>
  <Application>Microsoft Office PowerPoint</Application>
  <PresentationFormat>Custom</PresentationFormat>
  <Paragraphs>400</Paragraphs>
  <Slides>28</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Gotham Book</vt:lpstr>
      <vt:lpstr>Gotham-Book</vt:lpstr>
      <vt:lpstr>Helvetica</vt:lpstr>
      <vt:lpstr>Myriad Pro</vt:lpstr>
      <vt:lpstr>Trebuchet MS</vt:lpstr>
      <vt:lpstr>Office Theme</vt:lpstr>
      <vt:lpstr>2_Office Theme</vt:lpstr>
      <vt:lpstr>PowerPoint Presentation</vt:lpstr>
      <vt:lpstr>Irish Rural Link Moate  2nd October 2023 </vt:lpstr>
      <vt:lpstr>Overview</vt:lpstr>
      <vt:lpstr>SEAI Home Energy Grant Options</vt:lpstr>
      <vt:lpstr>Home Heat Loss and Energy Use</vt:lpstr>
      <vt:lpstr>Three Steps to a Home Energy Upgrade</vt:lpstr>
      <vt:lpstr>Compare your Home Energy Upgrade Options</vt:lpstr>
      <vt:lpstr>Fully Funded Energy Upgrades</vt:lpstr>
      <vt:lpstr>One Stop Shop Service</vt:lpstr>
      <vt:lpstr>Individual Energy Upgrade</vt:lpstr>
      <vt:lpstr>Home Energy Upgrade Grants</vt:lpstr>
      <vt:lpstr>Individual Energy Upgrade</vt:lpstr>
      <vt:lpstr>One Stop Shop Service</vt:lpstr>
      <vt:lpstr>One Stop Shop Service</vt:lpstr>
      <vt:lpstr>Over 455,000 homeowners have already started their Home Energy Upgrade with grants from SEAI</vt:lpstr>
      <vt:lpstr>Stay Warm and Well/Reduce Your Use</vt:lpstr>
      <vt:lpstr>Stay Warm and Well</vt:lpstr>
      <vt:lpstr>PowerPoint Presentation</vt:lpstr>
      <vt:lpstr>PowerPoint Presentation</vt:lpstr>
      <vt:lpstr>Additional Resources </vt:lpstr>
      <vt:lpstr>PowerPoint Presentation</vt:lpstr>
      <vt:lpstr>Communities Grant</vt:lpstr>
      <vt:lpstr>Community Renewable Energy Support Scheme</vt:lpstr>
      <vt:lpstr>Toolkit - Guides</vt:lpstr>
      <vt:lpstr>Business Supports - Understand Your Energy Use SEAI Energy Academy</vt:lpstr>
      <vt:lpstr>Business Supports - Complete an Energy Audit Support Scheme for Energy Audits</vt:lpstr>
      <vt:lpstr>Electric Vehicles Grant</vt:lpstr>
      <vt:lpstr>Thank you  for listening ruth.buggie@seai.ie Grant queries: 01-808 2100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Kirwan Niamh</dc:creator>
  <cp:lastModifiedBy>Buggie Ruth</cp:lastModifiedBy>
  <cp:revision>4</cp:revision>
  <cp:lastPrinted>2023-02-28T16:53:54Z</cp:lastPrinted>
  <dcterms:created xsi:type="dcterms:W3CDTF">2020-04-24T09:00:25Z</dcterms:created>
  <dcterms:modified xsi:type="dcterms:W3CDTF">2023-09-27T11:12:14Z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0x0101004C5C57895DDBE0498AA29FBEEFAE2760</vt:lpwstr>
  </property>
  <property fmtid="{D5CDD505-2E9C-101B-9397-08002B2CF9AE}" pid="3" name="MediaServiceImageTags">
    <vt:lpwstr/>
  </property>
</Properties>
</file>