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9"/>
  </p:notesMasterIdLst>
  <p:sldIdLst>
    <p:sldId id="377" r:id="rId5"/>
    <p:sldId id="389" r:id="rId6"/>
    <p:sldId id="396" r:id="rId7"/>
    <p:sldId id="372" r:id="rId8"/>
    <p:sldId id="401" r:id="rId9"/>
    <p:sldId id="420" r:id="rId10"/>
    <p:sldId id="424" r:id="rId11"/>
    <p:sldId id="421" r:id="rId12"/>
    <p:sldId id="423" r:id="rId13"/>
    <p:sldId id="425" r:id="rId14"/>
    <p:sldId id="426" r:id="rId15"/>
    <p:sldId id="427" r:id="rId16"/>
    <p:sldId id="428" r:id="rId17"/>
    <p:sldId id="388" r:id="rId18"/>
  </p:sldIdLst>
  <p:sldSz cx="12192000" cy="6858000"/>
  <p:notesSz cx="7077075" cy="93853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ill Sans MT" panose="020B0502020104020203" pitchFamily="34" charset="0"/>
      <p:regular r:id="rId26"/>
      <p:bold r:id="rId27"/>
      <p:italic r:id="rId28"/>
      <p:boldItalic r:id="rId29"/>
    </p:embeddedFont>
    <p:embeddedFont>
      <p:font typeface="Gill Sans Nova" panose="020B0604020202020204" charset="0"/>
      <p:regular r:id="rId30"/>
      <p:bold r:id="rId31"/>
      <p:italic r:id="rId32"/>
      <p:boldItalic r:id="rId33"/>
    </p:embeddedFont>
    <p:embeddedFont>
      <p:font typeface="Gill Sans Nova Light" panose="020B0604020202020204"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77A"/>
    <a:srgbClr val="EAF2FA"/>
    <a:srgbClr val="F7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78815" autoAdjust="0"/>
  </p:normalViewPr>
  <p:slideViewPr>
    <p:cSldViewPr snapToGrid="0">
      <p:cViewPr varScale="1">
        <p:scale>
          <a:sx n="53" d="100"/>
          <a:sy n="53" d="100"/>
        </p:scale>
        <p:origin x="1176" y="48"/>
      </p:cViewPr>
      <p:guideLst/>
    </p:cSldViewPr>
  </p:slideViewPr>
  <p:outlineViewPr>
    <p:cViewPr>
      <p:scale>
        <a:sx n="33" d="100"/>
        <a:sy n="33" d="100"/>
      </p:scale>
      <p:origin x="0" y="-1332"/>
    </p:cViewPr>
  </p:outlin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7.png"/><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7.png"/><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1A227-69E3-460E-B360-35F35CBC2B4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22B8474-C826-4219-A7A2-C69B6C89F9BD}">
      <dgm:prSet/>
      <dgm:spPr/>
      <dgm:t>
        <a:bodyPr/>
        <a:lstStyle/>
        <a:p>
          <a:pPr>
            <a:lnSpc>
              <a:spcPct val="100000"/>
            </a:lnSpc>
          </a:pPr>
          <a:endParaRPr lang="en-US" dirty="0"/>
        </a:p>
      </dgm:t>
    </dgm:pt>
    <dgm:pt modelId="{A16B1FB5-8051-425C-B209-136D220FD7F1}" type="parTrans" cxnId="{EAC27611-32EF-4AC8-9CA0-E0221BAB55C4}">
      <dgm:prSet/>
      <dgm:spPr/>
      <dgm:t>
        <a:bodyPr/>
        <a:lstStyle/>
        <a:p>
          <a:endParaRPr lang="en-US"/>
        </a:p>
      </dgm:t>
    </dgm:pt>
    <dgm:pt modelId="{A21445C4-F7AB-4CE3-ACC8-5F683F43D42B}" type="sibTrans" cxnId="{EAC27611-32EF-4AC8-9CA0-E0221BAB55C4}">
      <dgm:prSet/>
      <dgm:spPr/>
      <dgm:t>
        <a:bodyPr/>
        <a:lstStyle/>
        <a:p>
          <a:endParaRPr lang="en-US"/>
        </a:p>
      </dgm:t>
    </dgm:pt>
    <dgm:pt modelId="{10682736-2B13-46DA-B2D9-EBB0D9746CDC}">
      <dgm:prSet/>
      <dgm:spPr/>
      <dgm:t>
        <a:bodyPr/>
        <a:lstStyle/>
        <a:p>
          <a:pPr>
            <a:lnSpc>
              <a:spcPct val="100000"/>
            </a:lnSpc>
          </a:pPr>
          <a:endParaRPr lang="en-US" dirty="0"/>
        </a:p>
      </dgm:t>
    </dgm:pt>
    <dgm:pt modelId="{4E08BF7B-9551-4E52-82B8-08BB30C2A494}" type="parTrans" cxnId="{13B89949-1528-48E5-BD35-8C7617DAC344}">
      <dgm:prSet/>
      <dgm:spPr/>
      <dgm:t>
        <a:bodyPr/>
        <a:lstStyle/>
        <a:p>
          <a:endParaRPr lang="en-US"/>
        </a:p>
      </dgm:t>
    </dgm:pt>
    <dgm:pt modelId="{5D836686-8492-4081-94FE-708C4762A95A}" type="sibTrans" cxnId="{13B89949-1528-48E5-BD35-8C7617DAC344}">
      <dgm:prSet/>
      <dgm:spPr/>
      <dgm:t>
        <a:bodyPr/>
        <a:lstStyle/>
        <a:p>
          <a:endParaRPr lang="en-US"/>
        </a:p>
      </dgm:t>
    </dgm:pt>
    <dgm:pt modelId="{6C8611B8-BBD6-4B06-A658-6566391A572C}">
      <dgm:prSet/>
      <dgm:spPr/>
      <dgm:t>
        <a:bodyPr/>
        <a:lstStyle/>
        <a:p>
          <a:pPr>
            <a:lnSpc>
              <a:spcPct val="100000"/>
            </a:lnSpc>
          </a:pPr>
          <a:endParaRPr lang="en-US" dirty="0"/>
        </a:p>
      </dgm:t>
    </dgm:pt>
    <dgm:pt modelId="{A2E960B8-BCE2-4169-8DC8-5A9A8D79CF28}" type="parTrans" cxnId="{56C5C072-4555-4E68-9330-659CED812C16}">
      <dgm:prSet/>
      <dgm:spPr/>
      <dgm:t>
        <a:bodyPr/>
        <a:lstStyle/>
        <a:p>
          <a:endParaRPr lang="en-US"/>
        </a:p>
      </dgm:t>
    </dgm:pt>
    <dgm:pt modelId="{9A0099C8-DCA6-44BD-A504-869ECE8CE00A}" type="sibTrans" cxnId="{56C5C072-4555-4E68-9330-659CED812C16}">
      <dgm:prSet/>
      <dgm:spPr/>
      <dgm:t>
        <a:bodyPr/>
        <a:lstStyle/>
        <a:p>
          <a:endParaRPr lang="en-US"/>
        </a:p>
      </dgm:t>
    </dgm:pt>
    <dgm:pt modelId="{C106202C-28B1-4ADF-858C-4637F302BF5F}">
      <dgm:prSet/>
      <dgm:spPr/>
      <dgm:t>
        <a:bodyPr/>
        <a:lstStyle/>
        <a:p>
          <a:pPr>
            <a:lnSpc>
              <a:spcPct val="100000"/>
            </a:lnSpc>
          </a:pPr>
          <a:endParaRPr lang="en-US" dirty="0"/>
        </a:p>
      </dgm:t>
    </dgm:pt>
    <dgm:pt modelId="{0A9A79F0-AC48-4C4D-9ACE-20D746735F3F}" type="parTrans" cxnId="{870ADD68-6E3A-4DB9-818C-5F01D022A051}">
      <dgm:prSet/>
      <dgm:spPr/>
      <dgm:t>
        <a:bodyPr/>
        <a:lstStyle/>
        <a:p>
          <a:endParaRPr lang="en-US"/>
        </a:p>
      </dgm:t>
    </dgm:pt>
    <dgm:pt modelId="{5354F3BD-2F21-4966-8863-FEBB6E1BD6C2}" type="sibTrans" cxnId="{870ADD68-6E3A-4DB9-818C-5F01D022A051}">
      <dgm:prSet/>
      <dgm:spPr/>
      <dgm:t>
        <a:bodyPr/>
        <a:lstStyle/>
        <a:p>
          <a:endParaRPr lang="en-US"/>
        </a:p>
      </dgm:t>
    </dgm:pt>
    <dgm:pt modelId="{E30647B1-48A7-4783-B037-E55D2B351908}" type="pres">
      <dgm:prSet presAssocID="{A8C1A227-69E3-460E-B360-35F35CBC2B49}" presName="root" presStyleCnt="0">
        <dgm:presLayoutVars>
          <dgm:dir/>
          <dgm:resizeHandles val="exact"/>
        </dgm:presLayoutVars>
      </dgm:prSet>
      <dgm:spPr/>
      <dgm:t>
        <a:bodyPr/>
        <a:lstStyle/>
        <a:p>
          <a:endParaRPr lang="en-US"/>
        </a:p>
      </dgm:t>
    </dgm:pt>
    <dgm:pt modelId="{AAD2ADF6-3EDA-4BAC-BBFA-8E3CF55914FE}" type="pres">
      <dgm:prSet presAssocID="{A22B8474-C826-4219-A7A2-C69B6C89F9BD}" presName="compNode" presStyleCnt="0"/>
      <dgm:spPr/>
    </dgm:pt>
    <dgm:pt modelId="{EA85A1D7-E0BE-4FD2-904C-FDE4C8B38E11}" type="pres">
      <dgm:prSet presAssocID="{A22B8474-C826-4219-A7A2-C69B6C89F9BD}" presName="bgRect" presStyleLbl="bgShp" presStyleIdx="0" presStyleCnt="4"/>
      <dgm:spPr/>
    </dgm:pt>
    <dgm:pt modelId="{DA6046D3-4AF6-4CF8-A76C-743D08F6A6CC}" type="pres">
      <dgm:prSet presAssocID="{A22B8474-C826-4219-A7A2-C69B6C89F9BD}" presName="iconRect" presStyleLbl="node1" presStyleIdx="0" presStyleCnt="4"/>
      <dgm:spPr>
        <a:blipFill rotWithShape="1">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Question mark"/>
        </a:ext>
      </dgm:extLst>
    </dgm:pt>
    <dgm:pt modelId="{13065A9C-2916-4967-8076-2F886177CFB4}" type="pres">
      <dgm:prSet presAssocID="{A22B8474-C826-4219-A7A2-C69B6C89F9BD}" presName="spaceRect" presStyleCnt="0"/>
      <dgm:spPr/>
    </dgm:pt>
    <dgm:pt modelId="{97E9F959-41F8-4748-89E1-54114FF6DEBD}" type="pres">
      <dgm:prSet presAssocID="{A22B8474-C826-4219-A7A2-C69B6C89F9BD}" presName="parTx" presStyleLbl="revTx" presStyleIdx="0" presStyleCnt="4">
        <dgm:presLayoutVars>
          <dgm:chMax val="0"/>
          <dgm:chPref val="0"/>
        </dgm:presLayoutVars>
      </dgm:prSet>
      <dgm:spPr/>
      <dgm:t>
        <a:bodyPr/>
        <a:lstStyle/>
        <a:p>
          <a:endParaRPr lang="en-US"/>
        </a:p>
      </dgm:t>
    </dgm:pt>
    <dgm:pt modelId="{B3C56B94-C8A7-4F39-AEFC-4836428F5326}" type="pres">
      <dgm:prSet presAssocID="{A21445C4-F7AB-4CE3-ACC8-5F683F43D42B}" presName="sibTrans" presStyleCnt="0"/>
      <dgm:spPr/>
    </dgm:pt>
    <dgm:pt modelId="{85A5418D-A0B9-4FFD-95F0-A599C2E295DD}" type="pres">
      <dgm:prSet presAssocID="{10682736-2B13-46DA-B2D9-EBB0D9746CDC}" presName="compNode" presStyleCnt="0"/>
      <dgm:spPr/>
    </dgm:pt>
    <dgm:pt modelId="{2A1CC508-185A-40E6-80F9-2F8AFAE8C3C2}" type="pres">
      <dgm:prSet presAssocID="{10682736-2B13-46DA-B2D9-EBB0D9746CDC}" presName="bgRect" presStyleLbl="bgShp" presStyleIdx="1" presStyleCnt="4"/>
      <dgm:spPr/>
    </dgm:pt>
    <dgm:pt modelId="{F55E7DAB-9244-4EEB-8488-F976039EFC5E}" type="pres">
      <dgm:prSet presAssocID="{10682736-2B13-46DA-B2D9-EBB0D9746CDC}" presName="iconRect" presStyleLbl="node1" presStyleIdx="1" presStyleCnt="4"/>
      <dgm:spPr>
        <a:blipFill rotWithShape="1">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Design"/>
        </a:ext>
      </dgm:extLst>
    </dgm:pt>
    <dgm:pt modelId="{254183DB-031D-4179-89D9-90A825D9FBA3}" type="pres">
      <dgm:prSet presAssocID="{10682736-2B13-46DA-B2D9-EBB0D9746CDC}" presName="spaceRect" presStyleCnt="0"/>
      <dgm:spPr/>
    </dgm:pt>
    <dgm:pt modelId="{9C01F775-C073-4641-BD34-9695A4F91981}" type="pres">
      <dgm:prSet presAssocID="{10682736-2B13-46DA-B2D9-EBB0D9746CDC}" presName="parTx" presStyleLbl="revTx" presStyleIdx="1" presStyleCnt="4">
        <dgm:presLayoutVars>
          <dgm:chMax val="0"/>
          <dgm:chPref val="0"/>
        </dgm:presLayoutVars>
      </dgm:prSet>
      <dgm:spPr/>
      <dgm:t>
        <a:bodyPr/>
        <a:lstStyle/>
        <a:p>
          <a:endParaRPr lang="en-US"/>
        </a:p>
      </dgm:t>
    </dgm:pt>
    <dgm:pt modelId="{6B9E2CD7-F08B-44A6-A8DA-4F965765BB50}" type="pres">
      <dgm:prSet presAssocID="{5D836686-8492-4081-94FE-708C4762A95A}" presName="sibTrans" presStyleCnt="0"/>
      <dgm:spPr/>
    </dgm:pt>
    <dgm:pt modelId="{6F69CE78-AB59-41C3-AE90-CF425A1FDA8A}" type="pres">
      <dgm:prSet presAssocID="{6C8611B8-BBD6-4B06-A658-6566391A572C}" presName="compNode" presStyleCnt="0"/>
      <dgm:spPr/>
    </dgm:pt>
    <dgm:pt modelId="{BBC89539-70AA-4114-BD05-4B29F1A576F2}" type="pres">
      <dgm:prSet presAssocID="{6C8611B8-BBD6-4B06-A658-6566391A572C}" presName="bgRect" presStyleLbl="bgShp" presStyleIdx="2" presStyleCnt="4"/>
      <dgm:spPr/>
    </dgm:pt>
    <dgm:pt modelId="{65F332C6-D685-45AE-B809-87FA0772B468}" type="pres">
      <dgm:prSet presAssocID="{6C8611B8-BBD6-4B06-A658-6566391A572C}" presName="iconRect" presStyleLbl="node1" presStyleIdx="2" presStyleCnt="4"/>
      <dgm:spPr>
        <a:blipFill>
          <a:blip xmlns:r="http://schemas.openxmlformats.org/officeDocument/2006/relationships" r:embed="rId5">
            <a:duotone>
              <a:schemeClr val="accent1">
                <a:shade val="45000"/>
                <a:satMod val="135000"/>
              </a:schemeClr>
              <a:prstClr val="white"/>
            </a:duotone>
            <a:extLs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Magnifying glass"/>
        </a:ext>
      </dgm:extLst>
    </dgm:pt>
    <dgm:pt modelId="{A944DE3F-DD6C-47DD-A771-815D5BB55AB2}" type="pres">
      <dgm:prSet presAssocID="{6C8611B8-BBD6-4B06-A658-6566391A572C}" presName="spaceRect" presStyleCnt="0"/>
      <dgm:spPr/>
    </dgm:pt>
    <dgm:pt modelId="{BA498A22-4105-4687-9CBE-DF61907E0473}" type="pres">
      <dgm:prSet presAssocID="{6C8611B8-BBD6-4B06-A658-6566391A572C}" presName="parTx" presStyleLbl="revTx" presStyleIdx="2" presStyleCnt="4">
        <dgm:presLayoutVars>
          <dgm:chMax val="0"/>
          <dgm:chPref val="0"/>
        </dgm:presLayoutVars>
      </dgm:prSet>
      <dgm:spPr/>
      <dgm:t>
        <a:bodyPr/>
        <a:lstStyle/>
        <a:p>
          <a:endParaRPr lang="en-US"/>
        </a:p>
      </dgm:t>
    </dgm:pt>
    <dgm:pt modelId="{941D1AC3-78B9-452F-8538-D1D097C5E3BF}" type="pres">
      <dgm:prSet presAssocID="{9A0099C8-DCA6-44BD-A504-869ECE8CE00A}" presName="sibTrans" presStyleCnt="0"/>
      <dgm:spPr/>
    </dgm:pt>
    <dgm:pt modelId="{F135DEC0-1368-4D44-B9B8-EB4BA8A17C57}" type="pres">
      <dgm:prSet presAssocID="{C106202C-28B1-4ADF-858C-4637F302BF5F}" presName="compNode" presStyleCnt="0"/>
      <dgm:spPr/>
    </dgm:pt>
    <dgm:pt modelId="{29A6A64E-6DFF-4902-8E5D-72CAA4ECB193}" type="pres">
      <dgm:prSet presAssocID="{C106202C-28B1-4ADF-858C-4637F302BF5F}" presName="bgRect" presStyleLbl="bgShp" presStyleIdx="3" presStyleCnt="4"/>
      <dgm:spPr/>
    </dgm:pt>
    <dgm:pt modelId="{AC427D62-C8C8-4A88-BC64-4F3C607EBAA9}" type="pres">
      <dgm:prSet presAssocID="{C106202C-28B1-4ADF-858C-4637F302BF5F}" presName="iconRect" presStyleLbl="node1" presStyleIdx="3" presStyleCnt="4"/>
      <dgm:spPr>
        <a:blipFill>
          <a:blip xmlns:r="http://schemas.openxmlformats.org/officeDocument/2006/relationships" r:embed="rId7" cstate="hq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Coins"/>
        </a:ext>
      </dgm:extLst>
    </dgm:pt>
    <dgm:pt modelId="{D2DD6FB1-D321-47EB-B1AE-D8045720AEF2}" type="pres">
      <dgm:prSet presAssocID="{C106202C-28B1-4ADF-858C-4637F302BF5F}" presName="spaceRect" presStyleCnt="0"/>
      <dgm:spPr/>
    </dgm:pt>
    <dgm:pt modelId="{B31CA5BB-5DE7-4A17-847F-DE63B9B88ED6}" type="pres">
      <dgm:prSet presAssocID="{C106202C-28B1-4ADF-858C-4637F302BF5F}" presName="parTx" presStyleLbl="revTx" presStyleIdx="3" presStyleCnt="4">
        <dgm:presLayoutVars>
          <dgm:chMax val="0"/>
          <dgm:chPref val="0"/>
        </dgm:presLayoutVars>
      </dgm:prSet>
      <dgm:spPr/>
      <dgm:t>
        <a:bodyPr/>
        <a:lstStyle/>
        <a:p>
          <a:endParaRPr lang="en-US"/>
        </a:p>
      </dgm:t>
    </dgm:pt>
  </dgm:ptLst>
  <dgm:cxnLst>
    <dgm:cxn modelId="{10F4647F-F96B-4B39-8FA5-3CFA968263D8}" type="presOf" srcId="{6C8611B8-BBD6-4B06-A658-6566391A572C}" destId="{BA498A22-4105-4687-9CBE-DF61907E0473}" srcOrd="0" destOrd="0" presId="urn:microsoft.com/office/officeart/2018/2/layout/IconVerticalSolidList"/>
    <dgm:cxn modelId="{56C5C072-4555-4E68-9330-659CED812C16}" srcId="{A8C1A227-69E3-460E-B360-35F35CBC2B49}" destId="{6C8611B8-BBD6-4B06-A658-6566391A572C}" srcOrd="2" destOrd="0" parTransId="{A2E960B8-BCE2-4169-8DC8-5A9A8D79CF28}" sibTransId="{9A0099C8-DCA6-44BD-A504-869ECE8CE00A}"/>
    <dgm:cxn modelId="{32FB117D-B8BD-4F23-8CF3-FEE6ED01A0BD}" type="presOf" srcId="{A8C1A227-69E3-460E-B360-35F35CBC2B49}" destId="{E30647B1-48A7-4783-B037-E55D2B351908}" srcOrd="0" destOrd="0" presId="urn:microsoft.com/office/officeart/2018/2/layout/IconVerticalSolidList"/>
    <dgm:cxn modelId="{13B89949-1528-48E5-BD35-8C7617DAC344}" srcId="{A8C1A227-69E3-460E-B360-35F35CBC2B49}" destId="{10682736-2B13-46DA-B2D9-EBB0D9746CDC}" srcOrd="1" destOrd="0" parTransId="{4E08BF7B-9551-4E52-82B8-08BB30C2A494}" sibTransId="{5D836686-8492-4081-94FE-708C4762A95A}"/>
    <dgm:cxn modelId="{6758B572-244E-4621-91EA-CFAD5D21124A}" type="presOf" srcId="{A22B8474-C826-4219-A7A2-C69B6C89F9BD}" destId="{97E9F959-41F8-4748-89E1-54114FF6DEBD}" srcOrd="0" destOrd="0" presId="urn:microsoft.com/office/officeart/2018/2/layout/IconVerticalSolidList"/>
    <dgm:cxn modelId="{E7EC5F77-5C3C-479D-BD59-8ED2B09B511B}" type="presOf" srcId="{10682736-2B13-46DA-B2D9-EBB0D9746CDC}" destId="{9C01F775-C073-4641-BD34-9695A4F91981}" srcOrd="0" destOrd="0" presId="urn:microsoft.com/office/officeart/2018/2/layout/IconVerticalSolidList"/>
    <dgm:cxn modelId="{EAC27611-32EF-4AC8-9CA0-E0221BAB55C4}" srcId="{A8C1A227-69E3-460E-B360-35F35CBC2B49}" destId="{A22B8474-C826-4219-A7A2-C69B6C89F9BD}" srcOrd="0" destOrd="0" parTransId="{A16B1FB5-8051-425C-B209-136D220FD7F1}" sibTransId="{A21445C4-F7AB-4CE3-ACC8-5F683F43D42B}"/>
    <dgm:cxn modelId="{5E701A4E-F7D6-42F6-A914-90BE17B55C54}" type="presOf" srcId="{C106202C-28B1-4ADF-858C-4637F302BF5F}" destId="{B31CA5BB-5DE7-4A17-847F-DE63B9B88ED6}" srcOrd="0" destOrd="0" presId="urn:microsoft.com/office/officeart/2018/2/layout/IconVerticalSolidList"/>
    <dgm:cxn modelId="{870ADD68-6E3A-4DB9-818C-5F01D022A051}" srcId="{A8C1A227-69E3-460E-B360-35F35CBC2B49}" destId="{C106202C-28B1-4ADF-858C-4637F302BF5F}" srcOrd="3" destOrd="0" parTransId="{0A9A79F0-AC48-4C4D-9ACE-20D746735F3F}" sibTransId="{5354F3BD-2F21-4966-8863-FEBB6E1BD6C2}"/>
    <dgm:cxn modelId="{46E8CF8A-0CAF-4A45-9272-4FBD26E2A7D2}" type="presParOf" srcId="{E30647B1-48A7-4783-B037-E55D2B351908}" destId="{AAD2ADF6-3EDA-4BAC-BBFA-8E3CF55914FE}" srcOrd="0" destOrd="0" presId="urn:microsoft.com/office/officeart/2018/2/layout/IconVerticalSolidList"/>
    <dgm:cxn modelId="{9959DD18-9D52-4BCB-9CC5-3FB96F54C721}" type="presParOf" srcId="{AAD2ADF6-3EDA-4BAC-BBFA-8E3CF55914FE}" destId="{EA85A1D7-E0BE-4FD2-904C-FDE4C8B38E11}" srcOrd="0" destOrd="0" presId="urn:microsoft.com/office/officeart/2018/2/layout/IconVerticalSolidList"/>
    <dgm:cxn modelId="{5B9541E5-6163-4B71-85DA-6D15BDF9B9F4}" type="presParOf" srcId="{AAD2ADF6-3EDA-4BAC-BBFA-8E3CF55914FE}" destId="{DA6046D3-4AF6-4CF8-A76C-743D08F6A6CC}" srcOrd="1" destOrd="0" presId="urn:microsoft.com/office/officeart/2018/2/layout/IconVerticalSolidList"/>
    <dgm:cxn modelId="{EBB713E2-224D-4F3D-8F5F-36F4AC894B4F}" type="presParOf" srcId="{AAD2ADF6-3EDA-4BAC-BBFA-8E3CF55914FE}" destId="{13065A9C-2916-4967-8076-2F886177CFB4}" srcOrd="2" destOrd="0" presId="urn:microsoft.com/office/officeart/2018/2/layout/IconVerticalSolidList"/>
    <dgm:cxn modelId="{DD339A43-FC3E-4CCA-B986-DD11B7D5D4F1}" type="presParOf" srcId="{AAD2ADF6-3EDA-4BAC-BBFA-8E3CF55914FE}" destId="{97E9F959-41F8-4748-89E1-54114FF6DEBD}" srcOrd="3" destOrd="0" presId="urn:microsoft.com/office/officeart/2018/2/layout/IconVerticalSolidList"/>
    <dgm:cxn modelId="{C48B6D2D-1A76-4FB9-9FCF-F76C4B123659}" type="presParOf" srcId="{E30647B1-48A7-4783-B037-E55D2B351908}" destId="{B3C56B94-C8A7-4F39-AEFC-4836428F5326}" srcOrd="1" destOrd="0" presId="urn:microsoft.com/office/officeart/2018/2/layout/IconVerticalSolidList"/>
    <dgm:cxn modelId="{D32E4528-7B27-4B7D-9990-EFEF9A17C94A}" type="presParOf" srcId="{E30647B1-48A7-4783-B037-E55D2B351908}" destId="{85A5418D-A0B9-4FFD-95F0-A599C2E295DD}" srcOrd="2" destOrd="0" presId="urn:microsoft.com/office/officeart/2018/2/layout/IconVerticalSolidList"/>
    <dgm:cxn modelId="{53AB8AE0-A1CE-4D89-B968-A9D78F09FA0B}" type="presParOf" srcId="{85A5418D-A0B9-4FFD-95F0-A599C2E295DD}" destId="{2A1CC508-185A-40E6-80F9-2F8AFAE8C3C2}" srcOrd="0" destOrd="0" presId="urn:microsoft.com/office/officeart/2018/2/layout/IconVerticalSolidList"/>
    <dgm:cxn modelId="{A1013FE9-4647-4FD7-9546-5DB848124466}" type="presParOf" srcId="{85A5418D-A0B9-4FFD-95F0-A599C2E295DD}" destId="{F55E7DAB-9244-4EEB-8488-F976039EFC5E}" srcOrd="1" destOrd="0" presId="urn:microsoft.com/office/officeart/2018/2/layout/IconVerticalSolidList"/>
    <dgm:cxn modelId="{B6B47750-9591-4AF3-80B9-844866F00530}" type="presParOf" srcId="{85A5418D-A0B9-4FFD-95F0-A599C2E295DD}" destId="{254183DB-031D-4179-89D9-90A825D9FBA3}" srcOrd="2" destOrd="0" presId="urn:microsoft.com/office/officeart/2018/2/layout/IconVerticalSolidList"/>
    <dgm:cxn modelId="{3AE5A6CC-C495-49F1-82A2-C0034B107A1D}" type="presParOf" srcId="{85A5418D-A0B9-4FFD-95F0-A599C2E295DD}" destId="{9C01F775-C073-4641-BD34-9695A4F91981}" srcOrd="3" destOrd="0" presId="urn:microsoft.com/office/officeart/2018/2/layout/IconVerticalSolidList"/>
    <dgm:cxn modelId="{246F1FA0-9356-46EB-A9C0-27215C167BE1}" type="presParOf" srcId="{E30647B1-48A7-4783-B037-E55D2B351908}" destId="{6B9E2CD7-F08B-44A6-A8DA-4F965765BB50}" srcOrd="3" destOrd="0" presId="urn:microsoft.com/office/officeart/2018/2/layout/IconVerticalSolidList"/>
    <dgm:cxn modelId="{08271154-DE2B-486A-9F1A-9AA38D9EED91}" type="presParOf" srcId="{E30647B1-48A7-4783-B037-E55D2B351908}" destId="{6F69CE78-AB59-41C3-AE90-CF425A1FDA8A}" srcOrd="4" destOrd="0" presId="urn:microsoft.com/office/officeart/2018/2/layout/IconVerticalSolidList"/>
    <dgm:cxn modelId="{690E1302-FB94-4805-A9FA-B4DE5D7B5EA1}" type="presParOf" srcId="{6F69CE78-AB59-41C3-AE90-CF425A1FDA8A}" destId="{BBC89539-70AA-4114-BD05-4B29F1A576F2}" srcOrd="0" destOrd="0" presId="urn:microsoft.com/office/officeart/2018/2/layout/IconVerticalSolidList"/>
    <dgm:cxn modelId="{D9284497-5B33-4245-845C-A047DE2DD00C}" type="presParOf" srcId="{6F69CE78-AB59-41C3-AE90-CF425A1FDA8A}" destId="{65F332C6-D685-45AE-B809-87FA0772B468}" srcOrd="1" destOrd="0" presId="urn:microsoft.com/office/officeart/2018/2/layout/IconVerticalSolidList"/>
    <dgm:cxn modelId="{B27B21DA-74A4-4D22-93D2-308430FAF2EB}" type="presParOf" srcId="{6F69CE78-AB59-41C3-AE90-CF425A1FDA8A}" destId="{A944DE3F-DD6C-47DD-A771-815D5BB55AB2}" srcOrd="2" destOrd="0" presId="urn:microsoft.com/office/officeart/2018/2/layout/IconVerticalSolidList"/>
    <dgm:cxn modelId="{9786338F-28A8-4CA4-A1FC-D816795B1927}" type="presParOf" srcId="{6F69CE78-AB59-41C3-AE90-CF425A1FDA8A}" destId="{BA498A22-4105-4687-9CBE-DF61907E0473}" srcOrd="3" destOrd="0" presId="urn:microsoft.com/office/officeart/2018/2/layout/IconVerticalSolidList"/>
    <dgm:cxn modelId="{2FF81134-134C-4CFB-B5BA-0B3F323A61D4}" type="presParOf" srcId="{E30647B1-48A7-4783-B037-E55D2B351908}" destId="{941D1AC3-78B9-452F-8538-D1D097C5E3BF}" srcOrd="5" destOrd="0" presId="urn:microsoft.com/office/officeart/2018/2/layout/IconVerticalSolidList"/>
    <dgm:cxn modelId="{A66DCB93-0304-43D8-8F68-3A20C2BAA40F}" type="presParOf" srcId="{E30647B1-48A7-4783-B037-E55D2B351908}" destId="{F135DEC0-1368-4D44-B9B8-EB4BA8A17C57}" srcOrd="6" destOrd="0" presId="urn:microsoft.com/office/officeart/2018/2/layout/IconVerticalSolidList"/>
    <dgm:cxn modelId="{18819CF6-1259-4D68-89F4-A69A1C64DEAF}" type="presParOf" srcId="{F135DEC0-1368-4D44-B9B8-EB4BA8A17C57}" destId="{29A6A64E-6DFF-4902-8E5D-72CAA4ECB193}" srcOrd="0" destOrd="0" presId="urn:microsoft.com/office/officeart/2018/2/layout/IconVerticalSolidList"/>
    <dgm:cxn modelId="{924E2695-ECEE-4260-AE32-2BCF2D93D89C}" type="presParOf" srcId="{F135DEC0-1368-4D44-B9B8-EB4BA8A17C57}" destId="{AC427D62-C8C8-4A88-BC64-4F3C607EBAA9}" srcOrd="1" destOrd="0" presId="urn:microsoft.com/office/officeart/2018/2/layout/IconVerticalSolidList"/>
    <dgm:cxn modelId="{5D3073D5-4743-4937-9B0F-01D2FDCDF82F}" type="presParOf" srcId="{F135DEC0-1368-4D44-B9B8-EB4BA8A17C57}" destId="{D2DD6FB1-D321-47EB-B1AE-D8045720AEF2}" srcOrd="2" destOrd="0" presId="urn:microsoft.com/office/officeart/2018/2/layout/IconVerticalSolidList"/>
    <dgm:cxn modelId="{F5C814E6-CE71-4A0B-AF7D-25FA6D317612}" type="presParOf" srcId="{F135DEC0-1368-4D44-B9B8-EB4BA8A17C57}" destId="{B31CA5BB-5DE7-4A17-847F-DE63B9B88E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5A1D7-E0BE-4FD2-904C-FDE4C8B38E11}">
      <dsp:nvSpPr>
        <dsp:cNvPr id="0" name=""/>
        <dsp:cNvSpPr/>
      </dsp:nvSpPr>
      <dsp:spPr>
        <a:xfrm>
          <a:off x="0" y="2178"/>
          <a:ext cx="7254875" cy="11039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046D3-4AF6-4CF8-A76C-743D08F6A6CC}">
      <dsp:nvSpPr>
        <dsp:cNvPr id="0" name=""/>
        <dsp:cNvSpPr/>
      </dsp:nvSpPr>
      <dsp:spPr>
        <a:xfrm>
          <a:off x="333954" y="250574"/>
          <a:ext cx="607190" cy="60719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E9F959-41F8-4748-89E1-54114FF6DEBD}">
      <dsp:nvSpPr>
        <dsp:cNvPr id="0" name=""/>
        <dsp:cNvSpPr/>
      </dsp:nvSpPr>
      <dsp:spPr>
        <a:xfrm>
          <a:off x="1275100" y="2178"/>
          <a:ext cx="5979774" cy="110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38" tIns="116838" rIns="116838" bIns="116838" numCol="1" spcCol="1270" anchor="ctr" anchorCtr="0">
          <a:noAutofit/>
        </a:bodyPr>
        <a:lstStyle/>
        <a:p>
          <a:pPr lvl="0" algn="l" defTabSz="977900">
            <a:lnSpc>
              <a:spcPct val="100000"/>
            </a:lnSpc>
            <a:spcBef>
              <a:spcPct val="0"/>
            </a:spcBef>
            <a:spcAft>
              <a:spcPct val="35000"/>
            </a:spcAft>
          </a:pPr>
          <a:endParaRPr lang="en-US" sz="2200" kern="1200" dirty="0"/>
        </a:p>
      </dsp:txBody>
      <dsp:txXfrm>
        <a:off x="1275100" y="2178"/>
        <a:ext cx="5979774" cy="1103982"/>
      </dsp:txXfrm>
    </dsp:sp>
    <dsp:sp modelId="{2A1CC508-185A-40E6-80F9-2F8AFAE8C3C2}">
      <dsp:nvSpPr>
        <dsp:cNvPr id="0" name=""/>
        <dsp:cNvSpPr/>
      </dsp:nvSpPr>
      <dsp:spPr>
        <a:xfrm>
          <a:off x="0" y="1382156"/>
          <a:ext cx="7254875" cy="11039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E7DAB-9244-4EEB-8488-F976039EFC5E}">
      <dsp:nvSpPr>
        <dsp:cNvPr id="0" name=""/>
        <dsp:cNvSpPr/>
      </dsp:nvSpPr>
      <dsp:spPr>
        <a:xfrm>
          <a:off x="333954" y="1630552"/>
          <a:ext cx="607190" cy="607190"/>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01F775-C073-4641-BD34-9695A4F91981}">
      <dsp:nvSpPr>
        <dsp:cNvPr id="0" name=""/>
        <dsp:cNvSpPr/>
      </dsp:nvSpPr>
      <dsp:spPr>
        <a:xfrm>
          <a:off x="1275100" y="1382156"/>
          <a:ext cx="5979774" cy="110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38" tIns="116838" rIns="116838" bIns="116838" numCol="1" spcCol="1270" anchor="ctr" anchorCtr="0">
          <a:noAutofit/>
        </a:bodyPr>
        <a:lstStyle/>
        <a:p>
          <a:pPr lvl="0" algn="l" defTabSz="977900">
            <a:lnSpc>
              <a:spcPct val="100000"/>
            </a:lnSpc>
            <a:spcBef>
              <a:spcPct val="0"/>
            </a:spcBef>
            <a:spcAft>
              <a:spcPct val="35000"/>
            </a:spcAft>
          </a:pPr>
          <a:endParaRPr lang="en-US" sz="2200" kern="1200" dirty="0"/>
        </a:p>
      </dsp:txBody>
      <dsp:txXfrm>
        <a:off x="1275100" y="1382156"/>
        <a:ext cx="5979774" cy="1103982"/>
      </dsp:txXfrm>
    </dsp:sp>
    <dsp:sp modelId="{BBC89539-70AA-4114-BD05-4B29F1A576F2}">
      <dsp:nvSpPr>
        <dsp:cNvPr id="0" name=""/>
        <dsp:cNvSpPr/>
      </dsp:nvSpPr>
      <dsp:spPr>
        <a:xfrm>
          <a:off x="0" y="2762135"/>
          <a:ext cx="7254875" cy="11039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F332C6-D685-45AE-B809-87FA0772B468}">
      <dsp:nvSpPr>
        <dsp:cNvPr id="0" name=""/>
        <dsp:cNvSpPr/>
      </dsp:nvSpPr>
      <dsp:spPr>
        <a:xfrm>
          <a:off x="333954" y="3010531"/>
          <a:ext cx="607190" cy="607190"/>
        </a:xfrm>
        <a:prstGeom prst="rect">
          <a:avLst/>
        </a:prstGeom>
        <a:blipFill>
          <a:blip xmlns:r="http://schemas.openxmlformats.org/officeDocument/2006/relationships" r:embed="rId5">
            <a:duotone>
              <a:schemeClr val="accent1">
                <a:shade val="45000"/>
                <a:satMod val="135000"/>
              </a:schemeClr>
              <a:prstClr val="white"/>
            </a:duotone>
            <a:extLst>
              <a:ext uri="{96DAC541-7B7A-43D3-8B79-37D633B846F1}">
                <asvg:svgBlip xmlns:asvg="http://schemas.microsoft.com/office/drawing/2016/SVG/main" xmlns=""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498A22-4105-4687-9CBE-DF61907E0473}">
      <dsp:nvSpPr>
        <dsp:cNvPr id="0" name=""/>
        <dsp:cNvSpPr/>
      </dsp:nvSpPr>
      <dsp:spPr>
        <a:xfrm>
          <a:off x="1275100" y="2762135"/>
          <a:ext cx="5979774" cy="110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38" tIns="116838" rIns="116838" bIns="116838" numCol="1" spcCol="1270" anchor="ctr" anchorCtr="0">
          <a:noAutofit/>
        </a:bodyPr>
        <a:lstStyle/>
        <a:p>
          <a:pPr lvl="0" algn="l" defTabSz="977900">
            <a:lnSpc>
              <a:spcPct val="100000"/>
            </a:lnSpc>
            <a:spcBef>
              <a:spcPct val="0"/>
            </a:spcBef>
            <a:spcAft>
              <a:spcPct val="35000"/>
            </a:spcAft>
          </a:pPr>
          <a:endParaRPr lang="en-US" sz="2200" kern="1200" dirty="0"/>
        </a:p>
      </dsp:txBody>
      <dsp:txXfrm>
        <a:off x="1275100" y="2762135"/>
        <a:ext cx="5979774" cy="1103982"/>
      </dsp:txXfrm>
    </dsp:sp>
    <dsp:sp modelId="{29A6A64E-6DFF-4902-8E5D-72CAA4ECB193}">
      <dsp:nvSpPr>
        <dsp:cNvPr id="0" name=""/>
        <dsp:cNvSpPr/>
      </dsp:nvSpPr>
      <dsp:spPr>
        <a:xfrm>
          <a:off x="0" y="4142113"/>
          <a:ext cx="7254875" cy="11039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27D62-C8C8-4A88-BC64-4F3C607EBAA9}">
      <dsp:nvSpPr>
        <dsp:cNvPr id="0" name=""/>
        <dsp:cNvSpPr/>
      </dsp:nvSpPr>
      <dsp:spPr>
        <a:xfrm>
          <a:off x="333954" y="4390510"/>
          <a:ext cx="607190" cy="607190"/>
        </a:xfrm>
        <a:prstGeom prst="rect">
          <a:avLst/>
        </a:prstGeom>
        <a:blipFill>
          <a:blip xmlns:r="http://schemas.openxmlformats.org/officeDocument/2006/relationships" r:embed="rId7" cstate="hq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1CA5BB-5DE7-4A17-847F-DE63B9B88ED6}">
      <dsp:nvSpPr>
        <dsp:cNvPr id="0" name=""/>
        <dsp:cNvSpPr/>
      </dsp:nvSpPr>
      <dsp:spPr>
        <a:xfrm>
          <a:off x="1275100" y="4142113"/>
          <a:ext cx="5979774" cy="110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38" tIns="116838" rIns="116838" bIns="116838" numCol="1" spcCol="1270" anchor="ctr" anchorCtr="0">
          <a:noAutofit/>
        </a:bodyPr>
        <a:lstStyle/>
        <a:p>
          <a:pPr lvl="0" algn="l" defTabSz="977900">
            <a:lnSpc>
              <a:spcPct val="100000"/>
            </a:lnSpc>
            <a:spcBef>
              <a:spcPct val="0"/>
            </a:spcBef>
            <a:spcAft>
              <a:spcPct val="35000"/>
            </a:spcAft>
          </a:pPr>
          <a:endParaRPr lang="en-US" sz="2200" kern="1200" dirty="0"/>
        </a:p>
      </dsp:txBody>
      <dsp:txXfrm>
        <a:off x="1275100" y="4142113"/>
        <a:ext cx="5979774" cy="11039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504" cy="46979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4007919" y="0"/>
            <a:ext cx="3067504" cy="469791"/>
          </a:xfrm>
          <a:prstGeom prst="rect">
            <a:avLst/>
          </a:prstGeom>
        </p:spPr>
        <p:txBody>
          <a:bodyPr vert="horz" lIns="91440" tIns="45720" rIns="91440" bIns="45720" rtlCol="0"/>
          <a:lstStyle>
            <a:lvl1pPr algn="r">
              <a:defRPr sz="1200"/>
            </a:lvl1pPr>
          </a:lstStyle>
          <a:p>
            <a:fld id="{626C6F60-846F-4DDD-BEEA-F5A905295637}" type="datetimeFigureOut">
              <a:rPr lang="en-IE" smtClean="0"/>
              <a:t>02/10/2023</a:t>
            </a:fld>
            <a:endParaRPr lang="en-IE"/>
          </a:p>
        </p:txBody>
      </p:sp>
      <p:sp>
        <p:nvSpPr>
          <p:cNvPr id="4" name="Slide Image Placeholder 3"/>
          <p:cNvSpPr>
            <a:spLocks noGrp="1" noRot="1" noChangeAspect="1"/>
          </p:cNvSpPr>
          <p:nvPr>
            <p:ph type="sldImg" idx="2"/>
          </p:nvPr>
        </p:nvSpPr>
        <p:spPr>
          <a:xfrm>
            <a:off x="723900" y="1173163"/>
            <a:ext cx="5629275" cy="3167062"/>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707378" y="4516292"/>
            <a:ext cx="5662321" cy="369528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915509"/>
            <a:ext cx="3067504" cy="46979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4007919" y="8915509"/>
            <a:ext cx="3067504" cy="469791"/>
          </a:xfrm>
          <a:prstGeom prst="rect">
            <a:avLst/>
          </a:prstGeom>
        </p:spPr>
        <p:txBody>
          <a:bodyPr vert="horz" lIns="91440" tIns="45720" rIns="91440" bIns="45720" rtlCol="0" anchor="b"/>
          <a:lstStyle>
            <a:lvl1pPr algn="r">
              <a:defRPr sz="1200"/>
            </a:lvl1pPr>
          </a:lstStyle>
          <a:p>
            <a:fld id="{DE90BEAB-7A5D-492C-BE2C-3DDE96606F01}" type="slidenum">
              <a:rPr lang="en-IE" smtClean="0"/>
              <a:t>‹#›</a:t>
            </a:fld>
            <a:endParaRPr lang="en-IE"/>
          </a:p>
        </p:txBody>
      </p:sp>
    </p:spTree>
    <p:extLst>
      <p:ext uri="{BB962C8B-B14F-4D97-AF65-F5344CB8AC3E}">
        <p14:creationId xmlns:p14="http://schemas.microsoft.com/office/powerpoint/2010/main" val="106048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E90BEAB-7A5D-492C-BE2C-3DDE96606F01}" type="slidenum">
              <a:rPr lang="en-IE" smtClean="0"/>
              <a:t>1</a:t>
            </a:fld>
            <a:endParaRPr lang="en-IE"/>
          </a:p>
        </p:txBody>
      </p:sp>
    </p:spTree>
    <p:extLst>
      <p:ext uri="{BB962C8B-B14F-4D97-AF65-F5344CB8AC3E}">
        <p14:creationId xmlns:p14="http://schemas.microsoft.com/office/powerpoint/2010/main" val="2644298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Households in rural areas have different and additional needs to meet the same socially acceptable minimum standard of living as households based in urban areas. </a:t>
            </a:r>
          </a:p>
          <a:p>
            <a:endParaRPr lang="en-US" sz="1400" dirty="0"/>
          </a:p>
          <a:p>
            <a:r>
              <a:rPr lang="en-US" sz="1400" dirty="0"/>
              <a:t>MESL costs, before housing, are generally higher in Rural areas, primarily due to additional costs related to transport and household energy.</a:t>
            </a:r>
          </a:p>
          <a:p>
            <a:endParaRPr lang="en-US" sz="1400" dirty="0"/>
          </a:p>
          <a:p>
            <a:r>
              <a:rPr lang="en-US" sz="1400" dirty="0"/>
              <a:t>So if we look at Transport</a:t>
            </a:r>
          </a:p>
          <a:p>
            <a:r>
              <a:rPr lang="en-US" sz="1400" dirty="0"/>
              <a:t>The urban MESL Transport costs are based on the use of public transport. </a:t>
            </a:r>
          </a:p>
          <a:p>
            <a:r>
              <a:rPr lang="en-US" sz="1400" dirty="0"/>
              <a:t>But For rural households - private transport is agreed as a minimum need, as public transport options are limited and do not tend to offer an adequate level of service to rely on to meet all transport needs.</a:t>
            </a:r>
          </a:p>
          <a:p>
            <a:endParaRPr lang="en-US" sz="1400" dirty="0"/>
          </a:p>
          <a:p>
            <a:r>
              <a:rPr lang="en-US" sz="1400" dirty="0"/>
              <a:t>We can see the impact of this if we look at the MESL transport need for an Older Person – </a:t>
            </a:r>
          </a:p>
          <a:p>
            <a:r>
              <a:rPr lang="en-US" sz="1400" dirty="0"/>
              <a:t>The free travel pass removes the need for private transport for Urban based Older Adult Households.</a:t>
            </a:r>
          </a:p>
          <a:p>
            <a:r>
              <a:rPr lang="en-US" sz="1400" dirty="0"/>
              <a:t>However, in order to meet the transport needs of a Rural Older Person – a car is required. </a:t>
            </a:r>
          </a:p>
          <a:p>
            <a:r>
              <a:rPr lang="en-US" sz="1400" dirty="0"/>
              <a:t>Consequently, car related costs, such as fuel, maintenance, insurance, etc. add an additional</a:t>
            </a:r>
          </a:p>
          <a:p>
            <a:r>
              <a:rPr lang="en-US" sz="1400" dirty="0"/>
              <a:t>€83 per week to the MESL budget for an Older Person living in a Rural area.</a:t>
            </a:r>
          </a:p>
          <a:p>
            <a:endParaRPr lang="en-US" sz="1400" dirty="0"/>
          </a:p>
          <a:p>
            <a:r>
              <a:rPr lang="en-US" sz="1400" dirty="0"/>
              <a:t>And if we look at Household energy </a:t>
            </a:r>
          </a:p>
          <a:p>
            <a:r>
              <a:rPr lang="en-US" sz="1400" dirty="0"/>
              <a:t>HH Energy costs for rural household types assume the use of home heating oil, and for urban household types it is assumed that natural gas is used for home heating. </a:t>
            </a:r>
          </a:p>
          <a:p>
            <a:endParaRPr lang="en-US" sz="1400" dirty="0"/>
          </a:p>
          <a:p>
            <a:r>
              <a:rPr lang="en-US" sz="1400" dirty="0"/>
              <a:t>In previous years the MESL analysis has always found that heating the home using oil was more expensive than using natural gas.</a:t>
            </a:r>
          </a:p>
          <a:p>
            <a:r>
              <a:rPr lang="en-US" sz="1400" dirty="0"/>
              <a:t>But in 2023 this has reversed due to the substantial increase in the cost of Natural Gas, compared to a decrease in the cost of Home Heating oil as of March 2023, when the MESL baskets were priced, as I mentioned previously. </a:t>
            </a:r>
          </a:p>
        </p:txBody>
      </p:sp>
      <p:sp>
        <p:nvSpPr>
          <p:cNvPr id="4" name="Slide Number Placeholder 3"/>
          <p:cNvSpPr>
            <a:spLocks noGrp="1"/>
          </p:cNvSpPr>
          <p:nvPr>
            <p:ph type="sldNum" sz="quarter" idx="5"/>
          </p:nvPr>
        </p:nvSpPr>
        <p:spPr/>
        <p:txBody>
          <a:bodyPr/>
          <a:lstStyle/>
          <a:p>
            <a:fld id="{DE90BEAB-7A5D-492C-BE2C-3DDE96606F01}" type="slidenum">
              <a:rPr lang="en-IE" smtClean="0"/>
              <a:t>10</a:t>
            </a:fld>
            <a:endParaRPr lang="en-IE"/>
          </a:p>
        </p:txBody>
      </p:sp>
    </p:spTree>
    <p:extLst>
      <p:ext uri="{BB962C8B-B14F-4D97-AF65-F5344CB8AC3E}">
        <p14:creationId xmlns:p14="http://schemas.microsoft.com/office/powerpoint/2010/main" val="372578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are also some Other Areas where Rural differences are seen: </a:t>
            </a:r>
          </a:p>
          <a:p>
            <a:endParaRPr lang="en-US" sz="1400" dirty="0"/>
          </a:p>
          <a:p>
            <a:r>
              <a:rPr lang="en-US" sz="1400" dirty="0"/>
              <a:t>This includes additional Food costs - which are caused by the larger distances to big supermarkets, which leads to a greater use of small local shops when compared to urban household budgets. </a:t>
            </a:r>
          </a:p>
          <a:p>
            <a:endParaRPr lang="en-US" sz="1400" dirty="0"/>
          </a:p>
          <a:p>
            <a:r>
              <a:rPr lang="en-US" sz="1400" dirty="0"/>
              <a:t>It also should be noted that basic health costs, such as GP visits, as well as childcare costs, are lower in the rural MESL household budgets when compared to their Urban </a:t>
            </a:r>
            <a:r>
              <a:rPr lang="en-IE" sz="1400" dirty="0"/>
              <a:t>counterparts. </a:t>
            </a:r>
          </a:p>
          <a:p>
            <a:endParaRPr lang="en-IE" dirty="0"/>
          </a:p>
        </p:txBody>
      </p:sp>
      <p:sp>
        <p:nvSpPr>
          <p:cNvPr id="4" name="Slide Number Placeholder 3"/>
          <p:cNvSpPr>
            <a:spLocks noGrp="1"/>
          </p:cNvSpPr>
          <p:nvPr>
            <p:ph type="sldNum" sz="quarter" idx="5"/>
          </p:nvPr>
        </p:nvSpPr>
        <p:spPr/>
        <p:txBody>
          <a:bodyPr/>
          <a:lstStyle/>
          <a:p>
            <a:fld id="{DE90BEAB-7A5D-492C-BE2C-3DDE96606F01}" type="slidenum">
              <a:rPr lang="en-IE" smtClean="0"/>
              <a:t>11</a:t>
            </a:fld>
            <a:endParaRPr lang="en-IE"/>
          </a:p>
        </p:txBody>
      </p:sp>
    </p:spTree>
    <p:extLst>
      <p:ext uri="{BB962C8B-B14F-4D97-AF65-F5344CB8AC3E}">
        <p14:creationId xmlns:p14="http://schemas.microsoft.com/office/powerpoint/2010/main" val="262711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And finally we will look at the MESL findings on Income Adequacy </a:t>
            </a:r>
          </a:p>
        </p:txBody>
      </p:sp>
      <p:sp>
        <p:nvSpPr>
          <p:cNvPr id="4" name="Slide Number Placeholder 3"/>
          <p:cNvSpPr>
            <a:spLocks noGrp="1"/>
          </p:cNvSpPr>
          <p:nvPr>
            <p:ph type="sldNum" sz="quarter" idx="5"/>
          </p:nvPr>
        </p:nvSpPr>
        <p:spPr/>
        <p:txBody>
          <a:bodyPr/>
          <a:lstStyle/>
          <a:p>
            <a:fld id="{DE90BEAB-7A5D-492C-BE2C-3DDE96606F01}" type="slidenum">
              <a:rPr lang="en-IE" smtClean="0"/>
              <a:t>12</a:t>
            </a:fld>
            <a:endParaRPr lang="en-IE"/>
          </a:p>
        </p:txBody>
      </p:sp>
    </p:spTree>
    <p:extLst>
      <p:ext uri="{BB962C8B-B14F-4D97-AF65-F5344CB8AC3E}">
        <p14:creationId xmlns:p14="http://schemas.microsoft.com/office/powerpoint/2010/main" val="4235709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effectLst/>
                <a:latin typeface="+mn-lt"/>
                <a:ea typeface="Calibri" panose="020F0502020204030204" pitchFamily="34" charset="0"/>
                <a:cs typeface="Arial" panose="020B0604020202020204" pitchFamily="34" charset="0"/>
              </a:rPr>
              <a:t>So, as mentioned earlier, the MESL research provides a unique evidence based benchmark for assessing the adequacy of social welfare supports, the minimum wage, in-work income supports, and social services.</a:t>
            </a:r>
          </a:p>
          <a:p>
            <a:endParaRPr lang="en-IE" sz="1400" dirty="0">
              <a:latin typeface="+mn-lt"/>
            </a:endParaRPr>
          </a:p>
          <a:p>
            <a:r>
              <a:rPr lang="en-IE" sz="1400" dirty="0">
                <a:latin typeface="+mn-lt"/>
              </a:rPr>
              <a:t>When analysing Social Welfare adequacy, the 2023 MESL update found that there was a decrease in the number of households experiencing income adequacy – Therefore, there was in an increase in the number of household’s whose income provided by Social Welfare supports did not provide enough to cover their MESL needs. </a:t>
            </a:r>
          </a:p>
          <a:p>
            <a:r>
              <a:rPr lang="en-IE" sz="1400" dirty="0">
                <a:latin typeface="+mn-lt"/>
              </a:rPr>
              <a:t>There was also an increase in the number of households experiencing Deep Income Inadequacy – which means that their income  covers less than 90% of their MESL need. </a:t>
            </a:r>
          </a:p>
          <a:p>
            <a:endParaRPr lang="en-IE" sz="1400" dirty="0">
              <a:latin typeface="+mn-lt"/>
            </a:endParaRPr>
          </a:p>
          <a:p>
            <a:r>
              <a:rPr lang="en-IE" sz="1400" dirty="0">
                <a:latin typeface="+mn-lt"/>
              </a:rPr>
              <a:t>This is due to the increase in the cost of living exceeding any increases to Social Welfare rates which were implemented in Budget 2023. </a:t>
            </a:r>
          </a:p>
          <a:p>
            <a:endParaRPr lang="en-IE" sz="1400" dirty="0">
              <a:latin typeface="+mn-lt"/>
            </a:endParaRPr>
          </a:p>
          <a:p>
            <a:r>
              <a:rPr lang="en-IE" sz="1400" dirty="0">
                <a:latin typeface="+mn-lt"/>
              </a:rPr>
              <a:t>Deep income inadequacy is more frequently found in households with Older children. </a:t>
            </a:r>
          </a:p>
          <a:p>
            <a:r>
              <a:rPr lang="en-US" sz="1400" dirty="0">
                <a:latin typeface="+mn-lt"/>
              </a:rPr>
              <a:t>This is because Older children have additional and different needs distinct from children in younger age groups. The cost of a MESL is highest for older children, aged 12 and over, approximately 60% more than the minimum needs of younger children.</a:t>
            </a:r>
          </a:p>
          <a:p>
            <a:endParaRPr lang="en-US" sz="1400" dirty="0">
              <a:latin typeface="+mn-lt"/>
            </a:endParaRPr>
          </a:p>
          <a:p>
            <a:r>
              <a:rPr lang="en-US" sz="1400" dirty="0">
                <a:latin typeface="+mn-lt"/>
              </a:rPr>
              <a:t>We can see an example of deep income inadequacy if we look a </a:t>
            </a:r>
            <a:r>
              <a:rPr lang="en-US" sz="1400" dirty="0" err="1">
                <a:latin typeface="+mn-lt"/>
              </a:rPr>
              <a:t>A</a:t>
            </a:r>
            <a:r>
              <a:rPr lang="en-US" sz="1400" dirty="0">
                <a:latin typeface="+mn-lt"/>
              </a:rPr>
              <a:t> Rural Based 2 Parent 2 child household (one older child in secondary school and one younger child in primary school) who are reliant on income provided by Social Welfare </a:t>
            </a:r>
          </a:p>
          <a:p>
            <a:r>
              <a:rPr lang="en-US" sz="1400" dirty="0">
                <a:latin typeface="+mn-lt"/>
              </a:rPr>
              <a:t>Their income would meet just 71% of their MESL need.</a:t>
            </a:r>
          </a:p>
          <a:p>
            <a:endParaRPr lang="en-US" sz="1400" dirty="0">
              <a:latin typeface="+mn-lt"/>
            </a:endParaRPr>
          </a:p>
          <a:p>
            <a:r>
              <a:rPr lang="en-US" sz="1400" dirty="0">
                <a:latin typeface="+mn-lt"/>
              </a:rPr>
              <a:t>Deep income inadequacy is also more frequently found in Single Adult Headed Households dependent on Social Welfare – like One Parent households and Single adult of working age households. </a:t>
            </a:r>
          </a:p>
          <a:p>
            <a:r>
              <a:rPr lang="en-US" sz="1400" dirty="0">
                <a:latin typeface="+mn-lt"/>
              </a:rPr>
              <a:t>Analysis of the MESL data finds that the minimum needs of a Two Adult headed household cost approximately 1½ times that of a one adult headed household. </a:t>
            </a:r>
          </a:p>
          <a:p>
            <a:r>
              <a:rPr lang="en-US" sz="1400" dirty="0">
                <a:latin typeface="+mn-lt"/>
              </a:rPr>
              <a:t>This is not because the second adult consumes less than the first, but is due to the economies of scale available to two adult households, in areas such as home energy, household services and household goods. </a:t>
            </a:r>
          </a:p>
          <a:p>
            <a:r>
              <a:rPr lang="en-US" sz="1400" dirty="0">
                <a:latin typeface="+mn-lt"/>
              </a:rPr>
              <a:t>For example – it would cost the same amount to heat a home for two people as it would for one person – however the cost is not split between two people in a Single Adult headed household. </a:t>
            </a:r>
          </a:p>
          <a:p>
            <a:endParaRPr lang="en-US" sz="1400" dirty="0">
              <a:latin typeface="+mn-lt"/>
            </a:endParaRPr>
          </a:p>
          <a:p>
            <a:r>
              <a:rPr lang="en-US" sz="1400" dirty="0">
                <a:latin typeface="+mn-lt"/>
              </a:rPr>
              <a:t>If we take a rural based single adult of work age’s income provided by Social Welfare -  their income would meet just 64% of their MESL need. Therefore this household is in deep income inadequacy. </a:t>
            </a:r>
          </a:p>
          <a:p>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With regards to Income Adequacy when in Employment at a salary level at or near the minimum wage – </a:t>
            </a:r>
          </a:p>
          <a:p>
            <a:r>
              <a:rPr lang="en-US" sz="1400" dirty="0">
                <a:latin typeface="+mn-lt"/>
              </a:rPr>
              <a:t>The MESL analysis shows that Employment improves household income in comparison to social welfare alone, but only when secure employment and stable hours are available. </a:t>
            </a:r>
          </a:p>
          <a:p>
            <a:r>
              <a:rPr lang="en-US" sz="1400" dirty="0">
                <a:latin typeface="+mn-lt"/>
              </a:rPr>
              <a:t>However, the provision of effective in-work supports, and access to services and supports such as affordable childcare and rents, are vital to enabling minimum adequacy at a salary level at or near the minimum wage.</a:t>
            </a:r>
          </a:p>
          <a:p>
            <a:endParaRPr lang="en-IE" dirty="0"/>
          </a:p>
        </p:txBody>
      </p:sp>
      <p:sp>
        <p:nvSpPr>
          <p:cNvPr id="4" name="Slide Number Placeholder 3"/>
          <p:cNvSpPr>
            <a:spLocks noGrp="1"/>
          </p:cNvSpPr>
          <p:nvPr>
            <p:ph type="sldNum" sz="quarter" idx="5"/>
          </p:nvPr>
        </p:nvSpPr>
        <p:spPr/>
        <p:txBody>
          <a:bodyPr/>
          <a:lstStyle/>
          <a:p>
            <a:fld id="{DE90BEAB-7A5D-492C-BE2C-3DDE96606F01}" type="slidenum">
              <a:rPr lang="en-IE" smtClean="0"/>
              <a:t>13</a:t>
            </a:fld>
            <a:endParaRPr lang="en-IE"/>
          </a:p>
        </p:txBody>
      </p:sp>
    </p:spTree>
    <p:extLst>
      <p:ext uri="{BB962C8B-B14F-4D97-AF65-F5344CB8AC3E}">
        <p14:creationId xmlns:p14="http://schemas.microsoft.com/office/powerpoint/2010/main" val="2196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that is the end of my Presentation – thank you all so much for listening </a:t>
            </a:r>
          </a:p>
          <a:p>
            <a:endParaRPr lang="en-IE" dirty="0"/>
          </a:p>
          <a:p>
            <a:r>
              <a:rPr lang="en-IE" dirty="0"/>
              <a:t>If you would like to find more information on the MESL research you can do so on our website www.budgeting.ie </a:t>
            </a:r>
          </a:p>
        </p:txBody>
      </p:sp>
      <p:sp>
        <p:nvSpPr>
          <p:cNvPr id="4" name="Slide Number Placeholder 3"/>
          <p:cNvSpPr>
            <a:spLocks noGrp="1"/>
          </p:cNvSpPr>
          <p:nvPr>
            <p:ph type="sldNum" sz="quarter" idx="5"/>
          </p:nvPr>
        </p:nvSpPr>
        <p:spPr/>
        <p:txBody>
          <a:bodyPr/>
          <a:lstStyle/>
          <a:p>
            <a:fld id="{DE90BEAB-7A5D-492C-BE2C-3DDE96606F01}" type="slidenum">
              <a:rPr lang="en-IE" smtClean="0"/>
              <a:t>14</a:t>
            </a:fld>
            <a:endParaRPr lang="en-IE"/>
          </a:p>
        </p:txBody>
      </p:sp>
    </p:spTree>
    <p:extLst>
      <p:ext uri="{BB962C8B-B14F-4D97-AF65-F5344CB8AC3E}">
        <p14:creationId xmlns:p14="http://schemas.microsoft.com/office/powerpoint/2010/main" val="80637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Good Morning Everyone,</a:t>
            </a:r>
          </a:p>
          <a:p>
            <a:endParaRPr lang="en-IE" sz="1400" dirty="0"/>
          </a:p>
          <a:p>
            <a:r>
              <a:rPr lang="en-IE" sz="1400" dirty="0"/>
              <a:t>My name is Hannah Boylan, I am a Researcher in the Vincentian MESL Research Centre at SVP</a:t>
            </a:r>
          </a:p>
          <a:p>
            <a:endParaRPr lang="en-IE" sz="1400" dirty="0"/>
          </a:p>
          <a:p>
            <a:r>
              <a:rPr lang="en-IE" sz="1400" dirty="0"/>
              <a:t>Today I will be discussing the Minimum Essential Standard of Living Research – or MESL for short – and how it works </a:t>
            </a:r>
          </a:p>
          <a:p>
            <a:endParaRPr lang="en-IE" sz="1400" dirty="0"/>
          </a:p>
          <a:p>
            <a:r>
              <a:rPr lang="en-IE" sz="1400" dirty="0"/>
              <a:t>I will discuss the 2023 MESL update and its main findings </a:t>
            </a:r>
          </a:p>
          <a:p>
            <a:endParaRPr lang="en-IE" sz="1400" dirty="0"/>
          </a:p>
          <a:p>
            <a:r>
              <a:rPr lang="en-IE" sz="1400" dirty="0"/>
              <a:t>The differences found between Urban and Rural households within the context of the MESL research </a:t>
            </a:r>
          </a:p>
          <a:p>
            <a:endParaRPr lang="en-IE" sz="1400" dirty="0"/>
          </a:p>
          <a:p>
            <a:r>
              <a:rPr lang="en-IE" sz="1400" dirty="0"/>
              <a:t>And I will briefly discuss our findings on Income Adequacy </a:t>
            </a:r>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DE90BEAB-7A5D-492C-BE2C-3DDE96606F01}" type="slidenum">
              <a:rPr lang="en-IE" smtClean="0"/>
              <a:t>2</a:t>
            </a:fld>
            <a:endParaRPr lang="en-IE"/>
          </a:p>
        </p:txBody>
      </p:sp>
    </p:spTree>
    <p:extLst>
      <p:ext uri="{BB962C8B-B14F-4D97-AF65-F5344CB8AC3E}">
        <p14:creationId xmlns:p14="http://schemas.microsoft.com/office/powerpoint/2010/main" val="3049992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911225"/>
            <a:ext cx="3341687" cy="1879600"/>
          </a:xfrm>
        </p:spPr>
      </p:sp>
      <p:sp>
        <p:nvSpPr>
          <p:cNvPr id="3" name="Notes Placeholder 2"/>
          <p:cNvSpPr>
            <a:spLocks noGrp="1"/>
          </p:cNvSpPr>
          <p:nvPr>
            <p:ph type="body" idx="1"/>
          </p:nvPr>
        </p:nvSpPr>
        <p:spPr/>
        <p:txBody>
          <a:bodyPr/>
          <a:lstStyle/>
          <a:p>
            <a:pPr>
              <a:lnSpc>
                <a:spcPct val="107000"/>
              </a:lnSpc>
              <a:spcAft>
                <a:spcPts val="1000"/>
              </a:spcAft>
            </a:pPr>
            <a:r>
              <a:rPr lang="en-GB" sz="1400" dirty="0">
                <a:effectLst/>
                <a:latin typeface="+mn-lt"/>
                <a:ea typeface="Calibri" panose="020F0502020204030204" pitchFamily="34" charset="0"/>
                <a:cs typeface="Times New Roman" panose="02020603050405020304" pitchFamily="18" charset="0"/>
              </a:rPr>
              <a:t>So What is the MESL research? </a:t>
            </a:r>
          </a:p>
          <a:p>
            <a:pPr>
              <a:lnSpc>
                <a:spcPct val="107000"/>
              </a:lnSpc>
              <a:spcAft>
                <a:spcPts val="1000"/>
              </a:spcAft>
            </a:pPr>
            <a:endParaRPr lang="en-GB" sz="1400" dirty="0">
              <a:effectLst/>
              <a:latin typeface="+mn-lt"/>
              <a:ea typeface="Calibri" panose="020F0502020204030204" pitchFamily="34" charset="0"/>
              <a:cs typeface="Times New Roman" panose="02020603050405020304" pitchFamily="18" charset="0"/>
            </a:endParaRPr>
          </a:p>
          <a:p>
            <a:pPr>
              <a:lnSpc>
                <a:spcPct val="107000"/>
              </a:lnSpc>
              <a:spcAft>
                <a:spcPts val="1000"/>
              </a:spcAft>
            </a:pPr>
            <a:r>
              <a:rPr lang="en-GB" sz="1400" dirty="0">
                <a:effectLst/>
                <a:latin typeface="+mn-lt"/>
                <a:ea typeface="Calibri" panose="020F0502020204030204" pitchFamily="34" charset="0"/>
                <a:cs typeface="Times New Roman" panose="02020603050405020304" pitchFamily="18" charset="0"/>
              </a:rPr>
              <a:t>The </a:t>
            </a:r>
            <a:r>
              <a:rPr lang="en-IE" sz="1400" dirty="0">
                <a:effectLst/>
                <a:latin typeface="+mn-lt"/>
                <a:ea typeface="Calibri" panose="020F0502020204030204" pitchFamily="34" charset="0"/>
                <a:cs typeface="Times New Roman" panose="02020603050405020304" pitchFamily="18" charset="0"/>
              </a:rPr>
              <a:t>Minimum Essential Standard of Living research – or MESL for short – sets out to answer the question: </a:t>
            </a:r>
            <a:r>
              <a:rPr lang="en-IE" sz="1400" b="1" i="1" dirty="0">
                <a:effectLst/>
                <a:latin typeface="+mn-lt"/>
                <a:ea typeface="Calibri" panose="020F0502020204030204" pitchFamily="34" charset="0"/>
                <a:cs typeface="Times New Roman" panose="02020603050405020304" pitchFamily="18" charset="0"/>
              </a:rPr>
              <a:t>What do people need to be able to live with dignity?</a:t>
            </a:r>
          </a:p>
          <a:p>
            <a:pPr>
              <a:lnSpc>
                <a:spcPct val="107000"/>
              </a:lnSpc>
              <a:spcAft>
                <a:spcPts val="1000"/>
              </a:spcAft>
            </a:pPr>
            <a:r>
              <a:rPr lang="en-IE" sz="1400" dirty="0">
                <a:effectLst/>
                <a:latin typeface="+mn-lt"/>
                <a:ea typeface="Calibri" panose="020F0502020204030204" pitchFamily="34" charset="0"/>
                <a:cs typeface="Times New Roman" panose="02020603050405020304" pitchFamily="18" charset="0"/>
              </a:rPr>
              <a:t>What is an acceptable minimum for everyone. A level that no one </a:t>
            </a:r>
            <a:r>
              <a:rPr lang="en-GB" sz="1400" dirty="0">
                <a:effectLst/>
                <a:latin typeface="+mn-lt"/>
                <a:ea typeface="Calibri" panose="020F0502020204030204" pitchFamily="34" charset="0"/>
                <a:cs typeface="Times New Roman" panose="02020603050405020304" pitchFamily="18" charset="0"/>
              </a:rPr>
              <a:t>should be expected to live below - which meets physical, psychological and social needs.</a:t>
            </a:r>
            <a:endParaRPr lang="en-IE" sz="1400" dirty="0">
              <a:effectLst/>
              <a:latin typeface="+mn-lt"/>
              <a:ea typeface="Calibri" panose="020F0502020204030204" pitchFamily="34" charset="0"/>
              <a:cs typeface="Times New Roman" panose="02020603050405020304" pitchFamily="18" charset="0"/>
            </a:endParaRPr>
          </a:p>
          <a:p>
            <a:pPr>
              <a:lnSpc>
                <a:spcPct val="107000"/>
              </a:lnSpc>
              <a:spcAft>
                <a:spcPts val="1000"/>
              </a:spcAft>
            </a:pPr>
            <a:r>
              <a:rPr lang="en-IE" sz="1400" dirty="0">
                <a:effectLst/>
                <a:latin typeface="+mn-lt"/>
                <a:ea typeface="Calibri" panose="020F0502020204030204" pitchFamily="34" charset="0"/>
                <a:cs typeface="Times New Roman" panose="02020603050405020304" pitchFamily="18" charset="0"/>
              </a:rPr>
              <a:t> </a:t>
            </a:r>
          </a:p>
          <a:p>
            <a:pPr>
              <a:lnSpc>
                <a:spcPct val="107000"/>
              </a:lnSpc>
              <a:spcAft>
                <a:spcPts val="1000"/>
              </a:spcAft>
            </a:pPr>
            <a:r>
              <a:rPr lang="en-GB" sz="1400" dirty="0">
                <a:effectLst/>
                <a:latin typeface="+mn-lt"/>
                <a:ea typeface="Calibri" panose="020F0502020204030204" pitchFamily="34" charset="0"/>
                <a:cs typeface="Times New Roman" panose="02020603050405020304" pitchFamily="18" charset="0"/>
              </a:rPr>
              <a:t>The research places an emphasis on ‘needs, not wants’, and produces itemised baskets which detail the full range of goods &amp; services required for individuals and households to have a minimum, but socially acceptable, standard of living.</a:t>
            </a:r>
          </a:p>
          <a:p>
            <a:pPr marL="0" lvl="0" indent="0">
              <a:lnSpc>
                <a:spcPct val="107000"/>
              </a:lnSpc>
              <a:spcAft>
                <a:spcPts val="1000"/>
              </a:spcAft>
              <a:buFont typeface="Arial" panose="020B0604020202020204" pitchFamily="34" charset="0"/>
              <a:buNone/>
              <a:tabLst>
                <a:tab pos="457200" algn="l"/>
              </a:tabLst>
            </a:pPr>
            <a:endParaRPr lang="en-GB" sz="1400" dirty="0">
              <a:effectLst/>
              <a:latin typeface="+mn-lt"/>
              <a:ea typeface="Calibri" panose="020F0502020204030204" pitchFamily="34" charset="0"/>
              <a:cs typeface="Times New Roman" panose="02020603050405020304" pitchFamily="18" charset="0"/>
            </a:endParaRPr>
          </a:p>
          <a:p>
            <a:pPr>
              <a:lnSpc>
                <a:spcPct val="107000"/>
              </a:lnSpc>
              <a:spcAft>
                <a:spcPts val="1000"/>
              </a:spcAft>
            </a:pPr>
            <a:r>
              <a:rPr lang="en-GB" sz="1400" dirty="0">
                <a:effectLst/>
                <a:latin typeface="+mn-lt"/>
                <a:ea typeface="Calibri" panose="020F0502020204030204" pitchFamily="34" charset="0"/>
                <a:cs typeface="Times New Roman" panose="02020603050405020304" pitchFamily="18" charset="0"/>
              </a:rPr>
              <a:t>The research can then be used as a practical benchmark, establishing the average weekly cost of these goods and services that people have agreed are essential to enable a life with </a:t>
            </a:r>
            <a:r>
              <a:rPr lang="en-GB" sz="1400" b="0" dirty="0">
                <a:effectLst/>
                <a:latin typeface="+mn-lt"/>
                <a:ea typeface="Calibri" panose="020F0502020204030204" pitchFamily="34" charset="0"/>
                <a:cs typeface="Times New Roman" panose="02020603050405020304" pitchFamily="18" charset="0"/>
              </a:rPr>
              <a:t>dignity</a:t>
            </a:r>
            <a:endParaRPr lang="en-IE" sz="1400" kern="1200" dirty="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5"/>
          </p:nvPr>
        </p:nvSpPr>
        <p:spPr/>
        <p:txBody>
          <a:bodyPr/>
          <a:lstStyle/>
          <a:p>
            <a:fld id="{DE90BEAB-7A5D-492C-BE2C-3DDE96606F01}" type="slidenum">
              <a:rPr lang="en-IE" smtClean="0"/>
              <a:t>3</a:t>
            </a:fld>
            <a:endParaRPr lang="en-IE" dirty="0"/>
          </a:p>
        </p:txBody>
      </p:sp>
    </p:spTree>
    <p:extLst>
      <p:ext uri="{BB962C8B-B14F-4D97-AF65-F5344CB8AC3E}">
        <p14:creationId xmlns:p14="http://schemas.microsoft.com/office/powerpoint/2010/main" val="396441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000"/>
              </a:spcAft>
            </a:pPr>
            <a:r>
              <a:rPr lang="en-IE" sz="1400" b="0" dirty="0">
                <a:effectLst/>
                <a:latin typeface="+mn-lt"/>
                <a:ea typeface="Calibri Light" panose="020F0302020204030204" pitchFamily="34" charset="0"/>
                <a:cs typeface="Times New Roman" panose="02020603050405020304" pitchFamily="18" charset="0"/>
              </a:rPr>
              <a:t>In the MESL work we use the Consensual Budget Standards approach.  </a:t>
            </a:r>
          </a:p>
          <a:p>
            <a:pPr>
              <a:lnSpc>
                <a:spcPct val="107000"/>
              </a:lnSpc>
              <a:spcAft>
                <a:spcPts val="1000"/>
              </a:spcAft>
            </a:pPr>
            <a:endParaRPr lang="en-IE" sz="1400" b="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b="0" dirty="0">
                <a:effectLst/>
                <a:latin typeface="+mn-lt"/>
                <a:ea typeface="Calibri Light" panose="020F0302020204030204" pitchFamily="34" charset="0"/>
                <a:cs typeface="Times New Roman" panose="02020603050405020304" pitchFamily="18" charset="0"/>
              </a:rPr>
              <a:t>This process brings members of the public from different backgrounds together in Deliberative Focus Groups </a:t>
            </a:r>
            <a:r>
              <a:rPr lang="en-GB" sz="1400" b="0" dirty="0">
                <a:effectLst/>
                <a:latin typeface="+mn-lt"/>
                <a:ea typeface="Calibri Light" panose="020F0302020204030204" pitchFamily="34" charset="0"/>
                <a:cs typeface="Times New Roman" panose="02020603050405020304" pitchFamily="18" charset="0"/>
              </a:rPr>
              <a:t>to discuss and agree the minimum goods &amp; services that are needed to live and take part in society at a socially acceptable level. </a:t>
            </a:r>
          </a:p>
          <a:p>
            <a:pPr>
              <a:lnSpc>
                <a:spcPct val="107000"/>
              </a:lnSpc>
              <a:spcAft>
                <a:spcPts val="1000"/>
              </a:spcAft>
            </a:pPr>
            <a:endParaRPr lang="en-IE" sz="1400" b="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GB" sz="1400" b="0" dirty="0">
                <a:effectLst/>
                <a:latin typeface="+mn-lt"/>
                <a:ea typeface="Calibri Light" panose="020F0302020204030204" pitchFamily="34" charset="0"/>
                <a:cs typeface="Times New Roman" panose="02020603050405020304" pitchFamily="18" charset="0"/>
              </a:rPr>
              <a:t>We do this through working in multiple stages of in-depth discussions</a:t>
            </a:r>
            <a:r>
              <a:rPr lang="en-IE" sz="1400" b="0" dirty="0">
                <a:effectLst/>
                <a:latin typeface="+mn-lt"/>
                <a:ea typeface="Calibri Light" panose="020F0302020204030204" pitchFamily="34" charset="0"/>
                <a:cs typeface="Times New Roman" panose="02020603050405020304" pitchFamily="18" charset="0"/>
              </a:rPr>
              <a:t>. Multiple groups meet,</a:t>
            </a:r>
            <a:r>
              <a:rPr lang="en-GB" sz="1400" b="0" dirty="0">
                <a:effectLst/>
                <a:latin typeface="+mn-lt"/>
                <a:ea typeface="Calibri Light" panose="020F0302020204030204" pitchFamily="34" charset="0"/>
                <a:cs typeface="Times New Roman" panose="02020603050405020304" pitchFamily="18" charset="0"/>
              </a:rPr>
              <a:t> each building on the work of the previous group, to refine and produce a negotiated consensus on what people agree is essential. </a:t>
            </a:r>
            <a:endParaRPr lang="en-IE" sz="1400" b="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endParaRPr lang="en-IE" sz="1400" b="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b="0" dirty="0">
                <a:effectLst/>
                <a:latin typeface="+mn-lt"/>
                <a:ea typeface="Calibri Light" panose="020F0302020204030204" pitchFamily="34" charset="0"/>
                <a:cs typeface="Times New Roman" panose="02020603050405020304" pitchFamily="18" charset="0"/>
              </a:rPr>
              <a:t>the discussions draw on the lived experience of real people contributing their expertise on what individuals and households like them need.</a:t>
            </a:r>
          </a:p>
          <a:p>
            <a:pPr>
              <a:lnSpc>
                <a:spcPct val="107000"/>
              </a:lnSpc>
              <a:spcAft>
                <a:spcPts val="1000"/>
              </a:spcAft>
            </a:pPr>
            <a:endParaRPr lang="en-IE" sz="1400" b="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b="0" dirty="0">
                <a:effectLst/>
                <a:latin typeface="+mn-lt"/>
                <a:ea typeface="Calibri Light" panose="020F0302020204030204" pitchFamily="34" charset="0"/>
                <a:cs typeface="Times New Roman" panose="02020603050405020304" pitchFamily="18" charset="0"/>
              </a:rPr>
              <a:t>In the research, groups of people from different types of households work together. We talk to them to understand the needs of their household type, so</a:t>
            </a:r>
          </a:p>
          <a:p>
            <a:pPr marL="342900" lvl="0" indent="-342900">
              <a:lnSpc>
                <a:spcPct val="107000"/>
              </a:lnSpc>
              <a:spcAft>
                <a:spcPts val="1000"/>
              </a:spcAft>
              <a:buFont typeface="Arial" panose="020B0604020202020204" pitchFamily="34" charset="0"/>
              <a:buChar char="•"/>
              <a:tabLst>
                <a:tab pos="457200" algn="l"/>
              </a:tabLst>
            </a:pPr>
            <a:r>
              <a:rPr lang="en-IE" sz="1400" b="0" dirty="0">
                <a:effectLst/>
                <a:latin typeface="+mn-lt"/>
                <a:ea typeface="Calibri Light" panose="020F0302020204030204" pitchFamily="34" charset="0"/>
                <a:cs typeface="Times New Roman" panose="02020603050405020304" pitchFamily="18" charset="0"/>
              </a:rPr>
              <a:t>Older people talk about their needs</a:t>
            </a:r>
          </a:p>
          <a:p>
            <a:pPr marL="342900" lvl="0" indent="-342900">
              <a:lnSpc>
                <a:spcPct val="107000"/>
              </a:lnSpc>
              <a:spcAft>
                <a:spcPts val="1000"/>
              </a:spcAft>
              <a:buFont typeface="Arial" panose="020B0604020202020204" pitchFamily="34" charset="0"/>
              <a:buChar char="•"/>
              <a:tabLst>
                <a:tab pos="457200" algn="l"/>
              </a:tabLst>
            </a:pPr>
            <a:r>
              <a:rPr lang="en-IE" sz="1400" b="0" dirty="0">
                <a:effectLst/>
                <a:latin typeface="+mn-lt"/>
                <a:ea typeface="Calibri Light" panose="020F0302020204030204" pitchFamily="34" charset="0"/>
                <a:cs typeface="Times New Roman" panose="02020603050405020304" pitchFamily="18" charset="0"/>
              </a:rPr>
              <a:t>Working-age people tell us about what they need </a:t>
            </a:r>
          </a:p>
          <a:p>
            <a:pPr marL="342900" lvl="0" indent="-342900">
              <a:lnSpc>
                <a:spcPct val="107000"/>
              </a:lnSpc>
              <a:spcAft>
                <a:spcPts val="1000"/>
              </a:spcAft>
              <a:buFont typeface="Arial" panose="020B0604020202020204" pitchFamily="34" charset="0"/>
              <a:buChar char="•"/>
              <a:tabLst>
                <a:tab pos="457200" algn="l"/>
              </a:tabLst>
            </a:pPr>
            <a:r>
              <a:rPr lang="en-IE" sz="1400" b="0" dirty="0">
                <a:effectLst/>
                <a:latin typeface="+mn-lt"/>
                <a:ea typeface="Calibri Light" panose="020F0302020204030204" pitchFamily="34" charset="0"/>
                <a:cs typeface="Times New Roman" panose="02020603050405020304" pitchFamily="18" charset="0"/>
              </a:rPr>
              <a:t>Parents discuss the needs of both parents and children of different age-groups</a:t>
            </a:r>
          </a:p>
          <a:p>
            <a:pPr>
              <a:lnSpc>
                <a:spcPct val="107000"/>
              </a:lnSpc>
              <a:spcAft>
                <a:spcPts val="1000"/>
              </a:spcAft>
            </a:pPr>
            <a:r>
              <a:rPr lang="en-IE" sz="1400" b="0" dirty="0">
                <a:effectLst/>
                <a:latin typeface="+mn-lt"/>
                <a:ea typeface="Calibri Light" panose="020F0302020204030204" pitchFamily="34" charset="0"/>
                <a:cs typeface="Times New Roman" panose="02020603050405020304" pitchFamily="18" charset="0"/>
              </a:rPr>
              <a:t> </a:t>
            </a:r>
          </a:p>
          <a:p>
            <a:pPr>
              <a:lnSpc>
                <a:spcPct val="107000"/>
              </a:lnSpc>
              <a:spcAft>
                <a:spcPts val="1000"/>
              </a:spcAft>
            </a:pPr>
            <a:r>
              <a:rPr lang="en-IE" sz="1400" b="0" dirty="0">
                <a:effectLst/>
                <a:latin typeface="+mn-lt"/>
                <a:ea typeface="Calibri Light" panose="020F0302020204030204" pitchFamily="34" charset="0"/>
                <a:cs typeface="Times New Roman" panose="02020603050405020304" pitchFamily="18" charset="0"/>
              </a:rPr>
              <a:t>We also look at the additional and different needs of Urban and Rural households.</a:t>
            </a:r>
          </a:p>
          <a:p>
            <a:pPr>
              <a:lnSpc>
                <a:spcPct val="107000"/>
              </a:lnSpc>
              <a:spcAft>
                <a:spcPts val="1000"/>
              </a:spcAft>
            </a:pPr>
            <a:r>
              <a:rPr lang="en-IE" sz="1400" b="0" dirty="0">
                <a:effectLst/>
                <a:latin typeface="+mn-lt"/>
                <a:ea typeface="Calibri Light" panose="020F0302020204030204" pitchFamily="34" charset="0"/>
                <a:cs typeface="Times New Roman" panose="02020603050405020304" pitchFamily="18" charset="0"/>
              </a:rPr>
              <a:t> </a:t>
            </a:r>
          </a:p>
          <a:p>
            <a:pPr>
              <a:lnSpc>
                <a:spcPct val="107000"/>
              </a:lnSpc>
              <a:spcAft>
                <a:spcPts val="1000"/>
              </a:spcAft>
            </a:pPr>
            <a:r>
              <a:rPr lang="en-IE" sz="1400" b="0" dirty="0">
                <a:effectLst/>
                <a:latin typeface="+mn-lt"/>
                <a:ea typeface="Calibri Light" panose="020F0302020204030204" pitchFamily="34" charset="0"/>
                <a:cs typeface="Times New Roman" panose="02020603050405020304" pitchFamily="18" charset="0"/>
              </a:rPr>
              <a:t>The MESL research has established the different needs for a range of household types, that represent about 90% of household compositions in Ireland.</a:t>
            </a:r>
          </a:p>
        </p:txBody>
      </p:sp>
      <p:sp>
        <p:nvSpPr>
          <p:cNvPr id="4" name="Slide Number Placeholder 3"/>
          <p:cNvSpPr>
            <a:spLocks noGrp="1"/>
          </p:cNvSpPr>
          <p:nvPr>
            <p:ph type="sldNum" sz="quarter" idx="5"/>
          </p:nvPr>
        </p:nvSpPr>
        <p:spPr/>
        <p:txBody>
          <a:bodyPr/>
          <a:lstStyle/>
          <a:p>
            <a:fld id="{DE90BEAB-7A5D-492C-BE2C-3DDE96606F01}" type="slidenum">
              <a:rPr lang="en-IE" smtClean="0"/>
              <a:t>4</a:t>
            </a:fld>
            <a:endParaRPr lang="en-IE"/>
          </a:p>
        </p:txBody>
      </p:sp>
    </p:spTree>
    <p:extLst>
      <p:ext uri="{BB962C8B-B14F-4D97-AF65-F5344CB8AC3E}">
        <p14:creationId xmlns:p14="http://schemas.microsoft.com/office/powerpoint/2010/main" val="21010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911225"/>
            <a:ext cx="3341687" cy="1879600"/>
          </a:xfrm>
        </p:spPr>
      </p:sp>
      <p:sp>
        <p:nvSpPr>
          <p:cNvPr id="3" name="Notes Placeholder 2"/>
          <p:cNvSpPr>
            <a:spLocks noGrp="1"/>
          </p:cNvSpPr>
          <p:nvPr>
            <p:ph type="body" idx="1"/>
          </p:nvPr>
        </p:nvSpPr>
        <p:spPr>
          <a:xfrm>
            <a:off x="707378" y="2967455"/>
            <a:ext cx="5662321" cy="5244120"/>
          </a:xfrm>
        </p:spPr>
        <p:txBody>
          <a:bodyPr/>
          <a:lstStyle/>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The group discussions to establish the MESL go through a range of basket categories, and carefully consider the minimum needs and how these needs should be met. For example - which goods and services are needed, where they should be purchased, the quantities and quality of the goods and services etc. </a:t>
            </a:r>
          </a:p>
          <a:p>
            <a:pPr>
              <a:lnSpc>
                <a:spcPct val="107000"/>
              </a:lnSpc>
              <a:spcAft>
                <a:spcPts val="1000"/>
              </a:spcAft>
            </a:pPr>
            <a:endParaRPr lang="en-IE" sz="140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The focus is on establishing the needs, not wants, and compiling a comprehensive list of the goods and services required to meet these needs. </a:t>
            </a: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On the slide above, you can see the list of expenditure categories which are covered within the MESL baskets. </a:t>
            </a:r>
          </a:p>
          <a:p>
            <a:pPr>
              <a:lnSpc>
                <a:spcPct val="107000"/>
              </a:lnSpc>
              <a:spcAft>
                <a:spcPts val="1000"/>
              </a:spcAft>
            </a:pPr>
            <a:endParaRPr lang="en-IE" sz="140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The baskets cover the range of minimum needs, not just for survival but enough for people to participate in society and live with dignity. As such the contents of the basket are comprehensive and wide ranging; and vary according to the needs of different types of household.</a:t>
            </a:r>
          </a:p>
          <a:p>
            <a:pPr>
              <a:lnSpc>
                <a:spcPct val="107000"/>
              </a:lnSpc>
              <a:spcAft>
                <a:spcPts val="1000"/>
              </a:spcAft>
            </a:pPr>
            <a:endParaRPr lang="en-IE" sz="140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There are thousands of items specified across the set of MESL baskets, and the groups have discussed what is needed and why these things are important. </a:t>
            </a: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 </a:t>
            </a: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I will give you two examples which illustrate the kind of deliberations and consideration that goes into specifying the list of needs &amp; items.</a:t>
            </a: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 for example if we take food: </a:t>
            </a:r>
          </a:p>
          <a:p>
            <a:pPr>
              <a:lnSpc>
                <a:spcPct val="107000"/>
              </a:lnSpc>
              <a:spcAft>
                <a:spcPts val="1000"/>
              </a:spcAft>
            </a:pPr>
            <a:r>
              <a:rPr lang="en-IE" sz="1400" b="1" dirty="0">
                <a:effectLst/>
                <a:latin typeface="+mn-lt"/>
                <a:ea typeface="Calibri Light" panose="020F0302020204030204" pitchFamily="34" charset="0"/>
                <a:cs typeface="Times New Roman" panose="02020603050405020304" pitchFamily="18" charset="0"/>
              </a:rPr>
              <a:t>Food</a:t>
            </a:r>
            <a:endParaRPr lang="en-IE" sz="1400" dirty="0">
              <a:effectLst/>
              <a:latin typeface="+mn-lt"/>
              <a:ea typeface="Calibri Light" panose="020F03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400" dirty="0">
                <a:effectLst/>
                <a:latin typeface="+mn-lt"/>
                <a:ea typeface="Calibri Light" panose="020F0302020204030204" pitchFamily="34" charset="0"/>
                <a:cs typeface="Times New Roman" panose="02020603050405020304" pitchFamily="18" charset="0"/>
              </a:rPr>
              <a:t>The focus groups agree a range of typical meals that their household would have each week for breakfast, lunch, dinner and snacks. They discuss where this food would be bought and how much of the food would be cooked from scratch etc.</a:t>
            </a:r>
          </a:p>
          <a:p>
            <a:pPr marL="342900" lvl="0" indent="-342900">
              <a:lnSpc>
                <a:spcPct val="107000"/>
              </a:lnSpc>
              <a:buFont typeface="Symbol" panose="05050102010706020507" pitchFamily="18" charset="2"/>
              <a:buChar char=""/>
            </a:pPr>
            <a:r>
              <a:rPr lang="en-IE" sz="1400" dirty="0">
                <a:effectLst/>
                <a:latin typeface="+mn-lt"/>
                <a:ea typeface="Calibri Light" panose="020F0302020204030204" pitchFamily="34" charset="0"/>
                <a:cs typeface="Times New Roman" panose="02020603050405020304" pitchFamily="18" charset="0"/>
              </a:rPr>
              <a:t>These options are then reviewed by a nutritionist before a final food basket is agreed.</a:t>
            </a:r>
          </a:p>
          <a:p>
            <a:pPr marL="342900" lvl="0" indent="-342900">
              <a:lnSpc>
                <a:spcPct val="107000"/>
              </a:lnSpc>
              <a:buFont typeface="Symbol" panose="05050102010706020507" pitchFamily="18" charset="2"/>
              <a:buChar char=""/>
            </a:pPr>
            <a:r>
              <a:rPr lang="en-IE" sz="1400" dirty="0">
                <a:effectLst/>
                <a:latin typeface="+mn-lt"/>
                <a:ea typeface="Calibri Light" panose="020F0302020204030204" pitchFamily="34" charset="0"/>
                <a:cs typeface="Times New Roman" panose="02020603050405020304" pitchFamily="18" charset="0"/>
              </a:rPr>
              <a:t>In addition to normal day-to-day eating, other aspects of food are also included. </a:t>
            </a:r>
          </a:p>
          <a:p>
            <a:pPr marL="342900" lvl="0" indent="-342900">
              <a:lnSpc>
                <a:spcPct val="107000"/>
              </a:lnSpc>
              <a:buFont typeface="Symbol" panose="05050102010706020507" pitchFamily="18" charset="2"/>
              <a:buChar char=""/>
            </a:pPr>
            <a:r>
              <a:rPr lang="en-IE" sz="1400" dirty="0">
                <a:effectLst/>
                <a:latin typeface="+mn-lt"/>
                <a:ea typeface="Calibri Light" panose="020F0302020204030204" pitchFamily="34" charset="0"/>
                <a:cs typeface="Times New Roman" panose="02020603050405020304" pitchFamily="18" charset="0"/>
              </a:rPr>
              <a:t>For older people living alone, being able to have a visitor is important so extra is included for cake or biscuits </a:t>
            </a:r>
          </a:p>
          <a:p>
            <a:pPr marL="342900" lvl="0" indent="-342900">
              <a:lnSpc>
                <a:spcPct val="107000"/>
              </a:lnSpc>
              <a:buFont typeface="Symbol" panose="05050102010706020507" pitchFamily="18" charset="2"/>
              <a:buChar char=""/>
            </a:pPr>
            <a:r>
              <a:rPr lang="en-IE" sz="1400" dirty="0">
                <a:effectLst/>
                <a:latin typeface="+mn-lt"/>
                <a:ea typeface="Calibri Light" panose="020F0302020204030204" pitchFamily="34" charset="0"/>
                <a:cs typeface="Times New Roman" panose="02020603050405020304" pitchFamily="18" charset="0"/>
              </a:rPr>
              <a:t>For working-age people and families there’s a take-away once a month, both as a treat and as a break from cooking. </a:t>
            </a:r>
          </a:p>
          <a:p>
            <a:pPr marL="342900" lvl="0" indent="-342900">
              <a:lnSpc>
                <a:spcPct val="107000"/>
              </a:lnSpc>
              <a:buFont typeface="Symbol" panose="05050102010706020507" pitchFamily="18" charset="2"/>
              <a:buChar char=""/>
            </a:pPr>
            <a:r>
              <a:rPr lang="en-IE" sz="1400" dirty="0">
                <a:effectLst/>
                <a:latin typeface="+mn-lt"/>
                <a:ea typeface="Calibri Light" panose="020F0302020204030204" pitchFamily="34" charset="0"/>
                <a:cs typeface="Times New Roman" panose="02020603050405020304" pitchFamily="18" charset="0"/>
              </a:rPr>
              <a:t>For teenage children, the basket also includes buying lunch at a deli counter once a week for a sense of inclusion.</a:t>
            </a:r>
          </a:p>
          <a:p>
            <a:pPr marL="342900" lvl="0" indent="-342900">
              <a:lnSpc>
                <a:spcPct val="107000"/>
              </a:lnSpc>
              <a:spcAft>
                <a:spcPts val="1000"/>
              </a:spcAft>
              <a:buFont typeface="Symbol" panose="05050102010706020507" pitchFamily="18" charset="2"/>
              <a:buChar char=""/>
            </a:pPr>
            <a:r>
              <a:rPr lang="en-IE" sz="1400" dirty="0">
                <a:effectLst/>
                <a:latin typeface="+mn-lt"/>
                <a:ea typeface="Calibri Light" panose="020F0302020204030204" pitchFamily="34" charset="0"/>
                <a:cs typeface="Times New Roman" panose="02020603050405020304" pitchFamily="18" charset="0"/>
              </a:rPr>
              <a:t>And every household food basket also includes an allowance for extra food at Christmas.</a:t>
            </a:r>
          </a:p>
          <a:p>
            <a:pPr>
              <a:lnSpc>
                <a:spcPct val="107000"/>
              </a:lnSpc>
              <a:spcAft>
                <a:spcPts val="1000"/>
              </a:spcAft>
            </a:pPr>
            <a:endParaRPr lang="en-IE" sz="140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and then if we look at</a:t>
            </a:r>
            <a:r>
              <a:rPr lang="en-IE" sz="1400" b="0" dirty="0">
                <a:effectLst/>
                <a:latin typeface="+mn-lt"/>
                <a:ea typeface="Calibri Light" panose="020F0302020204030204" pitchFamily="34" charset="0"/>
                <a:cs typeface="Times New Roman" panose="02020603050405020304" pitchFamily="18" charset="0"/>
              </a:rPr>
              <a:t> </a:t>
            </a:r>
            <a:r>
              <a:rPr lang="en-IE" sz="1400" b="1" dirty="0">
                <a:effectLst/>
                <a:latin typeface="+mn-lt"/>
                <a:ea typeface="Calibri Light" panose="020F0302020204030204" pitchFamily="34" charset="0"/>
                <a:cs typeface="Times New Roman" panose="02020603050405020304" pitchFamily="18" charset="0"/>
              </a:rPr>
              <a:t>Social Inclusion</a:t>
            </a:r>
            <a:endParaRPr lang="en-IE" sz="140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This category includes a range of items and activities that were discussed and agreed as the minimum required to meet needs for participation and engagement in Irish society today.</a:t>
            </a: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This varies by the household type, but for example:</a:t>
            </a:r>
          </a:p>
          <a:p>
            <a:pPr marL="342900" lvl="0" indent="-342900">
              <a:lnSpc>
                <a:spcPct val="107000"/>
              </a:lnSpc>
              <a:spcAft>
                <a:spcPts val="1000"/>
              </a:spcAft>
              <a:buFont typeface="Arial" panose="020B0604020202020204" pitchFamily="34" charset="0"/>
              <a:buChar char="•"/>
              <a:tabLst>
                <a:tab pos="457200" algn="l"/>
              </a:tabLst>
            </a:pPr>
            <a:r>
              <a:rPr lang="en-IE" sz="1400" dirty="0">
                <a:effectLst/>
                <a:latin typeface="+mn-lt"/>
                <a:ea typeface="Calibri Light" panose="020F0302020204030204" pitchFamily="34" charset="0"/>
                <a:cs typeface="Times New Roman" panose="02020603050405020304" pitchFamily="18" charset="0"/>
              </a:rPr>
              <a:t>School age-children baskets include participating in a team sport, and attending friends birthday parties</a:t>
            </a:r>
          </a:p>
          <a:p>
            <a:pPr marL="342900" lvl="0" indent="-342900">
              <a:lnSpc>
                <a:spcPct val="107000"/>
              </a:lnSpc>
              <a:spcAft>
                <a:spcPts val="1000"/>
              </a:spcAft>
              <a:buFont typeface="Arial" panose="020B0604020202020204" pitchFamily="34" charset="0"/>
              <a:buChar char="•"/>
              <a:tabLst>
                <a:tab pos="457200" algn="l"/>
              </a:tabLst>
            </a:pPr>
            <a:r>
              <a:rPr lang="en-IE" sz="1400" dirty="0">
                <a:effectLst/>
                <a:latin typeface="+mn-lt"/>
                <a:ea typeface="Calibri Light" panose="020F0302020204030204" pitchFamily="34" charset="0"/>
                <a:cs typeface="Times New Roman" panose="02020603050405020304" pitchFamily="18" charset="0"/>
              </a:rPr>
              <a:t>Family baskets include three family trips to the cinema and one trip to the zoo per year</a:t>
            </a:r>
          </a:p>
          <a:p>
            <a:pPr marL="342900" lvl="0" indent="-342900">
              <a:lnSpc>
                <a:spcPct val="107000"/>
              </a:lnSpc>
              <a:buFont typeface="Arial" panose="020B0604020202020204" pitchFamily="34" charset="0"/>
              <a:buChar char="•"/>
              <a:tabLst>
                <a:tab pos="457200" algn="l"/>
              </a:tabLst>
            </a:pPr>
            <a:r>
              <a:rPr lang="en-IE" sz="1400" dirty="0">
                <a:effectLst/>
                <a:latin typeface="+mn-lt"/>
                <a:ea typeface="Calibri Light" panose="020F0302020204030204" pitchFamily="34" charset="0"/>
                <a:cs typeface="Times New Roman" panose="02020603050405020304" pitchFamily="18" charset="0"/>
              </a:rPr>
              <a:t>All adult baskets have a modest socialising allowance, to enable people to occasionally meet a friend for a coffee, go for a meal, etc.</a:t>
            </a:r>
          </a:p>
        </p:txBody>
      </p:sp>
      <p:sp>
        <p:nvSpPr>
          <p:cNvPr id="4" name="Slide Number Placeholder 3"/>
          <p:cNvSpPr>
            <a:spLocks noGrp="1"/>
          </p:cNvSpPr>
          <p:nvPr>
            <p:ph type="sldNum" sz="quarter" idx="5"/>
          </p:nvPr>
        </p:nvSpPr>
        <p:spPr/>
        <p:txBody>
          <a:bodyPr/>
          <a:lstStyle/>
          <a:p>
            <a:fld id="{DE90BEAB-7A5D-492C-BE2C-3DDE96606F01}" type="slidenum">
              <a:rPr lang="en-IE" smtClean="0"/>
              <a:t>5</a:t>
            </a:fld>
            <a:endParaRPr lang="en-IE" dirty="0"/>
          </a:p>
        </p:txBody>
      </p:sp>
    </p:spTree>
    <p:extLst>
      <p:ext uri="{BB962C8B-B14F-4D97-AF65-F5344CB8AC3E}">
        <p14:creationId xmlns:p14="http://schemas.microsoft.com/office/powerpoint/2010/main" val="179615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400" dirty="0">
                <a:effectLst/>
                <a:latin typeface="Calibri" panose="020F0502020204030204" pitchFamily="34" charset="0"/>
                <a:ea typeface="Calibri" panose="020F0502020204030204" pitchFamily="34" charset="0"/>
                <a:cs typeface="Arial" panose="020B0604020202020204" pitchFamily="34" charset="0"/>
              </a:rPr>
              <a:t>The MESL is the only research of this type in Ireland. And so it provides a unique evidence based benchmark for assessing the adequacy of social welfare supports, the minimum wage, in-work income supports, and social services.</a:t>
            </a:r>
          </a:p>
          <a:p>
            <a:pPr>
              <a:lnSpc>
                <a:spcPct val="107000"/>
              </a:lnSpc>
              <a:spcAft>
                <a:spcPts val="800"/>
              </a:spcAft>
            </a:pPr>
            <a:endParaRPr lang="en-IE"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E" sz="1400" dirty="0">
                <a:effectLst/>
                <a:latin typeface="Calibri" panose="020F0502020204030204" pitchFamily="34" charset="0"/>
                <a:ea typeface="Calibri" panose="020F0502020204030204" pitchFamily="34" charset="0"/>
                <a:cs typeface="Arial" panose="020B0604020202020204" pitchFamily="34" charset="0"/>
              </a:rPr>
              <a:t>The MESL is updated annually to reflect current prices, and we publish a report each year on the changing cost of a minimum standard of living</a:t>
            </a:r>
          </a:p>
          <a:p>
            <a:pPr>
              <a:lnSpc>
                <a:spcPct val="107000"/>
              </a:lnSpc>
              <a:spcAft>
                <a:spcPts val="800"/>
              </a:spcAft>
            </a:pPr>
            <a:r>
              <a:rPr lang="en-IE" sz="1400" dirty="0">
                <a:effectLst/>
                <a:latin typeface="Calibri" panose="020F0502020204030204" pitchFamily="34" charset="0"/>
                <a:ea typeface="Calibri" panose="020F0502020204030204" pitchFamily="34" charset="0"/>
                <a:cs typeface="Arial" panose="020B0604020202020204" pitchFamily="34" charset="0"/>
              </a:rPr>
              <a:t>We also periodically review, with groups, the contents of the baskets to ensure they stay relevant and reflect current minimum needs.</a:t>
            </a:r>
          </a:p>
          <a:p>
            <a:pPr>
              <a:lnSpc>
                <a:spcPct val="107000"/>
              </a:lnSpc>
              <a:spcAft>
                <a:spcPts val="800"/>
              </a:spcAft>
            </a:pPr>
            <a:endParaRPr lang="en-IE"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IE" sz="1400" dirty="0">
                <a:effectLst/>
                <a:latin typeface="Calibri" panose="020F0502020204030204" pitchFamily="34" charset="0"/>
                <a:ea typeface="Calibri" panose="020F0502020204030204" pitchFamily="34" charset="0"/>
                <a:cs typeface="Arial" panose="020B0604020202020204" pitchFamily="34" charset="0"/>
              </a:rPr>
              <a:t>The annual MESL data provides detail of current minimum living costs, and analysis of income needs to support the development of evidence-based policy recommendations. Through providing this continuous benchmark the MESL research has become an integral part of the policy discourse around income adequacy, poverty and social inclusion.</a:t>
            </a:r>
          </a:p>
          <a:p>
            <a:pPr>
              <a:lnSpc>
                <a:spcPct val="107000"/>
              </a:lnSpc>
              <a:spcAft>
                <a:spcPts val="800"/>
              </a:spcAft>
            </a:pPr>
            <a:r>
              <a:rPr lang="en-IE" sz="14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087358C-EF05-4894-9E1A-DB89BCA0CD56}" type="slidenum">
              <a:rPr lang="en-IE" smtClean="0"/>
              <a:t>6</a:t>
            </a:fld>
            <a:endParaRPr lang="en-IE" dirty="0"/>
          </a:p>
        </p:txBody>
      </p:sp>
    </p:spTree>
    <p:extLst>
      <p:ext uri="{BB962C8B-B14F-4D97-AF65-F5344CB8AC3E}">
        <p14:creationId xmlns:p14="http://schemas.microsoft.com/office/powerpoint/2010/main" val="90323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a:t>So now that we have an understanding of what the MESL research is – hopefully – lets look at the findings of the 2023 MESL update. </a:t>
            </a:r>
          </a:p>
        </p:txBody>
      </p:sp>
      <p:sp>
        <p:nvSpPr>
          <p:cNvPr id="4" name="Slide Number Placeholder 3"/>
          <p:cNvSpPr>
            <a:spLocks noGrp="1"/>
          </p:cNvSpPr>
          <p:nvPr>
            <p:ph type="sldNum" sz="quarter" idx="5"/>
          </p:nvPr>
        </p:nvSpPr>
        <p:spPr/>
        <p:txBody>
          <a:bodyPr/>
          <a:lstStyle/>
          <a:p>
            <a:fld id="{DE90BEAB-7A5D-492C-BE2C-3DDE96606F01}" type="slidenum">
              <a:rPr lang="en-IE" smtClean="0"/>
              <a:t>7</a:t>
            </a:fld>
            <a:endParaRPr lang="en-IE"/>
          </a:p>
        </p:txBody>
      </p:sp>
    </p:spTree>
    <p:extLst>
      <p:ext uri="{BB962C8B-B14F-4D97-AF65-F5344CB8AC3E}">
        <p14:creationId xmlns:p14="http://schemas.microsoft.com/office/powerpoint/2010/main" val="168717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In 2023, we’ve found a considerable rise in the cost of a Minimum Essential Standard of Living across all household types – with an average increase of 10.6% nationally – a 12.9% increase for urban households and a 5.7% increase for rural households.</a:t>
            </a: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  </a:t>
            </a: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Over the last three years, from 2020, the MESL has shown a cumulative increase of 18.9% nationally – an average increase of 17.8% for urban households and 21.2% increase for Rural Households </a:t>
            </a:r>
          </a:p>
          <a:p>
            <a:pPr>
              <a:lnSpc>
                <a:spcPct val="107000"/>
              </a:lnSpc>
              <a:spcAft>
                <a:spcPts val="1000"/>
              </a:spcAft>
            </a:pPr>
            <a:endParaRPr lang="en-IE" sz="140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Price increases in the budget areas of Food and Household Energy played a significant role in the overall rise in the cost of a MESL for all household types in 2023</a:t>
            </a:r>
          </a:p>
          <a:p>
            <a:pPr>
              <a:lnSpc>
                <a:spcPct val="107000"/>
              </a:lnSpc>
              <a:spcAft>
                <a:spcPts val="1000"/>
              </a:spcAft>
            </a:pPr>
            <a:endParaRPr lang="en-IE" sz="1400" dirty="0">
              <a:effectLst/>
              <a:latin typeface="+mn-lt"/>
              <a:cs typeface="Times New Roman" panose="02020603050405020304" pitchFamily="18" charset="0"/>
            </a:endParaRPr>
          </a:p>
          <a:p>
            <a:pPr marL="0" indent="0">
              <a:buFont typeface="Arial" panose="020B0604020202020204" pitchFamily="34" charset="0"/>
              <a:buNone/>
            </a:pPr>
            <a:r>
              <a:rPr lang="en-IE" sz="1400" kern="0" dirty="0">
                <a:effectLst/>
                <a:latin typeface="+mn-lt"/>
                <a:ea typeface="Calibri Light" panose="020F0302020204030204" pitchFamily="34" charset="0"/>
                <a:cs typeface="Times New Roman" panose="02020603050405020304" pitchFamily="18" charset="0"/>
              </a:rPr>
              <a:t>If we look at Food</a:t>
            </a:r>
          </a:p>
          <a:p>
            <a:pPr marL="0" indent="0">
              <a:buFont typeface="Arial" panose="020B0604020202020204" pitchFamily="34" charset="0"/>
              <a:buNone/>
            </a:pPr>
            <a:endParaRPr lang="en-IE" sz="1400" dirty="0">
              <a:latin typeface="+mn-lt"/>
            </a:endParaRPr>
          </a:p>
          <a:p>
            <a:pPr marL="0" indent="0">
              <a:buFont typeface="Arial" panose="020B0604020202020204" pitchFamily="34" charset="0"/>
              <a:buNone/>
            </a:pPr>
            <a:r>
              <a:rPr lang="en-IE" sz="1400" dirty="0">
                <a:latin typeface="+mn-lt"/>
              </a:rPr>
              <a:t>The MESL food basket was repriced this March, and showed an increase in food costs of 20.8%</a:t>
            </a:r>
          </a:p>
          <a:p>
            <a:pPr marL="0" indent="0">
              <a:buFont typeface="Arial" panose="020B0604020202020204" pitchFamily="34" charset="0"/>
              <a:buNone/>
            </a:pPr>
            <a:endParaRPr lang="en-IE" sz="1400" dirty="0">
              <a:latin typeface="+mn-lt"/>
            </a:endParaRPr>
          </a:p>
          <a:p>
            <a:pPr marL="0" indent="0">
              <a:buFont typeface="Arial" panose="020B0604020202020204" pitchFamily="34" charset="0"/>
              <a:buNone/>
            </a:pPr>
            <a:r>
              <a:rPr lang="en-IE" sz="1400" kern="0" dirty="0">
                <a:effectLst/>
                <a:latin typeface="+mn-lt"/>
                <a:ea typeface="Calibri Light" panose="020F0302020204030204" pitchFamily="34" charset="0"/>
                <a:cs typeface="Times New Roman" panose="02020603050405020304" pitchFamily="18" charset="0"/>
              </a:rPr>
              <a:t>We saw a significant increase in the price of most items, but particularly in staples which make up a large share of household’s food baskets. For example, increases for milk (54%), eggs (32%), butter (72%), bread (67%)</a:t>
            </a:r>
            <a:endParaRPr lang="en-IE" sz="1400" dirty="0">
              <a:effectLst/>
              <a:latin typeface="+mn-lt"/>
              <a:ea typeface="Calibri Light" panose="020F0302020204030204" pitchFamily="34" charset="0"/>
              <a:cs typeface="Times New Roman" panose="02020603050405020304" pitchFamily="18" charset="0"/>
            </a:endParaRPr>
          </a:p>
          <a:p>
            <a:pPr marL="0" indent="0">
              <a:buFont typeface="Arial" panose="020B0604020202020204" pitchFamily="34" charset="0"/>
              <a:buNone/>
            </a:pPr>
            <a:endParaRPr lang="en-IE" sz="140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These items represent a larger proportion of the food basket for households with children, and so these household types have shown the highest increase in MESL food costs.</a:t>
            </a:r>
          </a:p>
          <a:p>
            <a:endParaRPr lang="en-IE" sz="1400" dirty="0">
              <a:effectLst/>
              <a:latin typeface="+mn-lt"/>
              <a:cs typeface="Times New Roman" panose="02020603050405020304" pitchFamily="18" charset="0"/>
            </a:endParaRPr>
          </a:p>
          <a:p>
            <a:pPr marL="0" indent="0">
              <a:buFont typeface="Arial" panose="020B0604020202020204" pitchFamily="34" charset="0"/>
              <a:buNone/>
            </a:pPr>
            <a:r>
              <a:rPr lang="en-US" sz="1400" cap="none" dirty="0">
                <a:latin typeface="+mn-lt"/>
                <a:cs typeface="Times New Roman" panose="02020603050405020304" pitchFamily="18" charset="0"/>
              </a:rPr>
              <a:t>Also if we look at Household Energy</a:t>
            </a:r>
          </a:p>
          <a:p>
            <a:pPr marL="0" indent="0">
              <a:buFont typeface="Arial" panose="020B0604020202020204" pitchFamily="34" charset="0"/>
              <a:buNone/>
            </a:pPr>
            <a:endParaRPr lang="en-US" sz="1400" cap="none" dirty="0">
              <a:latin typeface="+mn-lt"/>
              <a:cs typeface="Times New Roman" panose="02020603050405020304" pitchFamily="18" charset="0"/>
            </a:endParaRPr>
          </a:p>
          <a:p>
            <a:pPr>
              <a:lnSpc>
                <a:spcPct val="107000"/>
              </a:lnSpc>
              <a:spcAft>
                <a:spcPts val="1000"/>
              </a:spcAft>
            </a:pPr>
            <a:r>
              <a:rPr lang="en-US" sz="1400" dirty="0">
                <a:effectLst/>
                <a:latin typeface="+mn-lt"/>
                <a:ea typeface="Calibri Light" panose="020F0302020204030204" pitchFamily="34" charset="0"/>
                <a:cs typeface="Times New Roman" panose="02020603050405020304" pitchFamily="18" charset="0"/>
              </a:rPr>
              <a:t>Home energy costs in the MESL vary by household type, and by area, but have increased significantly for all households over the last three years.</a:t>
            </a:r>
            <a:endParaRPr lang="en-IE" sz="140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 </a:t>
            </a: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In the 12 months to March 2023, HH energy costs in the MESL increased by 64% for Urban households and 6% for rural households. This is due to a significant increase in gas prices (93%) compared to a decrease in the cost home heating oil (13%) when the MESL was priced in March 2023.</a:t>
            </a:r>
          </a:p>
          <a:p>
            <a:pPr>
              <a:lnSpc>
                <a:spcPct val="107000"/>
              </a:lnSpc>
              <a:spcAft>
                <a:spcPts val="1000"/>
              </a:spcAft>
            </a:pPr>
            <a:endParaRPr lang="en-IE" sz="140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Over the last three years, the MESL home energy costs increased by 117.1% for urban based households and by 75.8% for rural based households.</a:t>
            </a:r>
          </a:p>
          <a:p>
            <a:pPr marL="0" indent="0">
              <a:buFont typeface="Arial" panose="020B0604020202020204" pitchFamily="34" charset="0"/>
              <a:buNone/>
            </a:pPr>
            <a:endParaRPr lang="en-US" sz="1400" cap="none" dirty="0">
              <a:latin typeface="+mn-lt"/>
              <a:cs typeface="Times New Roman" panose="02020603050405020304" pitchFamily="18" charset="0"/>
            </a:endParaRPr>
          </a:p>
          <a:p>
            <a:pPr>
              <a:lnSpc>
                <a:spcPct val="107000"/>
              </a:lnSpc>
              <a:spcAft>
                <a:spcPts val="1000"/>
              </a:spcAft>
            </a:pPr>
            <a:r>
              <a:rPr lang="en-US" sz="1400" dirty="0">
                <a:effectLst/>
                <a:latin typeface="+mn-lt"/>
                <a:ea typeface="Calibri Light" panose="020F0302020204030204" pitchFamily="34" charset="0"/>
                <a:cs typeface="Times New Roman" panose="02020603050405020304" pitchFamily="18" charset="0"/>
              </a:rPr>
              <a:t>The MESL analysis for 2023 has also show that vulnerability to energy poverty has also increased significantly, </a:t>
            </a:r>
            <a:r>
              <a:rPr lang="en-IE" sz="1400" dirty="0">
                <a:effectLst/>
                <a:latin typeface="+mn-lt"/>
                <a:ea typeface="Calibri Light" panose="020F0302020204030204" pitchFamily="34" charset="0"/>
                <a:cs typeface="Times New Roman" panose="02020603050405020304" pitchFamily="18" charset="0"/>
              </a:rPr>
              <a:t>as income supports and energy-related benefits have not kept pace with the increasing energy and living costs.</a:t>
            </a:r>
          </a:p>
          <a:p>
            <a:pPr>
              <a:lnSpc>
                <a:spcPct val="107000"/>
              </a:lnSpc>
              <a:spcAft>
                <a:spcPts val="1000"/>
              </a:spcAft>
            </a:pPr>
            <a:endParaRPr lang="en-IE" sz="1400" dirty="0">
              <a:effectLst/>
              <a:latin typeface="+mn-lt"/>
              <a:ea typeface="Calibri Light" panose="020F0302020204030204" pitchFamily="34" charset="0"/>
              <a:cs typeface="Times New Roman" panose="02020603050405020304" pitchFamily="18" charset="0"/>
            </a:endParaRPr>
          </a:p>
          <a:p>
            <a:pPr>
              <a:lnSpc>
                <a:spcPct val="107000"/>
              </a:lnSpc>
              <a:spcAft>
                <a:spcPts val="1000"/>
              </a:spcAft>
            </a:pPr>
            <a:r>
              <a:rPr lang="en-IE" sz="1400" dirty="0">
                <a:effectLst/>
                <a:latin typeface="+mn-lt"/>
                <a:ea typeface="Calibri Light" panose="020F0302020204030204" pitchFamily="34" charset="0"/>
                <a:cs typeface="Times New Roman" panose="02020603050405020304" pitchFamily="18" charset="0"/>
              </a:rPr>
              <a:t>I will discuss The Differences in the Urban and Rural Household Energy basket further </a:t>
            </a:r>
            <a:r>
              <a:rPr lang="en-IE" dirty="0">
                <a:effectLst/>
                <a:ea typeface="Calibri Light" panose="020F0302020204030204" pitchFamily="34" charset="0"/>
                <a:cs typeface="Times New Roman" panose="02020603050405020304" pitchFamily="18" charset="0"/>
              </a:rPr>
              <a:t>in the next slide. </a:t>
            </a:r>
          </a:p>
        </p:txBody>
      </p:sp>
      <p:sp>
        <p:nvSpPr>
          <p:cNvPr id="4" name="Slide Number Placeholder 3"/>
          <p:cNvSpPr>
            <a:spLocks noGrp="1"/>
          </p:cNvSpPr>
          <p:nvPr>
            <p:ph type="sldNum" sz="quarter" idx="5"/>
          </p:nvPr>
        </p:nvSpPr>
        <p:spPr/>
        <p:txBody>
          <a:bodyPr/>
          <a:lstStyle/>
          <a:p>
            <a:fld id="{DE90BEAB-7A5D-492C-BE2C-3DDE96606F01}" type="slidenum">
              <a:rPr lang="en-IE" smtClean="0"/>
              <a:t>8</a:t>
            </a:fld>
            <a:endParaRPr lang="en-IE"/>
          </a:p>
        </p:txBody>
      </p:sp>
    </p:spTree>
    <p:extLst>
      <p:ext uri="{BB962C8B-B14F-4D97-AF65-F5344CB8AC3E}">
        <p14:creationId xmlns:p14="http://schemas.microsoft.com/office/powerpoint/2010/main" val="205244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Now lets look at the Differences between Urban and Rural Households that we find in the MESL Research:</a:t>
            </a:r>
          </a:p>
        </p:txBody>
      </p:sp>
      <p:sp>
        <p:nvSpPr>
          <p:cNvPr id="4" name="Slide Number Placeholder 3"/>
          <p:cNvSpPr>
            <a:spLocks noGrp="1"/>
          </p:cNvSpPr>
          <p:nvPr>
            <p:ph type="sldNum" sz="quarter" idx="5"/>
          </p:nvPr>
        </p:nvSpPr>
        <p:spPr/>
        <p:txBody>
          <a:bodyPr/>
          <a:lstStyle/>
          <a:p>
            <a:fld id="{DE90BEAB-7A5D-492C-BE2C-3DDE96606F01}" type="slidenum">
              <a:rPr lang="en-IE" smtClean="0"/>
              <a:t>9</a:t>
            </a:fld>
            <a:endParaRPr lang="en-IE"/>
          </a:p>
        </p:txBody>
      </p:sp>
    </p:spTree>
    <p:extLst>
      <p:ext uri="{BB962C8B-B14F-4D97-AF65-F5344CB8AC3E}">
        <p14:creationId xmlns:p14="http://schemas.microsoft.com/office/powerpoint/2010/main" val="315213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bg>
      <p:bgPr>
        <a:solidFill>
          <a:schemeClr val="accent4"/>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304C9B5-0DF8-7A48-F29F-81F767303829}"/>
              </a:ext>
            </a:extLst>
          </p:cNvPr>
          <p:cNvSpPr/>
          <p:nvPr userDrawn="1"/>
        </p:nvSpPr>
        <p:spPr>
          <a:xfrm>
            <a:off x="0" y="0"/>
            <a:ext cx="4409755" cy="6858000"/>
          </a:xfrm>
          <a:custGeom>
            <a:avLst/>
            <a:gdLst>
              <a:gd name="connsiteX0" fmla="*/ 0 w 4409755"/>
              <a:gd name="connsiteY0" fmla="*/ 0 h 6858000"/>
              <a:gd name="connsiteX1" fmla="*/ 4409755 w 4409755"/>
              <a:gd name="connsiteY1" fmla="*/ 0 h 6858000"/>
              <a:gd name="connsiteX2" fmla="*/ 3567698 w 4409755"/>
              <a:gd name="connsiteY2" fmla="*/ 6858000 h 6858000"/>
              <a:gd name="connsiteX3" fmla="*/ 0 w 44097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09755" h="6858000">
                <a:moveTo>
                  <a:pt x="0" y="0"/>
                </a:moveTo>
                <a:lnTo>
                  <a:pt x="4409755" y="0"/>
                </a:lnTo>
                <a:lnTo>
                  <a:pt x="3567698" y="6858000"/>
                </a:lnTo>
                <a:lnTo>
                  <a:pt x="0" y="6858000"/>
                </a:ln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29" name="Freeform: Shape 28">
            <a:extLst>
              <a:ext uri="{FF2B5EF4-FFF2-40B4-BE49-F238E27FC236}">
                <a16:creationId xmlns:a16="http://schemas.microsoft.com/office/drawing/2014/main" id="{6C6AD5C5-22B8-AAEB-5BD3-4B854586AA44}"/>
              </a:ext>
            </a:extLst>
          </p:cNvPr>
          <p:cNvSpPr/>
          <p:nvPr userDrawn="1"/>
        </p:nvSpPr>
        <p:spPr>
          <a:xfrm rot="420000">
            <a:off x="5317705" y="637977"/>
            <a:ext cx="5583358" cy="5582047"/>
          </a:xfrm>
          <a:custGeom>
            <a:avLst/>
            <a:gdLst>
              <a:gd name="connsiteX0" fmla="*/ 1 w 5583358"/>
              <a:gd name="connsiteY0" fmla="*/ 685550 h 5582047"/>
              <a:gd name="connsiteX1" fmla="*/ 5583357 w 5583358"/>
              <a:gd name="connsiteY1" fmla="*/ 0 h 5582047"/>
              <a:gd name="connsiteX2" fmla="*/ 5583358 w 5583358"/>
              <a:gd name="connsiteY2" fmla="*/ 4896498 h 5582047"/>
              <a:gd name="connsiteX3" fmla="*/ 0 w 5583358"/>
              <a:gd name="connsiteY3" fmla="*/ 5582047 h 5582047"/>
              <a:gd name="connsiteX4" fmla="*/ 1 w 5583358"/>
              <a:gd name="connsiteY4" fmla="*/ 685550 h 558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3358" h="5582047">
                <a:moveTo>
                  <a:pt x="1" y="685550"/>
                </a:moveTo>
                <a:lnTo>
                  <a:pt x="5583357" y="0"/>
                </a:lnTo>
                <a:lnTo>
                  <a:pt x="5583358" y="4896498"/>
                </a:lnTo>
                <a:lnTo>
                  <a:pt x="0" y="5582047"/>
                </a:lnTo>
                <a:lnTo>
                  <a:pt x="1" y="6855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14" name="Freeform: Shape 13">
            <a:extLst>
              <a:ext uri="{FF2B5EF4-FFF2-40B4-BE49-F238E27FC236}">
                <a16:creationId xmlns:a16="http://schemas.microsoft.com/office/drawing/2014/main" id="{4C4CD25A-1F03-1D5F-1443-277716D56A82}"/>
              </a:ext>
            </a:extLst>
          </p:cNvPr>
          <p:cNvSpPr/>
          <p:nvPr userDrawn="1"/>
        </p:nvSpPr>
        <p:spPr>
          <a:xfrm>
            <a:off x="3567698" y="0"/>
            <a:ext cx="919759" cy="6858000"/>
          </a:xfrm>
          <a:custGeom>
            <a:avLst/>
            <a:gdLst>
              <a:gd name="connsiteX0" fmla="*/ 842057 w 919759"/>
              <a:gd name="connsiteY0" fmla="*/ 0 h 6858000"/>
              <a:gd name="connsiteX1" fmla="*/ 919759 w 919759"/>
              <a:gd name="connsiteY1" fmla="*/ 0 h 6858000"/>
              <a:gd name="connsiteX2" fmla="*/ 77703 w 919759"/>
              <a:gd name="connsiteY2" fmla="*/ 6858000 h 6858000"/>
              <a:gd name="connsiteX3" fmla="*/ 0 w 91975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9759" h="6858000">
                <a:moveTo>
                  <a:pt x="842057" y="0"/>
                </a:moveTo>
                <a:lnTo>
                  <a:pt x="919759" y="0"/>
                </a:lnTo>
                <a:lnTo>
                  <a:pt x="7770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E"/>
          </a:p>
        </p:txBody>
      </p:sp>
      <p:sp>
        <p:nvSpPr>
          <p:cNvPr id="3" name="Text Placeholder 2">
            <a:extLst>
              <a:ext uri="{FF2B5EF4-FFF2-40B4-BE49-F238E27FC236}">
                <a16:creationId xmlns:a16="http://schemas.microsoft.com/office/drawing/2014/main" id="{6CB76746-E154-4389-B4FF-BD687D3041E7}"/>
              </a:ext>
            </a:extLst>
          </p:cNvPr>
          <p:cNvSpPr>
            <a:spLocks noGrp="1"/>
          </p:cNvSpPr>
          <p:nvPr>
            <p:ph type="body" sz="quarter" idx="18" hasCustomPrompt="1"/>
          </p:nvPr>
        </p:nvSpPr>
        <p:spPr>
          <a:xfrm>
            <a:off x="789086" y="5409000"/>
            <a:ext cx="2519363" cy="900000"/>
          </a:xfrm>
        </p:spPr>
        <p:txBody>
          <a:bodyPr anchor="ctr"/>
          <a:lstStyle>
            <a:lvl1pPr marL="0" indent="0" algn="ctr">
              <a:buNone/>
              <a:defRPr lang="en-IE" sz="1200" kern="1200" cap="all" dirty="0">
                <a:solidFill>
                  <a:schemeClr val="bg1"/>
                </a:solidFill>
                <a:latin typeface="+mn-lt"/>
                <a:ea typeface="+mn-ea"/>
                <a:cs typeface="+mn-cs"/>
              </a:defRPr>
            </a:lvl1pPr>
            <a:lvl5pPr>
              <a:defRPr/>
            </a:lvl5pPr>
          </a:lstStyle>
          <a:p>
            <a:pPr lvl="0"/>
            <a:r>
              <a:rPr lang="en-US" dirty="0"/>
              <a:t>website</a:t>
            </a:r>
            <a:endParaRPr lang="en-IE" dirty="0"/>
          </a:p>
        </p:txBody>
      </p:sp>
      <p:sp>
        <p:nvSpPr>
          <p:cNvPr id="9" name="Picture Placeholder 7">
            <a:extLst>
              <a:ext uri="{FF2B5EF4-FFF2-40B4-BE49-F238E27FC236}">
                <a16:creationId xmlns:a16="http://schemas.microsoft.com/office/drawing/2014/main" id="{EAF51EA1-B7D0-4F35-B698-0AED39CCF42F}"/>
              </a:ext>
            </a:extLst>
          </p:cNvPr>
          <p:cNvSpPr>
            <a:spLocks noGrp="1"/>
          </p:cNvSpPr>
          <p:nvPr>
            <p:ph type="pic" sz="quarter" idx="14"/>
          </p:nvPr>
        </p:nvSpPr>
        <p:spPr>
          <a:xfrm>
            <a:off x="428767" y="1333500"/>
            <a:ext cx="3240000" cy="3240000"/>
          </a:xfrm>
        </p:spPr>
        <p:txBody>
          <a:bodyPr/>
          <a:lstStyle/>
          <a:p>
            <a:r>
              <a:rPr lang="en-US"/>
              <a:t>Click icon to add picture</a:t>
            </a:r>
            <a:endParaRPr lang="en-GB" dirty="0"/>
          </a:p>
        </p:txBody>
      </p:sp>
      <p:sp>
        <p:nvSpPr>
          <p:cNvPr id="16" name="Text Placeholder 15">
            <a:extLst>
              <a:ext uri="{FF2B5EF4-FFF2-40B4-BE49-F238E27FC236}">
                <a16:creationId xmlns:a16="http://schemas.microsoft.com/office/drawing/2014/main" id="{F66259B0-ED33-44AD-84FE-76F6BDE2DC97}"/>
              </a:ext>
            </a:extLst>
          </p:cNvPr>
          <p:cNvSpPr>
            <a:spLocks noGrp="1"/>
          </p:cNvSpPr>
          <p:nvPr>
            <p:ph type="body" sz="quarter" idx="15" hasCustomPrompt="1"/>
          </p:nvPr>
        </p:nvSpPr>
        <p:spPr>
          <a:xfrm>
            <a:off x="5595108" y="1333500"/>
            <a:ext cx="5196042" cy="2198175"/>
          </a:xfrm>
        </p:spPr>
        <p:txBody>
          <a:bodyPr>
            <a:noAutofit/>
          </a:bodyPr>
          <a:lstStyle>
            <a:lvl1pPr marL="0" indent="0">
              <a:lnSpc>
                <a:spcPct val="114000"/>
              </a:lnSpc>
              <a:spcBef>
                <a:spcPts val="0"/>
              </a:spcBef>
              <a:buNone/>
              <a:defRPr sz="3600" cap="all"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Presentation Title</a:t>
            </a:r>
            <a:endParaRPr lang="en-GB" dirty="0"/>
          </a:p>
        </p:txBody>
      </p:sp>
      <p:sp>
        <p:nvSpPr>
          <p:cNvPr id="18" name="Text Placeholder 17">
            <a:extLst>
              <a:ext uri="{FF2B5EF4-FFF2-40B4-BE49-F238E27FC236}">
                <a16:creationId xmlns:a16="http://schemas.microsoft.com/office/drawing/2014/main" id="{A60505A6-7C8A-4049-8CA8-6214751F9E6C}"/>
              </a:ext>
            </a:extLst>
          </p:cNvPr>
          <p:cNvSpPr>
            <a:spLocks noGrp="1"/>
          </p:cNvSpPr>
          <p:nvPr>
            <p:ph type="body" sz="quarter" idx="16" hasCustomPrompt="1"/>
          </p:nvPr>
        </p:nvSpPr>
        <p:spPr>
          <a:xfrm>
            <a:off x="5595109" y="4791075"/>
            <a:ext cx="5196042" cy="733425"/>
          </a:xfrm>
        </p:spPr>
        <p:txBody>
          <a:bodyPr>
            <a:noAutofit/>
          </a:bodyPr>
          <a:lstStyle>
            <a:lvl1pPr marL="0" indent="0">
              <a:lnSpc>
                <a:spcPct val="114000"/>
              </a:lnSpc>
              <a:spcBef>
                <a:spcPts val="0"/>
              </a:spcBef>
              <a:spcAft>
                <a:spcPts val="600"/>
              </a:spcAft>
              <a:buNone/>
              <a:defRPr sz="1600">
                <a:solidFill>
                  <a:schemeClr val="bg1"/>
                </a:solidFill>
              </a:defRPr>
            </a:lvl1pPr>
            <a:lvl2pPr>
              <a:lnSpc>
                <a:spcPct val="114000"/>
              </a:lnSpc>
              <a:spcBef>
                <a:spcPts val="0"/>
              </a:spcBef>
              <a:spcAft>
                <a:spcPts val="1200"/>
              </a:spcAft>
              <a:defRPr sz="2000">
                <a:solidFill>
                  <a:schemeClr val="bg1"/>
                </a:solidFill>
              </a:defRPr>
            </a:lvl2pPr>
            <a:lvl3pPr>
              <a:lnSpc>
                <a:spcPct val="114000"/>
              </a:lnSpc>
              <a:spcBef>
                <a:spcPts val="0"/>
              </a:spcBef>
              <a:spcAft>
                <a:spcPts val="1200"/>
              </a:spcAft>
              <a:defRPr sz="2000">
                <a:solidFill>
                  <a:schemeClr val="bg1"/>
                </a:solidFill>
              </a:defRPr>
            </a:lvl3pPr>
            <a:lvl4pPr>
              <a:lnSpc>
                <a:spcPct val="114000"/>
              </a:lnSpc>
              <a:spcBef>
                <a:spcPts val="0"/>
              </a:spcBef>
              <a:spcAft>
                <a:spcPts val="1200"/>
              </a:spcAft>
              <a:defRPr sz="2000">
                <a:solidFill>
                  <a:schemeClr val="bg1"/>
                </a:solidFill>
              </a:defRPr>
            </a:lvl4pPr>
            <a:lvl5pPr>
              <a:lnSpc>
                <a:spcPct val="114000"/>
              </a:lnSpc>
              <a:spcBef>
                <a:spcPts val="0"/>
              </a:spcBef>
              <a:spcAft>
                <a:spcPts val="1200"/>
              </a:spcAft>
              <a:defRPr sz="2000">
                <a:solidFill>
                  <a:schemeClr val="bg1"/>
                </a:solidFill>
              </a:defRPr>
            </a:lvl5pPr>
          </a:lstStyle>
          <a:p>
            <a:pPr lvl="0"/>
            <a:r>
              <a:rPr lang="en-US" dirty="0"/>
              <a:t>Presenters</a:t>
            </a:r>
            <a:endParaRPr lang="en-GB" dirty="0"/>
          </a:p>
        </p:txBody>
      </p:sp>
      <p:sp>
        <p:nvSpPr>
          <p:cNvPr id="21" name="Rectangle 20">
            <a:extLst>
              <a:ext uri="{FF2B5EF4-FFF2-40B4-BE49-F238E27FC236}">
                <a16:creationId xmlns:a16="http://schemas.microsoft.com/office/drawing/2014/main" id="{B03D81FD-F874-4722-821D-317733687A85}"/>
              </a:ext>
            </a:extLst>
          </p:cNvPr>
          <p:cNvSpPr/>
          <p:nvPr/>
        </p:nvSpPr>
        <p:spPr>
          <a:xfrm>
            <a:off x="4995901" y="4618550"/>
            <a:ext cx="5795249"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22">
            <a:extLst>
              <a:ext uri="{FF2B5EF4-FFF2-40B4-BE49-F238E27FC236}">
                <a16:creationId xmlns:a16="http://schemas.microsoft.com/office/drawing/2014/main" id="{F0ED18C6-CF92-4789-8660-12E431E8BBC2}"/>
              </a:ext>
            </a:extLst>
          </p:cNvPr>
          <p:cNvSpPr>
            <a:spLocks noGrp="1"/>
          </p:cNvSpPr>
          <p:nvPr>
            <p:ph type="body" sz="quarter" idx="17" hasCustomPrompt="1"/>
          </p:nvPr>
        </p:nvSpPr>
        <p:spPr>
          <a:xfrm>
            <a:off x="5594458" y="3632200"/>
            <a:ext cx="5196692" cy="885825"/>
          </a:xfrm>
        </p:spPr>
        <p:txBody>
          <a:bodyPr>
            <a:noAutofit/>
          </a:bodyPr>
          <a:lstStyle>
            <a:lvl1pPr marL="0" indent="0">
              <a:buNone/>
              <a:defRPr sz="2200" cap="all" baseline="0">
                <a:solidFill>
                  <a:schemeClr val="bg1"/>
                </a:solidFill>
                <a:latin typeface="+mj-lt"/>
              </a:defRPr>
            </a:lvl1pPr>
            <a:lvl2pPr marL="228600" indent="0">
              <a:buNone/>
              <a:defRPr sz="2200" cap="all" baseline="0">
                <a:solidFill>
                  <a:schemeClr val="bg1"/>
                </a:solidFill>
                <a:latin typeface="+mj-lt"/>
              </a:defRPr>
            </a:lvl2pPr>
            <a:lvl3pPr marL="457200" indent="0">
              <a:buNone/>
              <a:defRPr sz="2200" cap="all" baseline="0">
                <a:solidFill>
                  <a:schemeClr val="bg1"/>
                </a:solidFill>
                <a:latin typeface="+mj-lt"/>
              </a:defRPr>
            </a:lvl3pPr>
            <a:lvl4pPr marL="685800" indent="0">
              <a:buNone/>
              <a:defRPr sz="2200" cap="all" baseline="0">
                <a:solidFill>
                  <a:schemeClr val="bg1"/>
                </a:solidFill>
                <a:latin typeface="+mj-lt"/>
              </a:defRPr>
            </a:lvl4pPr>
            <a:lvl5pPr marL="914400" indent="0">
              <a:buNone/>
              <a:defRPr sz="2200" cap="all" baseline="0">
                <a:solidFill>
                  <a:schemeClr val="bg1"/>
                </a:solidFill>
                <a:latin typeface="+mj-lt"/>
              </a:defRPr>
            </a:lvl5pPr>
          </a:lstStyle>
          <a:p>
            <a:pPr lvl="0"/>
            <a:r>
              <a:rPr lang="en-US" dirty="0"/>
              <a:t>SUBTITLE</a:t>
            </a:r>
            <a:endParaRPr lang="en-GB" dirty="0"/>
          </a:p>
        </p:txBody>
      </p:sp>
      <p:sp>
        <p:nvSpPr>
          <p:cNvPr id="19" name="Rectangle 18">
            <a:extLst>
              <a:ext uri="{FF2B5EF4-FFF2-40B4-BE49-F238E27FC236}">
                <a16:creationId xmlns:a16="http://schemas.microsoft.com/office/drawing/2014/main" id="{6E2386FB-857A-4D65-B977-2D37FDF2BF7B}"/>
              </a:ext>
            </a:extLst>
          </p:cNvPr>
          <p:cNvSpPr/>
          <p:nvPr/>
        </p:nvSpPr>
        <p:spPr>
          <a:xfrm>
            <a:off x="5079828" y="4613425"/>
            <a:ext cx="5795249"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227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D9BC8A-C8CB-293F-6587-E593F9A3272A}"/>
              </a:ext>
            </a:extLst>
          </p:cNvPr>
          <p:cNvSpPr/>
          <p:nvPr userDrawn="1"/>
        </p:nvSpPr>
        <p:spPr>
          <a:xfrm>
            <a:off x="3524400" y="0"/>
            <a:ext cx="5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0" y="0"/>
            <a:ext cx="39744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32200" y="2243828"/>
            <a:ext cx="3600000" cy="1141497"/>
          </a:xfrm>
          <a:solidFill>
            <a:srgbClr val="FFFFFF"/>
          </a:solidFill>
          <a:ln>
            <a:solidFill>
              <a:schemeClr val="accent4"/>
            </a:solidFill>
          </a:ln>
        </p:spPr>
        <p:txBody>
          <a:bodyPr anchor="ctr" anchorCtr="1">
            <a:normAutofit/>
          </a:bodyPr>
          <a:lstStyle>
            <a:lvl1pPr>
              <a:defRPr sz="2800">
                <a:solidFill>
                  <a:schemeClr val="accent6"/>
                </a:solidFill>
              </a:defRPr>
            </a:lvl1pPr>
          </a:lstStyle>
          <a:p>
            <a:r>
              <a:rPr lang="en-US"/>
              <a:t>Click to edit Master title style</a:t>
            </a:r>
            <a:endParaRPr lang="en-US" dirty="0"/>
          </a:p>
        </p:txBody>
      </p:sp>
      <p:sp>
        <p:nvSpPr>
          <p:cNvPr id="3" name="Content Placeholder 2"/>
          <p:cNvSpPr>
            <a:spLocks noGrp="1"/>
          </p:cNvSpPr>
          <p:nvPr>
            <p:ph idx="1"/>
          </p:nvPr>
        </p:nvSpPr>
        <p:spPr>
          <a:xfrm>
            <a:off x="4296600" y="804672"/>
            <a:ext cx="725532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2200" y="3549918"/>
            <a:ext cx="360000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5" name="Picture 4">
            <a:extLst>
              <a:ext uri="{FF2B5EF4-FFF2-40B4-BE49-F238E27FC236}">
                <a16:creationId xmlns:a16="http://schemas.microsoft.com/office/drawing/2014/main" id="{BB3283DB-6977-68F6-44A6-4B5882EA3003}"/>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916" y="5749200"/>
            <a:ext cx="1108353" cy="1108800"/>
          </a:xfrm>
          <a:prstGeom prst="rect">
            <a:avLst/>
          </a:prstGeom>
        </p:spPr>
      </p:pic>
    </p:spTree>
    <p:extLst>
      <p:ext uri="{BB962C8B-B14F-4D97-AF65-F5344CB8AC3E}">
        <p14:creationId xmlns:p14="http://schemas.microsoft.com/office/powerpoint/2010/main" val="359150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FA2468-16EB-70DD-C075-CB7C8AA71FF3}"/>
              </a:ext>
            </a:extLst>
          </p:cNvPr>
          <p:cNvSpPr/>
          <p:nvPr userDrawn="1"/>
        </p:nvSpPr>
        <p:spPr>
          <a:xfrm>
            <a:off x="5543436" y="-447"/>
            <a:ext cx="54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userDrawn="1"/>
        </p:nvSpPr>
        <p:spPr>
          <a:xfrm>
            <a:off x="0" y="0"/>
            <a:ext cx="6004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8">
            <a:extLst>
              <a:ext uri="{FF2B5EF4-FFF2-40B4-BE49-F238E27FC236}">
                <a16:creationId xmlns:a16="http://schemas.microsoft.com/office/drawing/2014/main" id="{14759B20-E563-42C9-AF6D-5FC2DFBE6499}"/>
              </a:ext>
            </a:extLst>
          </p:cNvPr>
          <p:cNvSpPr>
            <a:spLocks noGrp="1"/>
          </p:cNvSpPr>
          <p:nvPr>
            <p:ph type="body" sz="quarter" idx="13" hasCustomPrompt="1"/>
          </p:nvPr>
        </p:nvSpPr>
        <p:spPr>
          <a:xfrm>
            <a:off x="1116013" y="2781300"/>
            <a:ext cx="3794125" cy="2962275"/>
          </a:xfrm>
          <a:solidFill>
            <a:schemeClr val="accent6"/>
          </a:solidFill>
          <a:ln w="38100">
            <a:solidFill>
              <a:schemeClr val="accent6"/>
            </a:solidFill>
            <a:miter lim="800000"/>
          </a:ln>
        </p:spPr>
        <p:txBody>
          <a:bodyPr lIns="270000" tIns="180000" rIns="180000" bIns="180000" anchor="ctr" anchorCtr="0"/>
          <a:lstStyle>
            <a:lvl1pPr marL="0" indent="0">
              <a:buNone/>
              <a:defRPr>
                <a:solidFill>
                  <a:schemeClr val="bg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dirty="0"/>
              <a:t>Quote</a:t>
            </a:r>
            <a:endParaRPr lang="en-GB" dirty="0"/>
          </a:p>
        </p:txBody>
      </p:sp>
      <p:sp>
        <p:nvSpPr>
          <p:cNvPr id="2" name="Title 1"/>
          <p:cNvSpPr>
            <a:spLocks noGrp="1"/>
          </p:cNvSpPr>
          <p:nvPr>
            <p:ph type="title"/>
          </p:nvPr>
        </p:nvSpPr>
        <p:spPr>
          <a:xfrm>
            <a:off x="804672" y="804672"/>
            <a:ext cx="4486656" cy="1141497"/>
          </a:xfrm>
          <a:solidFill>
            <a:srgbClr val="FFFFFF"/>
          </a:solidFill>
          <a:ln>
            <a:solidFill>
              <a:schemeClr val="accent6"/>
            </a:solidFill>
          </a:ln>
        </p:spPr>
        <p:txBody>
          <a:bodyPr anchor="ctr" anchorCtr="1">
            <a:normAutofit/>
          </a:bodyPr>
          <a:lstStyle>
            <a:lvl1pPr>
              <a:defRPr sz="2800">
                <a:solidFill>
                  <a:schemeClr val="accent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a:extLst>
              <a:ext uri="{FF2B5EF4-FFF2-40B4-BE49-F238E27FC236}">
                <a16:creationId xmlns:a16="http://schemas.microsoft.com/office/drawing/2014/main" id="{B99F3B96-8689-4E71-AE14-C8EEA90A2B3D}"/>
              </a:ext>
            </a:extLst>
          </p:cNvPr>
          <p:cNvGrpSpPr/>
          <p:nvPr/>
        </p:nvGrpSpPr>
        <p:grpSpPr>
          <a:xfrm>
            <a:off x="474375" y="2308464"/>
            <a:ext cx="865030" cy="720000"/>
            <a:chOff x="10963448" y="1836715"/>
            <a:chExt cx="865030" cy="720000"/>
          </a:xfrm>
          <a:solidFill>
            <a:schemeClr val="accent6"/>
          </a:solidFill>
        </p:grpSpPr>
        <p:sp>
          <p:nvSpPr>
            <p:cNvPr id="21" name="Freeform: Shape 20">
              <a:extLst>
                <a:ext uri="{FF2B5EF4-FFF2-40B4-BE49-F238E27FC236}">
                  <a16:creationId xmlns:a16="http://schemas.microsoft.com/office/drawing/2014/main" id="{B7665952-251F-4F6B-B37B-736864EE6EA3}"/>
                </a:ext>
              </a:extLst>
            </p:cNvPr>
            <p:cNvSpPr>
              <a:spLocks noChangeAspect="1"/>
            </p:cNvSpPr>
            <p:nvPr/>
          </p:nvSpPr>
          <p:spPr>
            <a:xfrm>
              <a:off x="10963448" y="1836715"/>
              <a:ext cx="389530" cy="720000"/>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22" name="Freeform: Shape 21">
              <a:extLst>
                <a:ext uri="{FF2B5EF4-FFF2-40B4-BE49-F238E27FC236}">
                  <a16:creationId xmlns:a16="http://schemas.microsoft.com/office/drawing/2014/main" id="{1AD1E573-A871-4612-AD11-F653BFA83338}"/>
                </a:ext>
              </a:extLst>
            </p:cNvPr>
            <p:cNvSpPr>
              <a:spLocks noChangeAspect="1"/>
            </p:cNvSpPr>
            <p:nvPr/>
          </p:nvSpPr>
          <p:spPr>
            <a:xfrm>
              <a:off x="11438948" y="1836715"/>
              <a:ext cx="389530" cy="720000"/>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pic>
        <p:nvPicPr>
          <p:cNvPr id="5" name="Picture 4">
            <a:extLst>
              <a:ext uri="{FF2B5EF4-FFF2-40B4-BE49-F238E27FC236}">
                <a16:creationId xmlns:a16="http://schemas.microsoft.com/office/drawing/2014/main" id="{1E6F44F0-EA8D-A52F-3D68-80B666F2896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916" y="5749647"/>
            <a:ext cx="1108353" cy="1107906"/>
          </a:xfrm>
          <a:prstGeom prst="rect">
            <a:avLst/>
          </a:prstGeom>
        </p:spPr>
      </p:pic>
    </p:spTree>
    <p:extLst>
      <p:ext uri="{BB962C8B-B14F-4D97-AF65-F5344CB8AC3E}">
        <p14:creationId xmlns:p14="http://schemas.microsoft.com/office/powerpoint/2010/main" val="2651575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093F2B-9C8A-7E38-57FF-A95CD1839B55}"/>
              </a:ext>
            </a:extLst>
          </p:cNvPr>
          <p:cNvSpPr/>
          <p:nvPr userDrawn="1"/>
        </p:nvSpPr>
        <p:spPr>
          <a:xfrm>
            <a:off x="5543436" y="-447"/>
            <a:ext cx="54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6D2E5E6B-F328-E691-858F-0AC07F07C410}"/>
              </a:ext>
            </a:extLst>
          </p:cNvPr>
          <p:cNvSpPr/>
          <p:nvPr userDrawn="1"/>
        </p:nvSpPr>
        <p:spPr>
          <a:xfrm>
            <a:off x="0" y="0"/>
            <a:ext cx="6004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chemeClr val="accent6"/>
            </a:solidFill>
          </a:ln>
        </p:spPr>
        <p:txBody>
          <a:bodyPr anchor="ctr" anchorCtr="1">
            <a:noAutofit/>
          </a:bodyPr>
          <a:lstStyle>
            <a:lvl1pPr>
              <a:defRPr sz="2800">
                <a:solidFill>
                  <a:schemeClr val="accent6"/>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08523" y="3549918"/>
            <a:ext cx="4494998"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3" name="Picture 2">
            <a:extLst>
              <a:ext uri="{FF2B5EF4-FFF2-40B4-BE49-F238E27FC236}">
                <a16:creationId xmlns:a16="http://schemas.microsoft.com/office/drawing/2014/main" id="{64627532-00D7-6178-116A-70502A0AC61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5916" y="5749647"/>
            <a:ext cx="1108353" cy="1107906"/>
          </a:xfrm>
          <a:prstGeom prst="rect">
            <a:avLst/>
          </a:prstGeom>
        </p:spPr>
      </p:pic>
    </p:spTree>
    <p:extLst>
      <p:ext uri="{BB962C8B-B14F-4D97-AF65-F5344CB8AC3E}">
        <p14:creationId xmlns:p14="http://schemas.microsoft.com/office/powerpoint/2010/main" val="3088042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9B8A6-F548-436E-968A-7436B7030B81}"/>
              </a:ext>
            </a:extLst>
          </p:cNvPr>
          <p:cNvSpPr>
            <a:spLocks noGrp="1"/>
          </p:cNvSpPr>
          <p:nvPr>
            <p:ph idx="1"/>
          </p:nvPr>
        </p:nvSpPr>
        <p:spPr>
          <a:xfrm>
            <a:off x="5183188" y="295937"/>
            <a:ext cx="6172200" cy="5565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CEE4318-B6F8-48BB-BA68-DC2996640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9">
            <a:extLst>
              <a:ext uri="{FF2B5EF4-FFF2-40B4-BE49-F238E27FC236}">
                <a16:creationId xmlns:a16="http://schemas.microsoft.com/office/drawing/2014/main" id="{36E2E0F1-4769-44E0-9B8A-8CDB30928D5B}"/>
              </a:ext>
            </a:extLst>
          </p:cNvPr>
          <p:cNvSpPr>
            <a:spLocks noGrp="1"/>
          </p:cNvSpPr>
          <p:nvPr>
            <p:ph type="title"/>
          </p:nvPr>
        </p:nvSpPr>
        <p:spPr>
          <a:xfrm>
            <a:off x="838200" y="301752"/>
            <a:ext cx="3932237" cy="1188720"/>
          </a:xfrm>
          <a:ln>
            <a:noFill/>
          </a:ln>
        </p:spPr>
        <p:txBody>
          <a:bodyPr>
            <a:noAutofit/>
          </a:bodyPr>
          <a:lstStyle>
            <a:lvl1pPr>
              <a:defRPr sz="2800"/>
            </a:lvl1pPr>
          </a:lstStyle>
          <a:p>
            <a:r>
              <a:rPr lang="en-US"/>
              <a:t>Click to edit Master title style</a:t>
            </a:r>
            <a:endParaRPr lang="en-IE" dirty="0"/>
          </a:p>
        </p:txBody>
      </p:sp>
      <p:pic>
        <p:nvPicPr>
          <p:cNvPr id="2" name="Picture 1">
            <a:extLst>
              <a:ext uri="{FF2B5EF4-FFF2-40B4-BE49-F238E27FC236}">
                <a16:creationId xmlns:a16="http://schemas.microsoft.com/office/drawing/2014/main" id="{88A1C866-87D0-2779-DDE0-39240C66F1D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38200" y="5750971"/>
            <a:ext cx="1107029" cy="1107029"/>
          </a:xfrm>
          <a:prstGeom prst="rect">
            <a:avLst/>
          </a:prstGeom>
        </p:spPr>
      </p:pic>
      <p:grpSp>
        <p:nvGrpSpPr>
          <p:cNvPr id="9" name="Group 8">
            <a:extLst>
              <a:ext uri="{FF2B5EF4-FFF2-40B4-BE49-F238E27FC236}">
                <a16:creationId xmlns:a16="http://schemas.microsoft.com/office/drawing/2014/main" id="{B40E59F1-D753-4B13-79AF-0B22972FB9AF}"/>
              </a:ext>
            </a:extLst>
          </p:cNvPr>
          <p:cNvGrpSpPr/>
          <p:nvPr userDrawn="1"/>
        </p:nvGrpSpPr>
        <p:grpSpPr>
          <a:xfrm>
            <a:off x="0" y="0"/>
            <a:ext cx="630000" cy="6858000"/>
            <a:chOff x="0" y="0"/>
            <a:chExt cx="630000" cy="6858000"/>
          </a:xfrm>
        </p:grpSpPr>
        <p:sp>
          <p:nvSpPr>
            <p:cNvPr id="5" name="Rectangle 4">
              <a:extLst>
                <a:ext uri="{FF2B5EF4-FFF2-40B4-BE49-F238E27FC236}">
                  <a16:creationId xmlns:a16="http://schemas.microsoft.com/office/drawing/2014/main" id="{4FAE05F8-E4CC-1221-F187-BE6B9CC1DB8F}"/>
                </a:ext>
              </a:extLst>
            </p:cNvPr>
            <p:cNvSpPr/>
            <p:nvPr userDrawn="1"/>
          </p:nvSpPr>
          <p:spPr>
            <a:xfrm>
              <a:off x="90000" y="0"/>
              <a:ext cx="5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3CFFFEA2-4B80-38EA-1126-41772DF3C9B9}"/>
                </a:ext>
              </a:extLst>
            </p:cNvPr>
            <p:cNvSpPr/>
            <p:nvPr userDrawn="1"/>
          </p:nvSpPr>
          <p:spPr>
            <a:xfrm>
              <a:off x="0" y="0"/>
              <a:ext cx="54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414887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oint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9B7F-FA02-4ABF-A636-1C6D2F35C204}"/>
              </a:ext>
            </a:extLst>
          </p:cNvPr>
          <p:cNvSpPr>
            <a:spLocks noGrp="1"/>
          </p:cNvSpPr>
          <p:nvPr>
            <p:ph type="title"/>
          </p:nvPr>
        </p:nvSpPr>
        <p:spPr>
          <a:noFill/>
          <a:ln w="31750" cap="sq">
            <a:noFill/>
            <a:miter lim="800000"/>
          </a:ln>
        </p:spPr>
        <p:txBody>
          <a:bodyPr vert="horz" lIns="182880" tIns="182880" rIns="182880" bIns="182880" rtlCol="0" anchor="ctr">
            <a:normAutofit/>
          </a:bodyPr>
          <a:lstStyle>
            <a:lvl1pPr>
              <a:defRPr lang="en-IE" sz="4000" dirty="0"/>
            </a:lvl1pPr>
          </a:lstStyle>
          <a:p>
            <a:pPr lvl="0"/>
            <a:r>
              <a:rPr lang="en-US"/>
              <a:t>Click to edit Master title style</a:t>
            </a:r>
            <a:endParaRPr lang="en-IE" dirty="0"/>
          </a:p>
        </p:txBody>
      </p:sp>
      <p:sp>
        <p:nvSpPr>
          <p:cNvPr id="11" name="Content Placeholder 10">
            <a:extLst>
              <a:ext uri="{FF2B5EF4-FFF2-40B4-BE49-F238E27FC236}">
                <a16:creationId xmlns:a16="http://schemas.microsoft.com/office/drawing/2014/main" id="{D2C2D8BF-C659-4FAD-9135-212A3113EB18}"/>
              </a:ext>
            </a:extLst>
          </p:cNvPr>
          <p:cNvSpPr>
            <a:spLocks noGrp="1"/>
          </p:cNvSpPr>
          <p:nvPr>
            <p:ph sz="quarter" idx="11"/>
          </p:nvPr>
        </p:nvSpPr>
        <p:spPr>
          <a:xfrm>
            <a:off x="1833230" y="2031333"/>
            <a:ext cx="3780000" cy="384638"/>
          </a:xfrm>
        </p:spPr>
        <p:txBody>
          <a:bodyPr/>
          <a:lstStyle>
            <a:lvl1pPr marL="0" indent="0">
              <a:lnSpc>
                <a:spcPct val="100000"/>
              </a:lnSpc>
              <a:spcBef>
                <a:spcPts val="0"/>
              </a:spcBef>
              <a:spcAft>
                <a:spcPts val="0"/>
              </a:spcAft>
              <a:buNone/>
              <a:defRPr sz="1800" cap="all" baseline="0">
                <a:solidFill>
                  <a:schemeClr val="accent6"/>
                </a:solidFill>
                <a:latin typeface="+mj-lt"/>
              </a:defRPr>
            </a:lvl1pPr>
            <a:lvl2pPr marL="0" indent="0">
              <a:lnSpc>
                <a:spcPct val="108000"/>
              </a:lnSpc>
              <a:spcBef>
                <a:spcPts val="0"/>
              </a:spcBef>
              <a:spcAft>
                <a:spcPts val="0"/>
              </a:spcAft>
              <a:buNone/>
              <a:defRPr sz="1600"/>
            </a:lvl2pPr>
            <a:lvl3pPr marL="914400" indent="0">
              <a:lnSpc>
                <a:spcPct val="100000"/>
              </a:lnSpc>
              <a:spcBef>
                <a:spcPts val="0"/>
              </a:spcBef>
              <a:buNone/>
              <a:defRPr/>
            </a:lvl3pPr>
            <a:lvl4pPr marL="1371600" indent="0">
              <a:lnSpc>
                <a:spcPct val="100000"/>
              </a:lnSpc>
              <a:spcBef>
                <a:spcPts val="0"/>
              </a:spcBef>
              <a:buNone/>
              <a:defRPr/>
            </a:lvl4pPr>
            <a:lvl5pPr marL="1828800" indent="0">
              <a:lnSpc>
                <a:spcPct val="100000"/>
              </a:lnSpc>
              <a:spcBef>
                <a:spcPts val="0"/>
              </a:spcBef>
              <a:buNone/>
              <a:defRPr/>
            </a:lvl5pPr>
          </a:lstStyle>
          <a:p>
            <a:pPr lvl="0"/>
            <a:r>
              <a:rPr lang="en-US"/>
              <a:t>Edit Master text styles</a:t>
            </a:r>
          </a:p>
        </p:txBody>
      </p:sp>
      <p:sp>
        <p:nvSpPr>
          <p:cNvPr id="4" name="Text Placeholder 3">
            <a:extLst>
              <a:ext uri="{FF2B5EF4-FFF2-40B4-BE49-F238E27FC236}">
                <a16:creationId xmlns:a16="http://schemas.microsoft.com/office/drawing/2014/main" id="{5563C03D-B15E-4F43-9512-E88A934DB914}"/>
              </a:ext>
            </a:extLst>
          </p:cNvPr>
          <p:cNvSpPr>
            <a:spLocks noGrp="1"/>
          </p:cNvSpPr>
          <p:nvPr>
            <p:ph type="body" sz="quarter" idx="22"/>
          </p:nvPr>
        </p:nvSpPr>
        <p:spPr>
          <a:xfrm>
            <a:off x="1833913" y="2435554"/>
            <a:ext cx="3780000" cy="1325563"/>
          </a:xfrm>
        </p:spPr>
        <p:txBody>
          <a:bodyPr>
            <a:normAutofit/>
          </a:bodyPr>
          <a:lstStyle>
            <a:lvl1pPr marL="0" indent="0">
              <a:lnSpc>
                <a:spcPct val="108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4" name="Content Placeholder 10">
            <a:extLst>
              <a:ext uri="{FF2B5EF4-FFF2-40B4-BE49-F238E27FC236}">
                <a16:creationId xmlns:a16="http://schemas.microsoft.com/office/drawing/2014/main" id="{58FA1109-10A4-4776-A912-A64D61ECC4AD}"/>
              </a:ext>
            </a:extLst>
          </p:cNvPr>
          <p:cNvSpPr>
            <a:spLocks noGrp="1"/>
          </p:cNvSpPr>
          <p:nvPr>
            <p:ph sz="quarter" idx="35"/>
          </p:nvPr>
        </p:nvSpPr>
        <p:spPr>
          <a:xfrm>
            <a:off x="1833230" y="4108903"/>
            <a:ext cx="3780000" cy="384638"/>
          </a:xfrm>
        </p:spPr>
        <p:txBody>
          <a:bodyPr/>
          <a:lstStyle>
            <a:lvl1pPr marL="0" indent="0">
              <a:lnSpc>
                <a:spcPct val="100000"/>
              </a:lnSpc>
              <a:spcBef>
                <a:spcPts val="0"/>
              </a:spcBef>
              <a:spcAft>
                <a:spcPts val="0"/>
              </a:spcAft>
              <a:buNone/>
              <a:defRPr sz="1800" cap="all" baseline="0">
                <a:solidFill>
                  <a:schemeClr val="accent6"/>
                </a:solidFill>
                <a:latin typeface="+mj-lt"/>
              </a:defRPr>
            </a:lvl1pPr>
            <a:lvl2pPr marL="0" indent="0">
              <a:lnSpc>
                <a:spcPct val="108000"/>
              </a:lnSpc>
              <a:spcBef>
                <a:spcPts val="0"/>
              </a:spcBef>
              <a:spcAft>
                <a:spcPts val="0"/>
              </a:spcAft>
              <a:buNone/>
              <a:defRPr sz="1600"/>
            </a:lvl2pPr>
            <a:lvl3pPr marL="914400" indent="0">
              <a:lnSpc>
                <a:spcPct val="100000"/>
              </a:lnSpc>
              <a:spcBef>
                <a:spcPts val="0"/>
              </a:spcBef>
              <a:buNone/>
              <a:defRPr/>
            </a:lvl3pPr>
            <a:lvl4pPr marL="1371600" indent="0">
              <a:lnSpc>
                <a:spcPct val="100000"/>
              </a:lnSpc>
              <a:spcBef>
                <a:spcPts val="0"/>
              </a:spcBef>
              <a:buNone/>
              <a:defRPr/>
            </a:lvl4pPr>
            <a:lvl5pPr marL="1828800" indent="0">
              <a:lnSpc>
                <a:spcPct val="100000"/>
              </a:lnSpc>
              <a:spcBef>
                <a:spcPts val="0"/>
              </a:spcBef>
              <a:buNone/>
              <a:defRPr/>
            </a:lvl5pPr>
          </a:lstStyle>
          <a:p>
            <a:pPr lvl="0"/>
            <a:r>
              <a:rPr lang="en-US"/>
              <a:t>Edit Master text styles</a:t>
            </a:r>
          </a:p>
        </p:txBody>
      </p:sp>
      <p:sp>
        <p:nvSpPr>
          <p:cNvPr id="35" name="Text Placeholder 3">
            <a:extLst>
              <a:ext uri="{FF2B5EF4-FFF2-40B4-BE49-F238E27FC236}">
                <a16:creationId xmlns:a16="http://schemas.microsoft.com/office/drawing/2014/main" id="{C9CC99F1-3162-4556-B6D4-515F8C0FE81F}"/>
              </a:ext>
            </a:extLst>
          </p:cNvPr>
          <p:cNvSpPr>
            <a:spLocks noGrp="1"/>
          </p:cNvSpPr>
          <p:nvPr>
            <p:ph type="body" sz="quarter" idx="36"/>
          </p:nvPr>
        </p:nvSpPr>
        <p:spPr>
          <a:xfrm>
            <a:off x="1833913" y="4513124"/>
            <a:ext cx="3780000" cy="1325563"/>
          </a:xfrm>
        </p:spPr>
        <p:txBody>
          <a:bodyPr>
            <a:normAutofit/>
          </a:bodyPr>
          <a:lstStyle>
            <a:lvl1pPr marL="0" indent="0">
              <a:lnSpc>
                <a:spcPct val="108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7" name="Content Placeholder 10">
            <a:extLst>
              <a:ext uri="{FF2B5EF4-FFF2-40B4-BE49-F238E27FC236}">
                <a16:creationId xmlns:a16="http://schemas.microsoft.com/office/drawing/2014/main" id="{52EBD494-7277-4C23-971E-255C09ECB247}"/>
              </a:ext>
            </a:extLst>
          </p:cNvPr>
          <p:cNvSpPr>
            <a:spLocks noGrp="1"/>
          </p:cNvSpPr>
          <p:nvPr>
            <p:ph sz="quarter" idx="38"/>
          </p:nvPr>
        </p:nvSpPr>
        <p:spPr>
          <a:xfrm>
            <a:off x="7341068" y="4125417"/>
            <a:ext cx="3780000" cy="384638"/>
          </a:xfrm>
        </p:spPr>
        <p:txBody>
          <a:bodyPr/>
          <a:lstStyle>
            <a:lvl1pPr marL="0" indent="0">
              <a:lnSpc>
                <a:spcPct val="100000"/>
              </a:lnSpc>
              <a:spcBef>
                <a:spcPts val="0"/>
              </a:spcBef>
              <a:spcAft>
                <a:spcPts val="0"/>
              </a:spcAft>
              <a:buNone/>
              <a:defRPr sz="1800" cap="all" baseline="0">
                <a:solidFill>
                  <a:schemeClr val="accent6"/>
                </a:solidFill>
                <a:latin typeface="+mj-lt"/>
              </a:defRPr>
            </a:lvl1pPr>
            <a:lvl2pPr marL="0" indent="0">
              <a:lnSpc>
                <a:spcPct val="108000"/>
              </a:lnSpc>
              <a:spcBef>
                <a:spcPts val="0"/>
              </a:spcBef>
              <a:spcAft>
                <a:spcPts val="0"/>
              </a:spcAft>
              <a:buNone/>
              <a:defRPr sz="1600"/>
            </a:lvl2pPr>
            <a:lvl3pPr marL="914400" indent="0">
              <a:lnSpc>
                <a:spcPct val="100000"/>
              </a:lnSpc>
              <a:spcBef>
                <a:spcPts val="0"/>
              </a:spcBef>
              <a:buNone/>
              <a:defRPr/>
            </a:lvl3pPr>
            <a:lvl4pPr marL="1371600" indent="0">
              <a:lnSpc>
                <a:spcPct val="100000"/>
              </a:lnSpc>
              <a:spcBef>
                <a:spcPts val="0"/>
              </a:spcBef>
              <a:buNone/>
              <a:defRPr/>
            </a:lvl4pPr>
            <a:lvl5pPr marL="1828800" indent="0">
              <a:lnSpc>
                <a:spcPct val="100000"/>
              </a:lnSpc>
              <a:spcBef>
                <a:spcPts val="0"/>
              </a:spcBef>
              <a:buNone/>
              <a:defRPr/>
            </a:lvl5pPr>
          </a:lstStyle>
          <a:p>
            <a:pPr lvl="0"/>
            <a:r>
              <a:rPr lang="en-US"/>
              <a:t>Edit Master text styles</a:t>
            </a:r>
          </a:p>
        </p:txBody>
      </p:sp>
      <p:sp>
        <p:nvSpPr>
          <p:cNvPr id="38" name="Text Placeholder 3">
            <a:extLst>
              <a:ext uri="{FF2B5EF4-FFF2-40B4-BE49-F238E27FC236}">
                <a16:creationId xmlns:a16="http://schemas.microsoft.com/office/drawing/2014/main" id="{B0509ACA-9511-4066-A391-82120B084040}"/>
              </a:ext>
            </a:extLst>
          </p:cNvPr>
          <p:cNvSpPr>
            <a:spLocks noGrp="1"/>
          </p:cNvSpPr>
          <p:nvPr>
            <p:ph type="body" sz="quarter" idx="39"/>
          </p:nvPr>
        </p:nvSpPr>
        <p:spPr>
          <a:xfrm>
            <a:off x="7341751" y="4529638"/>
            <a:ext cx="3780000" cy="1325563"/>
          </a:xfrm>
        </p:spPr>
        <p:txBody>
          <a:bodyPr>
            <a:normAutofit/>
          </a:bodyPr>
          <a:lstStyle>
            <a:lvl1pPr marL="0" indent="0">
              <a:lnSpc>
                <a:spcPct val="108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0" name="Content Placeholder 10">
            <a:extLst>
              <a:ext uri="{FF2B5EF4-FFF2-40B4-BE49-F238E27FC236}">
                <a16:creationId xmlns:a16="http://schemas.microsoft.com/office/drawing/2014/main" id="{C851A07C-8CD3-41CB-97B9-41ABCF26F7A3}"/>
              </a:ext>
            </a:extLst>
          </p:cNvPr>
          <p:cNvSpPr>
            <a:spLocks noGrp="1"/>
          </p:cNvSpPr>
          <p:nvPr>
            <p:ph sz="quarter" idx="41"/>
          </p:nvPr>
        </p:nvSpPr>
        <p:spPr>
          <a:xfrm>
            <a:off x="7341068" y="2031333"/>
            <a:ext cx="3780000" cy="384638"/>
          </a:xfrm>
        </p:spPr>
        <p:txBody>
          <a:bodyPr/>
          <a:lstStyle>
            <a:lvl1pPr marL="0" indent="0">
              <a:lnSpc>
                <a:spcPct val="100000"/>
              </a:lnSpc>
              <a:spcBef>
                <a:spcPts val="0"/>
              </a:spcBef>
              <a:spcAft>
                <a:spcPts val="0"/>
              </a:spcAft>
              <a:buNone/>
              <a:defRPr sz="1800" cap="all" baseline="0">
                <a:solidFill>
                  <a:schemeClr val="accent6"/>
                </a:solidFill>
                <a:latin typeface="+mj-lt"/>
              </a:defRPr>
            </a:lvl1pPr>
            <a:lvl2pPr marL="0" indent="0">
              <a:lnSpc>
                <a:spcPct val="108000"/>
              </a:lnSpc>
              <a:spcBef>
                <a:spcPts val="0"/>
              </a:spcBef>
              <a:spcAft>
                <a:spcPts val="0"/>
              </a:spcAft>
              <a:buNone/>
              <a:defRPr sz="1600"/>
            </a:lvl2pPr>
            <a:lvl3pPr marL="914400" indent="0">
              <a:lnSpc>
                <a:spcPct val="100000"/>
              </a:lnSpc>
              <a:spcBef>
                <a:spcPts val="0"/>
              </a:spcBef>
              <a:buNone/>
              <a:defRPr/>
            </a:lvl3pPr>
            <a:lvl4pPr marL="1371600" indent="0">
              <a:lnSpc>
                <a:spcPct val="100000"/>
              </a:lnSpc>
              <a:spcBef>
                <a:spcPts val="0"/>
              </a:spcBef>
              <a:buNone/>
              <a:defRPr/>
            </a:lvl4pPr>
            <a:lvl5pPr marL="1828800" indent="0">
              <a:lnSpc>
                <a:spcPct val="100000"/>
              </a:lnSpc>
              <a:spcBef>
                <a:spcPts val="0"/>
              </a:spcBef>
              <a:buNone/>
              <a:defRPr/>
            </a:lvl5pPr>
          </a:lstStyle>
          <a:p>
            <a:pPr lvl="0"/>
            <a:r>
              <a:rPr lang="en-US"/>
              <a:t>Edit Master text styles</a:t>
            </a:r>
          </a:p>
        </p:txBody>
      </p:sp>
      <p:sp>
        <p:nvSpPr>
          <p:cNvPr id="41" name="Text Placeholder 3">
            <a:extLst>
              <a:ext uri="{FF2B5EF4-FFF2-40B4-BE49-F238E27FC236}">
                <a16:creationId xmlns:a16="http://schemas.microsoft.com/office/drawing/2014/main" id="{924F638A-EB32-4F86-A0E9-074D5484C753}"/>
              </a:ext>
            </a:extLst>
          </p:cNvPr>
          <p:cNvSpPr>
            <a:spLocks noGrp="1"/>
          </p:cNvSpPr>
          <p:nvPr>
            <p:ph type="body" sz="quarter" idx="42"/>
          </p:nvPr>
        </p:nvSpPr>
        <p:spPr>
          <a:xfrm>
            <a:off x="7341751" y="2435554"/>
            <a:ext cx="3780000" cy="1325563"/>
          </a:xfrm>
        </p:spPr>
        <p:txBody>
          <a:bodyPr>
            <a:normAutofit/>
          </a:bodyPr>
          <a:lstStyle>
            <a:lvl1pPr marL="0" indent="0">
              <a:lnSpc>
                <a:spcPct val="108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Content Placeholder 14">
            <a:extLst>
              <a:ext uri="{FF2B5EF4-FFF2-40B4-BE49-F238E27FC236}">
                <a16:creationId xmlns:a16="http://schemas.microsoft.com/office/drawing/2014/main" id="{DB3B6C4B-9636-49BC-A6D5-C1267ECF2028}"/>
              </a:ext>
            </a:extLst>
          </p:cNvPr>
          <p:cNvSpPr>
            <a:spLocks noGrp="1"/>
          </p:cNvSpPr>
          <p:nvPr>
            <p:ph sz="quarter" idx="43" hasCustomPrompt="1"/>
          </p:nvPr>
        </p:nvSpPr>
        <p:spPr>
          <a:xfrm>
            <a:off x="1070249" y="2029506"/>
            <a:ext cx="720000" cy="1731600"/>
          </a:xfrm>
          <a:noFill/>
        </p:spPr>
        <p:txBody>
          <a:bodyPr>
            <a:noAutofit/>
          </a:bodyPr>
          <a:lstStyle>
            <a:lvl1pPr marL="0" indent="0">
              <a:lnSpc>
                <a:spcPct val="100000"/>
              </a:lnSpc>
              <a:buNone/>
              <a:defRPr sz="9600">
                <a:solidFill>
                  <a:schemeClr val="accent6"/>
                </a:solidFill>
                <a:latin typeface="+mj-lt"/>
              </a:defRPr>
            </a:lvl1pPr>
            <a:lvl2pPr marL="457200" indent="0">
              <a:lnSpc>
                <a:spcPct val="100000"/>
              </a:lnSpc>
              <a:buNone/>
              <a:defRPr sz="9600">
                <a:solidFill>
                  <a:schemeClr val="accent1"/>
                </a:solidFill>
                <a:latin typeface="+mj-lt"/>
              </a:defRPr>
            </a:lvl2pPr>
            <a:lvl3pPr marL="914400" indent="0">
              <a:lnSpc>
                <a:spcPct val="100000"/>
              </a:lnSpc>
              <a:buNone/>
              <a:defRPr sz="9600">
                <a:solidFill>
                  <a:schemeClr val="accent1"/>
                </a:solidFill>
                <a:latin typeface="+mj-lt"/>
              </a:defRPr>
            </a:lvl3pPr>
            <a:lvl4pPr marL="1371600" indent="0">
              <a:lnSpc>
                <a:spcPct val="100000"/>
              </a:lnSpc>
              <a:buNone/>
              <a:defRPr sz="9600">
                <a:solidFill>
                  <a:schemeClr val="accent1"/>
                </a:solidFill>
                <a:latin typeface="+mj-lt"/>
              </a:defRPr>
            </a:lvl4pPr>
            <a:lvl5pPr marL="1828800" indent="0">
              <a:lnSpc>
                <a:spcPct val="100000"/>
              </a:lnSpc>
              <a:buNone/>
              <a:defRPr sz="9600">
                <a:solidFill>
                  <a:schemeClr val="accent1"/>
                </a:solidFill>
                <a:latin typeface="+mj-lt"/>
              </a:defRPr>
            </a:lvl5pPr>
          </a:lstStyle>
          <a:p>
            <a:pPr lvl="0"/>
            <a:r>
              <a:rPr lang="en-IE" dirty="0"/>
              <a:t>*</a:t>
            </a:r>
          </a:p>
        </p:txBody>
      </p:sp>
      <p:sp>
        <p:nvSpPr>
          <p:cNvPr id="42" name="Content Placeholder 14">
            <a:extLst>
              <a:ext uri="{FF2B5EF4-FFF2-40B4-BE49-F238E27FC236}">
                <a16:creationId xmlns:a16="http://schemas.microsoft.com/office/drawing/2014/main" id="{B3DFFD31-8440-497F-8A1A-067D254F5D4B}"/>
              </a:ext>
            </a:extLst>
          </p:cNvPr>
          <p:cNvSpPr>
            <a:spLocks noGrp="1"/>
          </p:cNvSpPr>
          <p:nvPr>
            <p:ph sz="quarter" idx="44" hasCustomPrompt="1"/>
          </p:nvPr>
        </p:nvSpPr>
        <p:spPr>
          <a:xfrm>
            <a:off x="1069566" y="4108903"/>
            <a:ext cx="720000" cy="1731600"/>
          </a:xfrm>
          <a:noFill/>
        </p:spPr>
        <p:txBody>
          <a:bodyPr>
            <a:noAutofit/>
          </a:bodyPr>
          <a:lstStyle>
            <a:lvl1pPr marL="0" indent="0">
              <a:lnSpc>
                <a:spcPct val="100000"/>
              </a:lnSpc>
              <a:buNone/>
              <a:defRPr sz="9600">
                <a:solidFill>
                  <a:schemeClr val="accent6"/>
                </a:solidFill>
                <a:latin typeface="+mj-lt"/>
              </a:defRPr>
            </a:lvl1pPr>
            <a:lvl2pPr marL="457200" indent="0">
              <a:lnSpc>
                <a:spcPct val="100000"/>
              </a:lnSpc>
              <a:buNone/>
              <a:defRPr sz="9600">
                <a:solidFill>
                  <a:schemeClr val="accent1"/>
                </a:solidFill>
                <a:latin typeface="+mj-lt"/>
              </a:defRPr>
            </a:lvl2pPr>
            <a:lvl3pPr marL="914400" indent="0">
              <a:lnSpc>
                <a:spcPct val="100000"/>
              </a:lnSpc>
              <a:buNone/>
              <a:defRPr sz="9600">
                <a:solidFill>
                  <a:schemeClr val="accent1"/>
                </a:solidFill>
                <a:latin typeface="+mj-lt"/>
              </a:defRPr>
            </a:lvl3pPr>
            <a:lvl4pPr marL="1371600" indent="0">
              <a:lnSpc>
                <a:spcPct val="100000"/>
              </a:lnSpc>
              <a:buNone/>
              <a:defRPr sz="9600">
                <a:solidFill>
                  <a:schemeClr val="accent1"/>
                </a:solidFill>
                <a:latin typeface="+mj-lt"/>
              </a:defRPr>
            </a:lvl4pPr>
            <a:lvl5pPr marL="1828800" indent="0">
              <a:lnSpc>
                <a:spcPct val="100000"/>
              </a:lnSpc>
              <a:buNone/>
              <a:defRPr sz="9600">
                <a:solidFill>
                  <a:schemeClr val="accent1"/>
                </a:solidFill>
                <a:latin typeface="+mj-lt"/>
              </a:defRPr>
            </a:lvl5pPr>
          </a:lstStyle>
          <a:p>
            <a:pPr lvl="0"/>
            <a:r>
              <a:rPr lang="en-IE" dirty="0"/>
              <a:t>*</a:t>
            </a:r>
          </a:p>
        </p:txBody>
      </p:sp>
      <p:sp>
        <p:nvSpPr>
          <p:cNvPr id="43" name="Content Placeholder 14">
            <a:extLst>
              <a:ext uri="{FF2B5EF4-FFF2-40B4-BE49-F238E27FC236}">
                <a16:creationId xmlns:a16="http://schemas.microsoft.com/office/drawing/2014/main" id="{4E24C842-D7D1-4643-BF3E-17E833452B1D}"/>
              </a:ext>
            </a:extLst>
          </p:cNvPr>
          <p:cNvSpPr>
            <a:spLocks noGrp="1"/>
          </p:cNvSpPr>
          <p:nvPr>
            <p:ph sz="quarter" idx="45" hasCustomPrompt="1"/>
          </p:nvPr>
        </p:nvSpPr>
        <p:spPr>
          <a:xfrm>
            <a:off x="6578087" y="2029506"/>
            <a:ext cx="720000" cy="1731600"/>
          </a:xfrm>
          <a:noFill/>
        </p:spPr>
        <p:txBody>
          <a:bodyPr>
            <a:noAutofit/>
          </a:bodyPr>
          <a:lstStyle>
            <a:lvl1pPr marL="0" indent="0">
              <a:lnSpc>
                <a:spcPct val="100000"/>
              </a:lnSpc>
              <a:buNone/>
              <a:defRPr sz="9600">
                <a:solidFill>
                  <a:schemeClr val="accent6"/>
                </a:solidFill>
                <a:latin typeface="+mj-lt"/>
              </a:defRPr>
            </a:lvl1pPr>
            <a:lvl2pPr marL="457200" indent="0">
              <a:lnSpc>
                <a:spcPct val="100000"/>
              </a:lnSpc>
              <a:buNone/>
              <a:defRPr sz="9600">
                <a:solidFill>
                  <a:schemeClr val="accent1"/>
                </a:solidFill>
                <a:latin typeface="+mj-lt"/>
              </a:defRPr>
            </a:lvl2pPr>
            <a:lvl3pPr marL="914400" indent="0">
              <a:lnSpc>
                <a:spcPct val="100000"/>
              </a:lnSpc>
              <a:buNone/>
              <a:defRPr sz="9600">
                <a:solidFill>
                  <a:schemeClr val="accent1"/>
                </a:solidFill>
                <a:latin typeface="+mj-lt"/>
              </a:defRPr>
            </a:lvl3pPr>
            <a:lvl4pPr marL="1371600" indent="0">
              <a:lnSpc>
                <a:spcPct val="100000"/>
              </a:lnSpc>
              <a:buNone/>
              <a:defRPr sz="9600">
                <a:solidFill>
                  <a:schemeClr val="accent1"/>
                </a:solidFill>
                <a:latin typeface="+mj-lt"/>
              </a:defRPr>
            </a:lvl4pPr>
            <a:lvl5pPr marL="1828800" indent="0">
              <a:lnSpc>
                <a:spcPct val="100000"/>
              </a:lnSpc>
              <a:buNone/>
              <a:defRPr sz="9600">
                <a:solidFill>
                  <a:schemeClr val="accent1"/>
                </a:solidFill>
                <a:latin typeface="+mj-lt"/>
              </a:defRPr>
            </a:lvl5pPr>
          </a:lstStyle>
          <a:p>
            <a:pPr lvl="0"/>
            <a:r>
              <a:rPr lang="en-IE" dirty="0"/>
              <a:t>*</a:t>
            </a:r>
          </a:p>
        </p:txBody>
      </p:sp>
      <p:sp>
        <p:nvSpPr>
          <p:cNvPr id="44" name="Content Placeholder 14">
            <a:extLst>
              <a:ext uri="{FF2B5EF4-FFF2-40B4-BE49-F238E27FC236}">
                <a16:creationId xmlns:a16="http://schemas.microsoft.com/office/drawing/2014/main" id="{606FE413-13A2-44A4-B1F0-E44A6A251BE4}"/>
              </a:ext>
            </a:extLst>
          </p:cNvPr>
          <p:cNvSpPr>
            <a:spLocks noGrp="1"/>
          </p:cNvSpPr>
          <p:nvPr>
            <p:ph sz="quarter" idx="46" hasCustomPrompt="1"/>
          </p:nvPr>
        </p:nvSpPr>
        <p:spPr>
          <a:xfrm>
            <a:off x="6578087" y="4123601"/>
            <a:ext cx="720000" cy="1731600"/>
          </a:xfrm>
          <a:noFill/>
        </p:spPr>
        <p:txBody>
          <a:bodyPr>
            <a:noAutofit/>
          </a:bodyPr>
          <a:lstStyle>
            <a:lvl1pPr marL="0" indent="0">
              <a:lnSpc>
                <a:spcPct val="100000"/>
              </a:lnSpc>
              <a:buNone/>
              <a:defRPr sz="9600">
                <a:solidFill>
                  <a:schemeClr val="accent6"/>
                </a:solidFill>
                <a:latin typeface="+mj-lt"/>
              </a:defRPr>
            </a:lvl1pPr>
            <a:lvl2pPr marL="457200" indent="0">
              <a:lnSpc>
                <a:spcPct val="100000"/>
              </a:lnSpc>
              <a:buNone/>
              <a:defRPr sz="9600">
                <a:solidFill>
                  <a:schemeClr val="accent1"/>
                </a:solidFill>
                <a:latin typeface="+mj-lt"/>
              </a:defRPr>
            </a:lvl2pPr>
            <a:lvl3pPr marL="914400" indent="0">
              <a:lnSpc>
                <a:spcPct val="100000"/>
              </a:lnSpc>
              <a:buNone/>
              <a:defRPr sz="9600">
                <a:solidFill>
                  <a:schemeClr val="accent1"/>
                </a:solidFill>
                <a:latin typeface="+mj-lt"/>
              </a:defRPr>
            </a:lvl3pPr>
            <a:lvl4pPr marL="1371600" indent="0">
              <a:lnSpc>
                <a:spcPct val="100000"/>
              </a:lnSpc>
              <a:buNone/>
              <a:defRPr sz="9600">
                <a:solidFill>
                  <a:schemeClr val="accent1"/>
                </a:solidFill>
                <a:latin typeface="+mj-lt"/>
              </a:defRPr>
            </a:lvl4pPr>
            <a:lvl5pPr marL="1828800" indent="0">
              <a:lnSpc>
                <a:spcPct val="100000"/>
              </a:lnSpc>
              <a:buNone/>
              <a:defRPr sz="9600">
                <a:solidFill>
                  <a:schemeClr val="accent1"/>
                </a:solidFill>
                <a:latin typeface="+mj-lt"/>
              </a:defRPr>
            </a:lvl5pPr>
          </a:lstStyle>
          <a:p>
            <a:pPr lvl="0"/>
            <a:r>
              <a:rPr lang="en-IE" dirty="0"/>
              <a:t>*</a:t>
            </a:r>
          </a:p>
        </p:txBody>
      </p:sp>
      <p:pic>
        <p:nvPicPr>
          <p:cNvPr id="3" name="Picture 2">
            <a:extLst>
              <a:ext uri="{FF2B5EF4-FFF2-40B4-BE49-F238E27FC236}">
                <a16:creationId xmlns:a16="http://schemas.microsoft.com/office/drawing/2014/main" id="{5CF4D2AC-179B-E342-08E8-788EDC2DD04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38200" y="5750971"/>
            <a:ext cx="1107029" cy="1107029"/>
          </a:xfrm>
          <a:prstGeom prst="rect">
            <a:avLst/>
          </a:prstGeom>
        </p:spPr>
      </p:pic>
      <p:grpSp>
        <p:nvGrpSpPr>
          <p:cNvPr id="5" name="Group 4">
            <a:extLst>
              <a:ext uri="{FF2B5EF4-FFF2-40B4-BE49-F238E27FC236}">
                <a16:creationId xmlns:a16="http://schemas.microsoft.com/office/drawing/2014/main" id="{5055D8DB-7ED6-3130-F1A1-1165A255AEAF}"/>
              </a:ext>
            </a:extLst>
          </p:cNvPr>
          <p:cNvGrpSpPr/>
          <p:nvPr userDrawn="1"/>
        </p:nvGrpSpPr>
        <p:grpSpPr>
          <a:xfrm>
            <a:off x="0" y="0"/>
            <a:ext cx="630000" cy="6858000"/>
            <a:chOff x="0" y="0"/>
            <a:chExt cx="630000" cy="6858000"/>
          </a:xfrm>
        </p:grpSpPr>
        <p:sp>
          <p:nvSpPr>
            <p:cNvPr id="6" name="Rectangle 5">
              <a:extLst>
                <a:ext uri="{FF2B5EF4-FFF2-40B4-BE49-F238E27FC236}">
                  <a16:creationId xmlns:a16="http://schemas.microsoft.com/office/drawing/2014/main" id="{88FC1C15-054F-C523-8DD2-EC5A71B58147}"/>
                </a:ext>
              </a:extLst>
            </p:cNvPr>
            <p:cNvSpPr/>
            <p:nvPr userDrawn="1"/>
          </p:nvSpPr>
          <p:spPr>
            <a:xfrm>
              <a:off x="90000" y="0"/>
              <a:ext cx="5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8C22ACAF-460C-C789-F305-3B9A521F1421}"/>
                </a:ext>
              </a:extLst>
            </p:cNvPr>
            <p:cNvSpPr/>
            <p:nvPr userDrawn="1"/>
          </p:nvSpPr>
          <p:spPr>
            <a:xfrm>
              <a:off x="0" y="0"/>
              <a:ext cx="54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671636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Point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9B7F-FA02-4ABF-A636-1C6D2F35C204}"/>
              </a:ext>
            </a:extLst>
          </p:cNvPr>
          <p:cNvSpPr>
            <a:spLocks noGrp="1"/>
          </p:cNvSpPr>
          <p:nvPr>
            <p:ph type="title"/>
          </p:nvPr>
        </p:nvSpPr>
        <p:spPr>
          <a:noFill/>
          <a:ln w="31750" cap="sq">
            <a:noFill/>
            <a:miter lim="800000"/>
          </a:ln>
        </p:spPr>
        <p:txBody>
          <a:bodyPr vert="horz" lIns="182880" tIns="182880" rIns="182880" bIns="182880" rtlCol="0" anchor="ctr">
            <a:normAutofit/>
          </a:bodyPr>
          <a:lstStyle>
            <a:lvl1pPr>
              <a:defRPr lang="en-IE" sz="4000" dirty="0"/>
            </a:lvl1pPr>
          </a:lstStyle>
          <a:p>
            <a:pPr lvl="0"/>
            <a:r>
              <a:rPr lang="en-US"/>
              <a:t>Click to edit Master title style</a:t>
            </a:r>
            <a:endParaRPr lang="en-IE" dirty="0"/>
          </a:p>
        </p:txBody>
      </p:sp>
      <p:sp>
        <p:nvSpPr>
          <p:cNvPr id="11" name="Content Placeholder 10">
            <a:extLst>
              <a:ext uri="{FF2B5EF4-FFF2-40B4-BE49-F238E27FC236}">
                <a16:creationId xmlns:a16="http://schemas.microsoft.com/office/drawing/2014/main" id="{D2C2D8BF-C659-4FAD-9135-212A3113EB18}"/>
              </a:ext>
            </a:extLst>
          </p:cNvPr>
          <p:cNvSpPr>
            <a:spLocks noGrp="1"/>
          </p:cNvSpPr>
          <p:nvPr>
            <p:ph sz="quarter" idx="11"/>
          </p:nvPr>
        </p:nvSpPr>
        <p:spPr>
          <a:xfrm>
            <a:off x="1378199" y="2031536"/>
            <a:ext cx="2790000" cy="384638"/>
          </a:xfrm>
        </p:spPr>
        <p:txBody>
          <a:bodyPr/>
          <a:lstStyle>
            <a:lvl1pPr marL="0" indent="0">
              <a:lnSpc>
                <a:spcPct val="100000"/>
              </a:lnSpc>
              <a:spcBef>
                <a:spcPts val="0"/>
              </a:spcBef>
              <a:spcAft>
                <a:spcPts val="0"/>
              </a:spcAft>
              <a:buNone/>
              <a:defRPr sz="1800" cap="all" baseline="0">
                <a:solidFill>
                  <a:schemeClr val="accent1"/>
                </a:solidFill>
                <a:latin typeface="+mj-lt"/>
              </a:defRPr>
            </a:lvl1pPr>
            <a:lvl2pPr marL="0" indent="0">
              <a:lnSpc>
                <a:spcPct val="108000"/>
              </a:lnSpc>
              <a:spcBef>
                <a:spcPts val="0"/>
              </a:spcBef>
              <a:spcAft>
                <a:spcPts val="0"/>
              </a:spcAft>
              <a:buNone/>
              <a:defRPr sz="1600"/>
            </a:lvl2pPr>
            <a:lvl3pPr marL="914400" indent="0">
              <a:lnSpc>
                <a:spcPct val="100000"/>
              </a:lnSpc>
              <a:spcBef>
                <a:spcPts val="0"/>
              </a:spcBef>
              <a:buNone/>
              <a:defRPr/>
            </a:lvl3pPr>
            <a:lvl4pPr marL="1371600" indent="0">
              <a:lnSpc>
                <a:spcPct val="100000"/>
              </a:lnSpc>
              <a:spcBef>
                <a:spcPts val="0"/>
              </a:spcBef>
              <a:buNone/>
              <a:defRPr/>
            </a:lvl4pPr>
            <a:lvl5pPr marL="1828800" indent="0">
              <a:lnSpc>
                <a:spcPct val="100000"/>
              </a:lnSpc>
              <a:spcBef>
                <a:spcPts val="0"/>
              </a:spcBef>
              <a:buNone/>
              <a:defRPr/>
            </a:lvl5pPr>
          </a:lstStyle>
          <a:p>
            <a:pPr lvl="0"/>
            <a:r>
              <a:rPr lang="en-US"/>
              <a:t>Edit Master text styles</a:t>
            </a:r>
          </a:p>
        </p:txBody>
      </p:sp>
      <p:sp>
        <p:nvSpPr>
          <p:cNvPr id="4" name="Text Placeholder 3">
            <a:extLst>
              <a:ext uri="{FF2B5EF4-FFF2-40B4-BE49-F238E27FC236}">
                <a16:creationId xmlns:a16="http://schemas.microsoft.com/office/drawing/2014/main" id="{5563C03D-B15E-4F43-9512-E88A934DB914}"/>
              </a:ext>
            </a:extLst>
          </p:cNvPr>
          <p:cNvSpPr>
            <a:spLocks noGrp="1"/>
          </p:cNvSpPr>
          <p:nvPr>
            <p:ph type="body" sz="quarter" idx="22"/>
          </p:nvPr>
        </p:nvSpPr>
        <p:spPr>
          <a:xfrm>
            <a:off x="1377950" y="2416175"/>
            <a:ext cx="2790825" cy="1325563"/>
          </a:xfrm>
        </p:spPr>
        <p:txBody>
          <a:bodyPr>
            <a:normAutofit/>
          </a:bodyPr>
          <a:lstStyle>
            <a:lvl1pPr marL="0" indent="0">
              <a:lnSpc>
                <a:spcPct val="108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2" name="Content Placeholder 10">
            <a:extLst>
              <a:ext uri="{FF2B5EF4-FFF2-40B4-BE49-F238E27FC236}">
                <a16:creationId xmlns:a16="http://schemas.microsoft.com/office/drawing/2014/main" id="{52403F84-F999-4483-A5DF-5D16B875909C}"/>
              </a:ext>
            </a:extLst>
          </p:cNvPr>
          <p:cNvSpPr>
            <a:spLocks noGrp="1"/>
          </p:cNvSpPr>
          <p:nvPr>
            <p:ph sz="quarter" idx="23"/>
          </p:nvPr>
        </p:nvSpPr>
        <p:spPr>
          <a:xfrm>
            <a:off x="4968700" y="2031334"/>
            <a:ext cx="2790000" cy="384638"/>
          </a:xfrm>
        </p:spPr>
        <p:txBody>
          <a:bodyPr/>
          <a:lstStyle>
            <a:lvl1pPr marL="0" indent="0">
              <a:lnSpc>
                <a:spcPct val="100000"/>
              </a:lnSpc>
              <a:spcBef>
                <a:spcPts val="0"/>
              </a:spcBef>
              <a:spcAft>
                <a:spcPts val="0"/>
              </a:spcAft>
              <a:buNone/>
              <a:defRPr sz="1800" cap="all" baseline="0">
                <a:solidFill>
                  <a:schemeClr val="accent1"/>
                </a:solidFill>
                <a:latin typeface="+mj-lt"/>
              </a:defRPr>
            </a:lvl1pPr>
            <a:lvl2pPr marL="0" indent="0">
              <a:lnSpc>
                <a:spcPct val="108000"/>
              </a:lnSpc>
              <a:spcBef>
                <a:spcPts val="0"/>
              </a:spcBef>
              <a:spcAft>
                <a:spcPts val="0"/>
              </a:spcAft>
              <a:buNone/>
              <a:defRPr sz="1600"/>
            </a:lvl2pPr>
            <a:lvl3pPr marL="914400" indent="0">
              <a:lnSpc>
                <a:spcPct val="100000"/>
              </a:lnSpc>
              <a:spcBef>
                <a:spcPts val="0"/>
              </a:spcBef>
              <a:buNone/>
              <a:defRPr/>
            </a:lvl3pPr>
            <a:lvl4pPr marL="1371600" indent="0">
              <a:lnSpc>
                <a:spcPct val="100000"/>
              </a:lnSpc>
              <a:spcBef>
                <a:spcPts val="0"/>
              </a:spcBef>
              <a:buNone/>
              <a:defRPr/>
            </a:lvl4pPr>
            <a:lvl5pPr marL="1828800" indent="0">
              <a:lnSpc>
                <a:spcPct val="100000"/>
              </a:lnSpc>
              <a:spcBef>
                <a:spcPts val="0"/>
              </a:spcBef>
              <a:buNone/>
              <a:defRPr/>
            </a:lvl5pPr>
          </a:lstStyle>
          <a:p>
            <a:pPr lvl="0"/>
            <a:r>
              <a:rPr lang="en-US"/>
              <a:t>Edit Master text styles</a:t>
            </a:r>
          </a:p>
        </p:txBody>
      </p:sp>
      <p:sp>
        <p:nvSpPr>
          <p:cNvPr id="23" name="Text Placeholder 3">
            <a:extLst>
              <a:ext uri="{FF2B5EF4-FFF2-40B4-BE49-F238E27FC236}">
                <a16:creationId xmlns:a16="http://schemas.microsoft.com/office/drawing/2014/main" id="{D33F25F9-05A1-4D00-9481-9470D011D23D}"/>
              </a:ext>
            </a:extLst>
          </p:cNvPr>
          <p:cNvSpPr>
            <a:spLocks noGrp="1"/>
          </p:cNvSpPr>
          <p:nvPr>
            <p:ph type="body" sz="quarter" idx="24"/>
          </p:nvPr>
        </p:nvSpPr>
        <p:spPr>
          <a:xfrm>
            <a:off x="4968451" y="2415973"/>
            <a:ext cx="2790825" cy="1325563"/>
          </a:xfrm>
        </p:spPr>
        <p:txBody>
          <a:bodyPr>
            <a:normAutofit/>
          </a:bodyPr>
          <a:lstStyle>
            <a:lvl1pPr marL="0" indent="0">
              <a:lnSpc>
                <a:spcPct val="108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4" name="Content Placeholder 10">
            <a:extLst>
              <a:ext uri="{FF2B5EF4-FFF2-40B4-BE49-F238E27FC236}">
                <a16:creationId xmlns:a16="http://schemas.microsoft.com/office/drawing/2014/main" id="{95DB8365-D13C-4D71-A89E-575A8F3890B0}"/>
              </a:ext>
            </a:extLst>
          </p:cNvPr>
          <p:cNvSpPr>
            <a:spLocks noGrp="1"/>
          </p:cNvSpPr>
          <p:nvPr>
            <p:ph sz="quarter" idx="25"/>
          </p:nvPr>
        </p:nvSpPr>
        <p:spPr>
          <a:xfrm>
            <a:off x="8550749" y="2031333"/>
            <a:ext cx="2790000" cy="384638"/>
          </a:xfrm>
        </p:spPr>
        <p:txBody>
          <a:bodyPr/>
          <a:lstStyle>
            <a:lvl1pPr marL="0" indent="0">
              <a:lnSpc>
                <a:spcPct val="100000"/>
              </a:lnSpc>
              <a:spcBef>
                <a:spcPts val="0"/>
              </a:spcBef>
              <a:spcAft>
                <a:spcPts val="0"/>
              </a:spcAft>
              <a:buNone/>
              <a:defRPr sz="1800" cap="all" baseline="0">
                <a:solidFill>
                  <a:schemeClr val="accent1"/>
                </a:solidFill>
                <a:latin typeface="+mj-lt"/>
              </a:defRPr>
            </a:lvl1pPr>
            <a:lvl2pPr marL="0" indent="0">
              <a:lnSpc>
                <a:spcPct val="108000"/>
              </a:lnSpc>
              <a:spcBef>
                <a:spcPts val="0"/>
              </a:spcBef>
              <a:spcAft>
                <a:spcPts val="0"/>
              </a:spcAft>
              <a:buNone/>
              <a:defRPr sz="1600"/>
            </a:lvl2pPr>
            <a:lvl3pPr marL="914400" indent="0">
              <a:lnSpc>
                <a:spcPct val="100000"/>
              </a:lnSpc>
              <a:spcBef>
                <a:spcPts val="0"/>
              </a:spcBef>
              <a:buNone/>
              <a:defRPr/>
            </a:lvl3pPr>
            <a:lvl4pPr marL="1371600" indent="0">
              <a:lnSpc>
                <a:spcPct val="100000"/>
              </a:lnSpc>
              <a:spcBef>
                <a:spcPts val="0"/>
              </a:spcBef>
              <a:buNone/>
              <a:defRPr/>
            </a:lvl4pPr>
            <a:lvl5pPr marL="1828800" indent="0">
              <a:lnSpc>
                <a:spcPct val="100000"/>
              </a:lnSpc>
              <a:spcBef>
                <a:spcPts val="0"/>
              </a:spcBef>
              <a:buNone/>
              <a:defRPr/>
            </a:lvl5pPr>
          </a:lstStyle>
          <a:p>
            <a:pPr lvl="0"/>
            <a:r>
              <a:rPr lang="en-US"/>
              <a:t>Edit Master text styles</a:t>
            </a:r>
          </a:p>
        </p:txBody>
      </p:sp>
      <p:sp>
        <p:nvSpPr>
          <p:cNvPr id="25" name="Text Placeholder 3">
            <a:extLst>
              <a:ext uri="{FF2B5EF4-FFF2-40B4-BE49-F238E27FC236}">
                <a16:creationId xmlns:a16="http://schemas.microsoft.com/office/drawing/2014/main" id="{406EAAAC-A281-40EA-BC98-055892C68A71}"/>
              </a:ext>
            </a:extLst>
          </p:cNvPr>
          <p:cNvSpPr>
            <a:spLocks noGrp="1"/>
          </p:cNvSpPr>
          <p:nvPr>
            <p:ph type="body" sz="quarter" idx="26"/>
          </p:nvPr>
        </p:nvSpPr>
        <p:spPr>
          <a:xfrm>
            <a:off x="8550500" y="2415972"/>
            <a:ext cx="2790825" cy="1325563"/>
          </a:xfrm>
        </p:spPr>
        <p:txBody>
          <a:bodyPr>
            <a:normAutofit/>
          </a:bodyPr>
          <a:lstStyle>
            <a:lvl1pPr marL="0" indent="0">
              <a:lnSpc>
                <a:spcPct val="108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6" name="Content Placeholder 10">
            <a:extLst>
              <a:ext uri="{FF2B5EF4-FFF2-40B4-BE49-F238E27FC236}">
                <a16:creationId xmlns:a16="http://schemas.microsoft.com/office/drawing/2014/main" id="{048D7C0A-5FC3-4A97-9505-3D9463B75DEB}"/>
              </a:ext>
            </a:extLst>
          </p:cNvPr>
          <p:cNvSpPr>
            <a:spLocks noGrp="1"/>
          </p:cNvSpPr>
          <p:nvPr>
            <p:ph sz="quarter" idx="27"/>
          </p:nvPr>
        </p:nvSpPr>
        <p:spPr>
          <a:xfrm>
            <a:off x="1377623" y="4101761"/>
            <a:ext cx="2790000" cy="384638"/>
          </a:xfrm>
        </p:spPr>
        <p:txBody>
          <a:bodyPr/>
          <a:lstStyle>
            <a:lvl1pPr marL="0" indent="0">
              <a:lnSpc>
                <a:spcPct val="100000"/>
              </a:lnSpc>
              <a:spcBef>
                <a:spcPts val="0"/>
              </a:spcBef>
              <a:spcAft>
                <a:spcPts val="0"/>
              </a:spcAft>
              <a:buNone/>
              <a:defRPr sz="1800" cap="all" baseline="0">
                <a:solidFill>
                  <a:schemeClr val="accent1"/>
                </a:solidFill>
                <a:latin typeface="+mj-lt"/>
              </a:defRPr>
            </a:lvl1pPr>
            <a:lvl2pPr marL="0" indent="0">
              <a:lnSpc>
                <a:spcPct val="108000"/>
              </a:lnSpc>
              <a:spcBef>
                <a:spcPts val="0"/>
              </a:spcBef>
              <a:spcAft>
                <a:spcPts val="0"/>
              </a:spcAft>
              <a:buNone/>
              <a:defRPr sz="1600"/>
            </a:lvl2pPr>
            <a:lvl3pPr marL="914400" indent="0">
              <a:lnSpc>
                <a:spcPct val="100000"/>
              </a:lnSpc>
              <a:spcBef>
                <a:spcPts val="0"/>
              </a:spcBef>
              <a:buNone/>
              <a:defRPr/>
            </a:lvl3pPr>
            <a:lvl4pPr marL="1371600" indent="0">
              <a:lnSpc>
                <a:spcPct val="100000"/>
              </a:lnSpc>
              <a:spcBef>
                <a:spcPts val="0"/>
              </a:spcBef>
              <a:buNone/>
              <a:defRPr/>
            </a:lvl4pPr>
            <a:lvl5pPr marL="1828800" indent="0">
              <a:lnSpc>
                <a:spcPct val="100000"/>
              </a:lnSpc>
              <a:spcBef>
                <a:spcPts val="0"/>
              </a:spcBef>
              <a:buNone/>
              <a:defRPr/>
            </a:lvl5pPr>
          </a:lstStyle>
          <a:p>
            <a:pPr lvl="0"/>
            <a:r>
              <a:rPr lang="en-US"/>
              <a:t>Edit Master text styles</a:t>
            </a:r>
          </a:p>
        </p:txBody>
      </p:sp>
      <p:sp>
        <p:nvSpPr>
          <p:cNvPr id="27" name="Text Placeholder 3">
            <a:extLst>
              <a:ext uri="{FF2B5EF4-FFF2-40B4-BE49-F238E27FC236}">
                <a16:creationId xmlns:a16="http://schemas.microsoft.com/office/drawing/2014/main" id="{0A0DA533-823D-4A80-9707-DD1C5F00D9B6}"/>
              </a:ext>
            </a:extLst>
          </p:cNvPr>
          <p:cNvSpPr>
            <a:spLocks noGrp="1"/>
          </p:cNvSpPr>
          <p:nvPr>
            <p:ph type="body" sz="quarter" idx="28"/>
          </p:nvPr>
        </p:nvSpPr>
        <p:spPr>
          <a:xfrm>
            <a:off x="1377374" y="4486400"/>
            <a:ext cx="2790825" cy="1325563"/>
          </a:xfrm>
        </p:spPr>
        <p:txBody>
          <a:bodyPr>
            <a:normAutofit/>
          </a:bodyPr>
          <a:lstStyle>
            <a:lvl1pPr marL="0" indent="0">
              <a:lnSpc>
                <a:spcPct val="108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8" name="Content Placeholder 10">
            <a:extLst>
              <a:ext uri="{FF2B5EF4-FFF2-40B4-BE49-F238E27FC236}">
                <a16:creationId xmlns:a16="http://schemas.microsoft.com/office/drawing/2014/main" id="{9A23EA9F-FA5C-458C-AB0E-5C0B2ADC95D2}"/>
              </a:ext>
            </a:extLst>
          </p:cNvPr>
          <p:cNvSpPr>
            <a:spLocks noGrp="1"/>
          </p:cNvSpPr>
          <p:nvPr>
            <p:ph sz="quarter" idx="29"/>
          </p:nvPr>
        </p:nvSpPr>
        <p:spPr>
          <a:xfrm>
            <a:off x="4977450" y="4102525"/>
            <a:ext cx="2790000" cy="384638"/>
          </a:xfrm>
        </p:spPr>
        <p:txBody>
          <a:bodyPr/>
          <a:lstStyle>
            <a:lvl1pPr marL="0" indent="0">
              <a:lnSpc>
                <a:spcPct val="100000"/>
              </a:lnSpc>
              <a:spcBef>
                <a:spcPts val="0"/>
              </a:spcBef>
              <a:spcAft>
                <a:spcPts val="0"/>
              </a:spcAft>
              <a:buNone/>
              <a:defRPr sz="1800" cap="all" baseline="0">
                <a:solidFill>
                  <a:schemeClr val="accent1"/>
                </a:solidFill>
                <a:latin typeface="+mj-lt"/>
              </a:defRPr>
            </a:lvl1pPr>
            <a:lvl2pPr marL="0" indent="0">
              <a:lnSpc>
                <a:spcPct val="108000"/>
              </a:lnSpc>
              <a:spcBef>
                <a:spcPts val="0"/>
              </a:spcBef>
              <a:spcAft>
                <a:spcPts val="0"/>
              </a:spcAft>
              <a:buNone/>
              <a:defRPr sz="1600"/>
            </a:lvl2pPr>
            <a:lvl3pPr marL="914400" indent="0">
              <a:lnSpc>
                <a:spcPct val="100000"/>
              </a:lnSpc>
              <a:spcBef>
                <a:spcPts val="0"/>
              </a:spcBef>
              <a:buNone/>
              <a:defRPr/>
            </a:lvl3pPr>
            <a:lvl4pPr marL="1371600" indent="0">
              <a:lnSpc>
                <a:spcPct val="100000"/>
              </a:lnSpc>
              <a:spcBef>
                <a:spcPts val="0"/>
              </a:spcBef>
              <a:buNone/>
              <a:defRPr/>
            </a:lvl4pPr>
            <a:lvl5pPr marL="1828800" indent="0">
              <a:lnSpc>
                <a:spcPct val="100000"/>
              </a:lnSpc>
              <a:spcBef>
                <a:spcPts val="0"/>
              </a:spcBef>
              <a:buNone/>
              <a:defRPr/>
            </a:lvl5pPr>
          </a:lstStyle>
          <a:p>
            <a:pPr lvl="0"/>
            <a:r>
              <a:rPr lang="en-US"/>
              <a:t>Edit Master text styles</a:t>
            </a:r>
          </a:p>
        </p:txBody>
      </p:sp>
      <p:sp>
        <p:nvSpPr>
          <p:cNvPr id="29" name="Text Placeholder 3">
            <a:extLst>
              <a:ext uri="{FF2B5EF4-FFF2-40B4-BE49-F238E27FC236}">
                <a16:creationId xmlns:a16="http://schemas.microsoft.com/office/drawing/2014/main" id="{C95FD979-1FAC-46FA-9433-6E2284C82196}"/>
              </a:ext>
            </a:extLst>
          </p:cNvPr>
          <p:cNvSpPr>
            <a:spLocks noGrp="1"/>
          </p:cNvSpPr>
          <p:nvPr>
            <p:ph type="body" sz="quarter" idx="30"/>
          </p:nvPr>
        </p:nvSpPr>
        <p:spPr>
          <a:xfrm>
            <a:off x="4977201" y="4487164"/>
            <a:ext cx="2790825" cy="1325563"/>
          </a:xfrm>
        </p:spPr>
        <p:txBody>
          <a:bodyPr>
            <a:normAutofit/>
          </a:bodyPr>
          <a:lstStyle>
            <a:lvl1pPr marL="0" indent="0">
              <a:lnSpc>
                <a:spcPct val="108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0" name="Content Placeholder 10">
            <a:extLst>
              <a:ext uri="{FF2B5EF4-FFF2-40B4-BE49-F238E27FC236}">
                <a16:creationId xmlns:a16="http://schemas.microsoft.com/office/drawing/2014/main" id="{13DA7296-81A8-47D6-8C00-8F7A7D75DBBC}"/>
              </a:ext>
            </a:extLst>
          </p:cNvPr>
          <p:cNvSpPr>
            <a:spLocks noGrp="1"/>
          </p:cNvSpPr>
          <p:nvPr>
            <p:ph sz="quarter" idx="31"/>
          </p:nvPr>
        </p:nvSpPr>
        <p:spPr>
          <a:xfrm>
            <a:off x="8546577" y="4102991"/>
            <a:ext cx="2790000" cy="384638"/>
          </a:xfrm>
        </p:spPr>
        <p:txBody>
          <a:bodyPr/>
          <a:lstStyle>
            <a:lvl1pPr marL="0" indent="0">
              <a:lnSpc>
                <a:spcPct val="100000"/>
              </a:lnSpc>
              <a:spcBef>
                <a:spcPts val="0"/>
              </a:spcBef>
              <a:spcAft>
                <a:spcPts val="0"/>
              </a:spcAft>
              <a:buNone/>
              <a:defRPr sz="1800" cap="all" baseline="0">
                <a:solidFill>
                  <a:schemeClr val="accent1"/>
                </a:solidFill>
                <a:latin typeface="+mj-lt"/>
              </a:defRPr>
            </a:lvl1pPr>
            <a:lvl2pPr marL="0" indent="0">
              <a:lnSpc>
                <a:spcPct val="108000"/>
              </a:lnSpc>
              <a:spcBef>
                <a:spcPts val="0"/>
              </a:spcBef>
              <a:spcAft>
                <a:spcPts val="0"/>
              </a:spcAft>
              <a:buNone/>
              <a:defRPr sz="1600"/>
            </a:lvl2pPr>
            <a:lvl3pPr marL="914400" indent="0">
              <a:lnSpc>
                <a:spcPct val="100000"/>
              </a:lnSpc>
              <a:spcBef>
                <a:spcPts val="0"/>
              </a:spcBef>
              <a:buNone/>
              <a:defRPr/>
            </a:lvl3pPr>
            <a:lvl4pPr marL="1371600" indent="0">
              <a:lnSpc>
                <a:spcPct val="100000"/>
              </a:lnSpc>
              <a:spcBef>
                <a:spcPts val="0"/>
              </a:spcBef>
              <a:buNone/>
              <a:defRPr/>
            </a:lvl4pPr>
            <a:lvl5pPr marL="1828800" indent="0">
              <a:lnSpc>
                <a:spcPct val="100000"/>
              </a:lnSpc>
              <a:spcBef>
                <a:spcPts val="0"/>
              </a:spcBef>
              <a:buNone/>
              <a:defRPr/>
            </a:lvl5pPr>
          </a:lstStyle>
          <a:p>
            <a:pPr lvl="0"/>
            <a:r>
              <a:rPr lang="en-US"/>
              <a:t>Edit Master text styles</a:t>
            </a:r>
          </a:p>
        </p:txBody>
      </p:sp>
      <p:sp>
        <p:nvSpPr>
          <p:cNvPr id="31" name="Text Placeholder 3">
            <a:extLst>
              <a:ext uri="{FF2B5EF4-FFF2-40B4-BE49-F238E27FC236}">
                <a16:creationId xmlns:a16="http://schemas.microsoft.com/office/drawing/2014/main" id="{303635CA-0704-455D-9F03-ECEE7477A3E6}"/>
              </a:ext>
            </a:extLst>
          </p:cNvPr>
          <p:cNvSpPr>
            <a:spLocks noGrp="1"/>
          </p:cNvSpPr>
          <p:nvPr>
            <p:ph type="body" sz="quarter" idx="32"/>
          </p:nvPr>
        </p:nvSpPr>
        <p:spPr>
          <a:xfrm>
            <a:off x="8546328" y="4487630"/>
            <a:ext cx="2790825" cy="1325563"/>
          </a:xfrm>
        </p:spPr>
        <p:txBody>
          <a:bodyPr>
            <a:normAutofit/>
          </a:bodyPr>
          <a:lstStyle>
            <a:lvl1pPr marL="0" indent="0">
              <a:lnSpc>
                <a:spcPct val="108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2" name="Content Placeholder 31">
            <a:extLst>
              <a:ext uri="{FF2B5EF4-FFF2-40B4-BE49-F238E27FC236}">
                <a16:creationId xmlns:a16="http://schemas.microsoft.com/office/drawing/2014/main" id="{03650C09-55B0-4262-87B2-04BF313B21EC}"/>
              </a:ext>
            </a:extLst>
          </p:cNvPr>
          <p:cNvSpPr>
            <a:spLocks noGrp="1"/>
          </p:cNvSpPr>
          <p:nvPr>
            <p:ph sz="quarter" idx="33" hasCustomPrompt="1"/>
          </p:nvPr>
        </p:nvSpPr>
        <p:spPr>
          <a:xfrm>
            <a:off x="832175" y="2032000"/>
            <a:ext cx="539750" cy="790575"/>
          </a:xfrm>
        </p:spPr>
        <p:txBody>
          <a:bodyPr>
            <a:noAutofit/>
          </a:bodyPr>
          <a:lstStyle>
            <a:lvl1pPr marL="0" indent="0" algn="r">
              <a:lnSpc>
                <a:spcPct val="90000"/>
              </a:lnSpc>
              <a:spcBef>
                <a:spcPts val="0"/>
              </a:spcBef>
              <a:buNone/>
              <a:defRPr sz="6000">
                <a:solidFill>
                  <a:schemeClr val="accent1"/>
                </a:solidFill>
                <a:latin typeface="+mj-lt"/>
              </a:defRPr>
            </a:lvl1pPr>
          </a:lstStyle>
          <a:p>
            <a:pPr lvl="0"/>
            <a:r>
              <a:rPr lang="en-IE" dirty="0"/>
              <a:t>#</a:t>
            </a:r>
          </a:p>
        </p:txBody>
      </p:sp>
      <p:sp>
        <p:nvSpPr>
          <p:cNvPr id="33" name="Content Placeholder 31">
            <a:extLst>
              <a:ext uri="{FF2B5EF4-FFF2-40B4-BE49-F238E27FC236}">
                <a16:creationId xmlns:a16="http://schemas.microsoft.com/office/drawing/2014/main" id="{A51BE599-5977-4997-8393-39E9042EB48B}"/>
              </a:ext>
            </a:extLst>
          </p:cNvPr>
          <p:cNvSpPr>
            <a:spLocks noGrp="1"/>
          </p:cNvSpPr>
          <p:nvPr>
            <p:ph sz="quarter" idx="34" hasCustomPrompt="1"/>
          </p:nvPr>
        </p:nvSpPr>
        <p:spPr>
          <a:xfrm>
            <a:off x="827186" y="4093499"/>
            <a:ext cx="539750" cy="790575"/>
          </a:xfrm>
        </p:spPr>
        <p:txBody>
          <a:bodyPr>
            <a:noAutofit/>
          </a:bodyPr>
          <a:lstStyle>
            <a:lvl1pPr marL="0" indent="0" algn="r">
              <a:lnSpc>
                <a:spcPct val="90000"/>
              </a:lnSpc>
              <a:spcBef>
                <a:spcPts val="0"/>
              </a:spcBef>
              <a:buNone/>
              <a:defRPr sz="6000">
                <a:solidFill>
                  <a:schemeClr val="accent1"/>
                </a:solidFill>
                <a:latin typeface="+mj-lt"/>
              </a:defRPr>
            </a:lvl1pPr>
          </a:lstStyle>
          <a:p>
            <a:pPr lvl="0"/>
            <a:r>
              <a:rPr lang="en-IE" dirty="0"/>
              <a:t>#</a:t>
            </a:r>
          </a:p>
        </p:txBody>
      </p:sp>
      <p:sp>
        <p:nvSpPr>
          <p:cNvPr id="34" name="Content Placeholder 31">
            <a:extLst>
              <a:ext uri="{FF2B5EF4-FFF2-40B4-BE49-F238E27FC236}">
                <a16:creationId xmlns:a16="http://schemas.microsoft.com/office/drawing/2014/main" id="{EDDB6F6A-4799-40E2-922A-FF0F5C84901D}"/>
              </a:ext>
            </a:extLst>
          </p:cNvPr>
          <p:cNvSpPr>
            <a:spLocks noGrp="1"/>
          </p:cNvSpPr>
          <p:nvPr>
            <p:ph sz="quarter" idx="35" hasCustomPrompt="1"/>
          </p:nvPr>
        </p:nvSpPr>
        <p:spPr>
          <a:xfrm>
            <a:off x="4428701" y="2031333"/>
            <a:ext cx="539750" cy="790575"/>
          </a:xfrm>
        </p:spPr>
        <p:txBody>
          <a:bodyPr>
            <a:noAutofit/>
          </a:bodyPr>
          <a:lstStyle>
            <a:lvl1pPr marL="0" indent="0" algn="r">
              <a:lnSpc>
                <a:spcPct val="90000"/>
              </a:lnSpc>
              <a:spcBef>
                <a:spcPts val="0"/>
              </a:spcBef>
              <a:buNone/>
              <a:defRPr sz="6000">
                <a:solidFill>
                  <a:schemeClr val="accent1"/>
                </a:solidFill>
                <a:latin typeface="+mj-lt"/>
              </a:defRPr>
            </a:lvl1pPr>
          </a:lstStyle>
          <a:p>
            <a:pPr lvl="0"/>
            <a:r>
              <a:rPr lang="en-IE" dirty="0"/>
              <a:t>#</a:t>
            </a:r>
          </a:p>
        </p:txBody>
      </p:sp>
      <p:sp>
        <p:nvSpPr>
          <p:cNvPr id="35" name="Content Placeholder 31">
            <a:extLst>
              <a:ext uri="{FF2B5EF4-FFF2-40B4-BE49-F238E27FC236}">
                <a16:creationId xmlns:a16="http://schemas.microsoft.com/office/drawing/2014/main" id="{E132A2CD-1824-4E9C-8308-8F520633C626}"/>
              </a:ext>
            </a:extLst>
          </p:cNvPr>
          <p:cNvSpPr>
            <a:spLocks noGrp="1"/>
          </p:cNvSpPr>
          <p:nvPr>
            <p:ph sz="quarter" idx="36" hasCustomPrompt="1"/>
          </p:nvPr>
        </p:nvSpPr>
        <p:spPr>
          <a:xfrm>
            <a:off x="8015030" y="2031333"/>
            <a:ext cx="539750" cy="790575"/>
          </a:xfrm>
        </p:spPr>
        <p:txBody>
          <a:bodyPr>
            <a:noAutofit/>
          </a:bodyPr>
          <a:lstStyle>
            <a:lvl1pPr marL="0" indent="0" algn="r">
              <a:lnSpc>
                <a:spcPct val="90000"/>
              </a:lnSpc>
              <a:spcBef>
                <a:spcPts val="0"/>
              </a:spcBef>
              <a:buNone/>
              <a:defRPr sz="6000">
                <a:solidFill>
                  <a:schemeClr val="accent1"/>
                </a:solidFill>
                <a:latin typeface="+mj-lt"/>
              </a:defRPr>
            </a:lvl1pPr>
          </a:lstStyle>
          <a:p>
            <a:pPr lvl="0"/>
            <a:r>
              <a:rPr lang="en-IE" dirty="0"/>
              <a:t>#</a:t>
            </a:r>
          </a:p>
        </p:txBody>
      </p:sp>
      <p:sp>
        <p:nvSpPr>
          <p:cNvPr id="36" name="Content Placeholder 31">
            <a:extLst>
              <a:ext uri="{FF2B5EF4-FFF2-40B4-BE49-F238E27FC236}">
                <a16:creationId xmlns:a16="http://schemas.microsoft.com/office/drawing/2014/main" id="{FF33FA1E-2B7C-4F8A-A4EA-628B1BA7805C}"/>
              </a:ext>
            </a:extLst>
          </p:cNvPr>
          <p:cNvSpPr>
            <a:spLocks noGrp="1"/>
          </p:cNvSpPr>
          <p:nvPr>
            <p:ph sz="quarter" idx="37" hasCustomPrompt="1"/>
          </p:nvPr>
        </p:nvSpPr>
        <p:spPr>
          <a:xfrm>
            <a:off x="4428701" y="4091876"/>
            <a:ext cx="539750" cy="790575"/>
          </a:xfrm>
        </p:spPr>
        <p:txBody>
          <a:bodyPr>
            <a:noAutofit/>
          </a:bodyPr>
          <a:lstStyle>
            <a:lvl1pPr marL="0" indent="0" algn="r">
              <a:lnSpc>
                <a:spcPct val="90000"/>
              </a:lnSpc>
              <a:spcBef>
                <a:spcPts val="0"/>
              </a:spcBef>
              <a:buNone/>
              <a:defRPr sz="6000">
                <a:solidFill>
                  <a:schemeClr val="accent1"/>
                </a:solidFill>
                <a:latin typeface="+mj-lt"/>
              </a:defRPr>
            </a:lvl1pPr>
          </a:lstStyle>
          <a:p>
            <a:pPr lvl="0"/>
            <a:r>
              <a:rPr lang="en-IE" dirty="0"/>
              <a:t>#</a:t>
            </a:r>
          </a:p>
        </p:txBody>
      </p:sp>
      <p:sp>
        <p:nvSpPr>
          <p:cNvPr id="37" name="Content Placeholder 31">
            <a:extLst>
              <a:ext uri="{FF2B5EF4-FFF2-40B4-BE49-F238E27FC236}">
                <a16:creationId xmlns:a16="http://schemas.microsoft.com/office/drawing/2014/main" id="{5B232DF1-72AD-452F-B937-E10B16E6CC8A}"/>
              </a:ext>
            </a:extLst>
          </p:cNvPr>
          <p:cNvSpPr>
            <a:spLocks noGrp="1"/>
          </p:cNvSpPr>
          <p:nvPr>
            <p:ph sz="quarter" idx="38" hasCustomPrompt="1"/>
          </p:nvPr>
        </p:nvSpPr>
        <p:spPr>
          <a:xfrm>
            <a:off x="8015030" y="4091876"/>
            <a:ext cx="539750" cy="790575"/>
          </a:xfrm>
        </p:spPr>
        <p:txBody>
          <a:bodyPr>
            <a:noAutofit/>
          </a:bodyPr>
          <a:lstStyle>
            <a:lvl1pPr marL="0" indent="0" algn="r">
              <a:lnSpc>
                <a:spcPct val="90000"/>
              </a:lnSpc>
              <a:spcBef>
                <a:spcPts val="0"/>
              </a:spcBef>
              <a:buNone/>
              <a:defRPr sz="6000">
                <a:solidFill>
                  <a:schemeClr val="accent1"/>
                </a:solidFill>
                <a:latin typeface="+mj-lt"/>
              </a:defRPr>
            </a:lvl1pPr>
          </a:lstStyle>
          <a:p>
            <a:pPr lvl="0"/>
            <a:r>
              <a:rPr lang="en-IE" dirty="0"/>
              <a:t>#</a:t>
            </a:r>
          </a:p>
        </p:txBody>
      </p:sp>
      <p:pic>
        <p:nvPicPr>
          <p:cNvPr id="3" name="Picture 2">
            <a:extLst>
              <a:ext uri="{FF2B5EF4-FFF2-40B4-BE49-F238E27FC236}">
                <a16:creationId xmlns:a16="http://schemas.microsoft.com/office/drawing/2014/main" id="{7C1F913E-C7EB-465E-5752-3D7DEEB02F9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38200" y="5750971"/>
            <a:ext cx="1107029" cy="1107029"/>
          </a:xfrm>
          <a:prstGeom prst="rect">
            <a:avLst/>
          </a:prstGeom>
        </p:spPr>
      </p:pic>
      <p:grpSp>
        <p:nvGrpSpPr>
          <p:cNvPr id="5" name="Group 4">
            <a:extLst>
              <a:ext uri="{FF2B5EF4-FFF2-40B4-BE49-F238E27FC236}">
                <a16:creationId xmlns:a16="http://schemas.microsoft.com/office/drawing/2014/main" id="{FD023B69-7D32-E772-0AFE-C0B8E45F586A}"/>
              </a:ext>
            </a:extLst>
          </p:cNvPr>
          <p:cNvGrpSpPr/>
          <p:nvPr userDrawn="1"/>
        </p:nvGrpSpPr>
        <p:grpSpPr>
          <a:xfrm>
            <a:off x="0" y="0"/>
            <a:ext cx="630000" cy="6858000"/>
            <a:chOff x="0" y="0"/>
            <a:chExt cx="630000" cy="6858000"/>
          </a:xfrm>
        </p:grpSpPr>
        <p:sp>
          <p:nvSpPr>
            <p:cNvPr id="6" name="Rectangle 5">
              <a:extLst>
                <a:ext uri="{FF2B5EF4-FFF2-40B4-BE49-F238E27FC236}">
                  <a16:creationId xmlns:a16="http://schemas.microsoft.com/office/drawing/2014/main" id="{BF5FFB66-949B-7BCC-6472-ABD8B6874047}"/>
                </a:ext>
              </a:extLst>
            </p:cNvPr>
            <p:cNvSpPr/>
            <p:nvPr userDrawn="1"/>
          </p:nvSpPr>
          <p:spPr>
            <a:xfrm>
              <a:off x="90000" y="0"/>
              <a:ext cx="5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7EBF32F2-B986-E7CA-74F0-8702D7D2039D}"/>
                </a:ext>
              </a:extLst>
            </p:cNvPr>
            <p:cNvSpPr/>
            <p:nvPr userDrawn="1"/>
          </p:nvSpPr>
          <p:spPr>
            <a:xfrm>
              <a:off x="0" y="0"/>
              <a:ext cx="54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545905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w="31750" cap="sq">
            <a:noFill/>
            <a:miter lim="800000"/>
          </a:ln>
        </p:spPr>
        <p:txBody>
          <a:bodyPr vert="horz" lIns="182880" tIns="182880" rIns="182880" bIns="182880" rtlCol="0" anchor="ctr">
            <a:normAutofit/>
          </a:bodyPr>
          <a:lstStyle>
            <a:lvl1pPr>
              <a:defRPr lang="en-US" sz="4000" dirty="0"/>
            </a:lvl1pPr>
          </a:lstStyle>
          <a:p>
            <a:pPr lvl="0"/>
            <a:r>
              <a:rPr lang="en-US"/>
              <a:t>Click to edit Master title style</a:t>
            </a:r>
            <a:endParaRPr lang="en-US" dirty="0"/>
          </a:p>
        </p:txBody>
      </p:sp>
      <p:sp>
        <p:nvSpPr>
          <p:cNvPr id="3" name="Vertical Text Placeholder 2"/>
          <p:cNvSpPr>
            <a:spLocks noGrp="1"/>
          </p:cNvSpPr>
          <p:nvPr>
            <p:ph type="body" orient="vert" idx="1"/>
          </p:nvPr>
        </p:nvSpPr>
        <p:spPr>
          <a:xfrm>
            <a:off x="2231136" y="1990726"/>
            <a:ext cx="7729728" cy="374930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1467BD70-7CBF-F281-9BC0-AD0E235C063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38200" y="5750971"/>
            <a:ext cx="1107029" cy="1107029"/>
          </a:xfrm>
          <a:prstGeom prst="rect">
            <a:avLst/>
          </a:prstGeom>
        </p:spPr>
      </p:pic>
    </p:spTree>
    <p:extLst>
      <p:ext uri="{BB962C8B-B14F-4D97-AF65-F5344CB8AC3E}">
        <p14:creationId xmlns:p14="http://schemas.microsoft.com/office/powerpoint/2010/main" val="991890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a:ln>
            <a:noFill/>
          </a:ln>
        </p:spPr>
        <p:txBody>
          <a:bodyPr vert="eaVert">
            <a:normAutofit/>
          </a:bodyPr>
          <a:lstStyle>
            <a:lvl1pPr>
              <a:defRPr sz="3200" cap="none" baseline="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18B242DE-4A04-BEE0-2FDF-6982D6DA44A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38200" y="5750971"/>
            <a:ext cx="1107029" cy="1107029"/>
          </a:xfrm>
          <a:prstGeom prst="rect">
            <a:avLst/>
          </a:prstGeom>
        </p:spPr>
      </p:pic>
    </p:spTree>
    <p:extLst>
      <p:ext uri="{BB962C8B-B14F-4D97-AF65-F5344CB8AC3E}">
        <p14:creationId xmlns:p14="http://schemas.microsoft.com/office/powerpoint/2010/main" val="364278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76CC134-B992-349B-F238-FAA6A179CF41}"/>
              </a:ext>
            </a:extLst>
          </p:cNvPr>
          <p:cNvSpPr>
            <a:spLocks noGrp="1"/>
          </p:cNvSpPr>
          <p:nvPr>
            <p:ph type="pic" sz="quarter" idx="10"/>
          </p:nvPr>
        </p:nvSpPr>
        <p:spPr>
          <a:xfrm>
            <a:off x="630238" y="0"/>
            <a:ext cx="11561762" cy="6858000"/>
          </a:xfrm>
        </p:spPr>
        <p:txBody>
          <a:bodyPr/>
          <a:lstStyle/>
          <a:p>
            <a:endParaRPr lang="en-IE"/>
          </a:p>
        </p:txBody>
      </p:sp>
      <p:sp>
        <p:nvSpPr>
          <p:cNvPr id="3" name="Content Placeholder 2">
            <a:extLst>
              <a:ext uri="{FF2B5EF4-FFF2-40B4-BE49-F238E27FC236}">
                <a16:creationId xmlns:a16="http://schemas.microsoft.com/office/drawing/2014/main" id="{7A69B8A6-F548-436E-968A-7436B7030B81}"/>
              </a:ext>
            </a:extLst>
          </p:cNvPr>
          <p:cNvSpPr>
            <a:spLocks noGrp="1"/>
          </p:cNvSpPr>
          <p:nvPr>
            <p:ph idx="1"/>
          </p:nvPr>
        </p:nvSpPr>
        <p:spPr>
          <a:xfrm>
            <a:off x="5183188" y="295937"/>
            <a:ext cx="6172200" cy="5565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CEE4318-B6F8-48BB-BA68-DC2996640D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itle 9">
            <a:extLst>
              <a:ext uri="{FF2B5EF4-FFF2-40B4-BE49-F238E27FC236}">
                <a16:creationId xmlns:a16="http://schemas.microsoft.com/office/drawing/2014/main" id="{36E2E0F1-4769-44E0-9B8A-8CDB30928D5B}"/>
              </a:ext>
            </a:extLst>
          </p:cNvPr>
          <p:cNvSpPr>
            <a:spLocks noGrp="1"/>
          </p:cNvSpPr>
          <p:nvPr>
            <p:ph type="title"/>
          </p:nvPr>
        </p:nvSpPr>
        <p:spPr>
          <a:xfrm>
            <a:off x="838200" y="301752"/>
            <a:ext cx="3932237" cy="1188720"/>
          </a:xfrm>
          <a:ln>
            <a:noFill/>
          </a:ln>
        </p:spPr>
        <p:txBody>
          <a:bodyPr>
            <a:noAutofit/>
          </a:bodyPr>
          <a:lstStyle>
            <a:lvl1pPr>
              <a:defRPr sz="2800"/>
            </a:lvl1pPr>
          </a:lstStyle>
          <a:p>
            <a:r>
              <a:rPr lang="en-US"/>
              <a:t>Click to edit Master title style</a:t>
            </a:r>
            <a:endParaRPr lang="en-IE" dirty="0"/>
          </a:p>
        </p:txBody>
      </p:sp>
      <p:pic>
        <p:nvPicPr>
          <p:cNvPr id="2" name="Picture 1">
            <a:extLst>
              <a:ext uri="{FF2B5EF4-FFF2-40B4-BE49-F238E27FC236}">
                <a16:creationId xmlns:a16="http://schemas.microsoft.com/office/drawing/2014/main" id="{88A1C866-87D0-2779-DDE0-39240C66F1D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38200" y="5750971"/>
            <a:ext cx="1107029" cy="1107029"/>
          </a:xfrm>
          <a:prstGeom prst="rect">
            <a:avLst/>
          </a:prstGeom>
        </p:spPr>
      </p:pic>
      <p:grpSp>
        <p:nvGrpSpPr>
          <p:cNvPr id="9" name="Group 8">
            <a:extLst>
              <a:ext uri="{FF2B5EF4-FFF2-40B4-BE49-F238E27FC236}">
                <a16:creationId xmlns:a16="http://schemas.microsoft.com/office/drawing/2014/main" id="{B40E59F1-D753-4B13-79AF-0B22972FB9AF}"/>
              </a:ext>
            </a:extLst>
          </p:cNvPr>
          <p:cNvGrpSpPr/>
          <p:nvPr userDrawn="1"/>
        </p:nvGrpSpPr>
        <p:grpSpPr>
          <a:xfrm>
            <a:off x="0" y="0"/>
            <a:ext cx="630000" cy="6858000"/>
            <a:chOff x="0" y="0"/>
            <a:chExt cx="630000" cy="6858000"/>
          </a:xfrm>
        </p:grpSpPr>
        <p:sp>
          <p:nvSpPr>
            <p:cNvPr id="5" name="Rectangle 4">
              <a:extLst>
                <a:ext uri="{FF2B5EF4-FFF2-40B4-BE49-F238E27FC236}">
                  <a16:creationId xmlns:a16="http://schemas.microsoft.com/office/drawing/2014/main" id="{4FAE05F8-E4CC-1221-F187-BE6B9CC1DB8F}"/>
                </a:ext>
              </a:extLst>
            </p:cNvPr>
            <p:cNvSpPr/>
            <p:nvPr userDrawn="1"/>
          </p:nvSpPr>
          <p:spPr>
            <a:xfrm>
              <a:off x="90000" y="0"/>
              <a:ext cx="5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3CFFFEA2-4B80-38EA-1126-41772DF3C9B9}"/>
                </a:ext>
              </a:extLst>
            </p:cNvPr>
            <p:cNvSpPr/>
            <p:nvPr userDrawn="1"/>
          </p:nvSpPr>
          <p:spPr>
            <a:xfrm>
              <a:off x="0" y="0"/>
              <a:ext cx="54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33502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cap="sq">
            <a:solidFill>
              <a:schemeClr val="accent4"/>
            </a:solidFill>
            <a:miter lim="800000"/>
          </a:ln>
        </p:spPr>
        <p:txBody>
          <a:bodyPr vert="horz" lIns="274320" tIns="182880" rIns="274320" bIns="182880" rtlCol="0" anchor="ctr" anchorCtr="1">
            <a:normAutofit/>
          </a:bodyPr>
          <a:lstStyle>
            <a:lvl1pPr>
              <a:defRPr lang="en-US" sz="4400" dirty="0"/>
            </a:lvl1pPr>
          </a:lstStyle>
          <a:p>
            <a:pPr lvl="0"/>
            <a:r>
              <a:rPr lang="en-US"/>
              <a:t>Click to edit Master title style</a:t>
            </a:r>
            <a:endParaRPr lang="en-US" dirty="0"/>
          </a:p>
        </p:txBody>
      </p:sp>
      <p:sp>
        <p:nvSpPr>
          <p:cNvPr id="3" name="Subtitle 2"/>
          <p:cNvSpPr>
            <a:spLocks noGrp="1"/>
          </p:cNvSpPr>
          <p:nvPr>
            <p:ph type="subTitle" idx="1"/>
          </p:nvPr>
        </p:nvSpPr>
        <p:spPr>
          <a:xfrm>
            <a:off x="1599600" y="4352544"/>
            <a:ext cx="8992800"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 y="5254099"/>
            <a:ext cx="1599600" cy="1600245"/>
          </a:xfrm>
          <a:prstGeom prst="rect">
            <a:avLst/>
          </a:prstGeom>
        </p:spPr>
      </p:pic>
    </p:spTree>
    <p:extLst>
      <p:ext uri="{BB962C8B-B14F-4D97-AF65-F5344CB8AC3E}">
        <p14:creationId xmlns:p14="http://schemas.microsoft.com/office/powerpoint/2010/main" val="54437959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682A96-5F59-410E-C1B7-D75F0EC3530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 y="5254099"/>
            <a:ext cx="1599600" cy="1600245"/>
          </a:xfrm>
          <a:prstGeom prst="rect">
            <a:avLst/>
          </a:prstGeom>
        </p:spPr>
      </p:pic>
      <p:sp>
        <p:nvSpPr>
          <p:cNvPr id="2" name="Title 1"/>
          <p:cNvSpPr>
            <a:spLocks noGrp="1"/>
          </p:cNvSpPr>
          <p:nvPr>
            <p:ph type="title"/>
          </p:nvPr>
        </p:nvSpPr>
        <p:spPr>
          <a:xfrm>
            <a:off x="1600200" y="2386744"/>
            <a:ext cx="8991600" cy="1645920"/>
          </a:xfrm>
          <a:solidFill>
            <a:srgbClr val="FFFFFF"/>
          </a:solidFill>
          <a:ln w="38100" cap="sq">
            <a:solidFill>
              <a:schemeClr val="accent4"/>
            </a:solidFill>
            <a:miter lim="800000"/>
          </a:ln>
        </p:spPr>
        <p:txBody>
          <a:bodyPr vert="horz" lIns="274320" tIns="182880" rIns="274320" bIns="182880" rtlCol="0" anchor="ctr" anchorCtr="1">
            <a:normAutofit/>
          </a:bodyPr>
          <a:lstStyle>
            <a:lvl1pPr>
              <a:defRPr lang="en-US" sz="4400" dirty="0"/>
            </a:lvl1pPr>
          </a:lstStyle>
          <a:p>
            <a:pPr lvl="0"/>
            <a:r>
              <a:rPr lang="en-US"/>
              <a:t>Click to edit Master title style</a:t>
            </a:r>
            <a:endParaRPr lang="en-US" dirty="0"/>
          </a:p>
        </p:txBody>
      </p:sp>
      <p:sp>
        <p:nvSpPr>
          <p:cNvPr id="3" name="Text Placeholder 2"/>
          <p:cNvSpPr>
            <a:spLocks noGrp="1"/>
          </p:cNvSpPr>
          <p:nvPr>
            <p:ph type="body" idx="1"/>
          </p:nvPr>
        </p:nvSpPr>
        <p:spPr>
          <a:xfrm>
            <a:off x="1599600" y="4352465"/>
            <a:ext cx="8992800" cy="1265082"/>
          </a:xfrm>
        </p:spPr>
        <p:txBody>
          <a:bodyPr vert="horz" lIns="273600" tIns="45720" rIns="273600" bIns="45720" rtlCol="0" anchor="t" anchorCtr="1">
            <a:normAutofit/>
          </a:bodyPr>
          <a:lstStyle>
            <a:lvl1pPr>
              <a:defRPr lang="en-US" sz="2000" smtClean="0">
                <a:solidFill>
                  <a:schemeClr val="tx1"/>
                </a:solidFill>
              </a:defRPr>
            </a:lvl1pPr>
          </a:lstStyle>
          <a:p>
            <a:pPr marL="0" lvl="0" indent="0">
              <a:buNone/>
            </a:pPr>
            <a:r>
              <a:rPr lang="en-US"/>
              <a:t>Edit Master text styles</a:t>
            </a:r>
          </a:p>
        </p:txBody>
      </p:sp>
    </p:spTree>
    <p:extLst>
      <p:ext uri="{BB962C8B-B14F-4D97-AF65-F5344CB8AC3E}">
        <p14:creationId xmlns:p14="http://schemas.microsoft.com/office/powerpoint/2010/main" val="31625570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chemeClr val="accent6"/>
            </a:solidFill>
          </a:ln>
        </p:spPr>
        <p:txBody>
          <a:bodyPr lIns="274320" rIns="274320" anchor="ctr" anchorCtr="1">
            <a:normAutofit/>
          </a:bodyPr>
          <a:lstStyle>
            <a:lvl1pPr>
              <a:defRPr sz="4400" cap="none" baseline="0">
                <a:solidFill>
                  <a:schemeClr val="accent6"/>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99600" y="4352465"/>
            <a:ext cx="8992800" cy="1265082"/>
          </a:xfrm>
        </p:spPr>
        <p:txBody>
          <a:bodyPr lIns="273600" rIns="273600" anchor="t" anchorCtr="1">
            <a:normAutofit/>
          </a:bodyPr>
          <a:lstStyle>
            <a:lvl1pPr marL="0" indent="0" algn="l">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a:extLst>
              <a:ext uri="{FF2B5EF4-FFF2-40B4-BE49-F238E27FC236}">
                <a16:creationId xmlns:a16="http://schemas.microsoft.com/office/drawing/2014/main" id="{20E74EB2-DAD7-B8F7-5B48-B3F5EEEEAB7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 y="5254744"/>
            <a:ext cx="1599600" cy="1598955"/>
          </a:xfrm>
          <a:prstGeom prst="rect">
            <a:avLst/>
          </a:prstGeom>
        </p:spPr>
      </p:pic>
    </p:spTree>
    <p:extLst>
      <p:ext uri="{BB962C8B-B14F-4D97-AF65-F5344CB8AC3E}">
        <p14:creationId xmlns:p14="http://schemas.microsoft.com/office/powerpoint/2010/main" val="128427235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66A29C-1578-F4AD-416E-FF33E49B5F73}"/>
              </a:ext>
            </a:extLst>
          </p:cNvPr>
          <p:cNvSpPr/>
          <p:nvPr userDrawn="1"/>
        </p:nvSpPr>
        <p:spPr>
          <a:xfrm>
            <a:off x="90000" y="0"/>
            <a:ext cx="54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a:ln>
            <a:noFill/>
          </a:ln>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lnSpc>
                <a:spcPct val="114000"/>
              </a:lnSpc>
              <a:buClr>
                <a:schemeClr val="accent6"/>
              </a:buClr>
              <a:buSzPct val="125000"/>
              <a:buFont typeface="Arial" panose="020B0604020202020204" pitchFamily="34" charset="0"/>
              <a:buChar char="•"/>
              <a:defRPr/>
            </a:lvl1pPr>
            <a:lvl2pPr marL="457200" indent="-228600">
              <a:lnSpc>
                <a:spcPct val="114000"/>
              </a:lnSpc>
              <a:buClr>
                <a:schemeClr val="accent6"/>
              </a:buClr>
              <a:buSzPct val="125000"/>
              <a:buFont typeface="Arial" panose="020B0604020202020204" pitchFamily="34" charset="0"/>
              <a:buChar char="•"/>
              <a:defRPr/>
            </a:lvl2pPr>
            <a:lvl3pPr marL="685800" indent="-228600">
              <a:buClr>
                <a:schemeClr val="accent6"/>
              </a:buClr>
              <a:buSzPct val="100000"/>
              <a:buFont typeface="Arial" panose="020B0604020202020204" pitchFamily="34" charset="0"/>
              <a:buChar char="•"/>
              <a:defRPr/>
            </a:lvl3pPr>
            <a:lvl4pPr marL="914400" indent="-228600">
              <a:buClr>
                <a:schemeClr val="accent6"/>
              </a:buClr>
              <a:buFont typeface="Arial" panose="020B0604020202020204" pitchFamily="34" charset="0"/>
              <a:buChar char="•"/>
              <a:defRPr/>
            </a:lvl4pPr>
            <a:lvl5pPr marL="1143000" indent="-228600">
              <a:buClr>
                <a:schemeClr val="accent6"/>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BEC9976-062B-4C35-88CF-BCDF43229925}"/>
              </a:ext>
            </a:extLst>
          </p:cNvPr>
          <p:cNvSpPr/>
          <p:nvPr userDrawn="1"/>
        </p:nvSpPr>
        <p:spPr>
          <a:xfrm>
            <a:off x="0" y="0"/>
            <a:ext cx="5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a:extLst>
              <a:ext uri="{FF2B5EF4-FFF2-40B4-BE49-F238E27FC236}">
                <a16:creationId xmlns:a16="http://schemas.microsoft.com/office/drawing/2014/main" id="{231CE83E-3394-46BD-B93B-3464C2B2B1D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38200" y="5750971"/>
            <a:ext cx="1107029" cy="1107029"/>
          </a:xfrm>
          <a:prstGeom prst="rect">
            <a:avLst/>
          </a:prstGeom>
        </p:spPr>
      </p:pic>
    </p:spTree>
    <p:extLst>
      <p:ext uri="{BB962C8B-B14F-4D97-AF65-F5344CB8AC3E}">
        <p14:creationId xmlns:p14="http://schemas.microsoft.com/office/powerpoint/2010/main" val="150271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800" y="295216"/>
            <a:ext cx="10483200" cy="1188720"/>
          </a:xfrm>
          <a:noFill/>
          <a:ln w="31750" cap="sq">
            <a:noFill/>
            <a:miter lim="800000"/>
          </a:ln>
        </p:spPr>
        <p:txBody>
          <a:bodyPr vert="horz" lIns="182880" tIns="182880" rIns="182880" bIns="182880" rtlCol="0" anchor="ctr">
            <a:normAutofit/>
          </a:bodyPr>
          <a:lstStyle>
            <a:lvl1pPr>
              <a:defRPr lang="en-US" sz="4000" dirty="0"/>
            </a:lvl1pPr>
          </a:lstStyle>
          <a:p>
            <a:pPr lvl="0"/>
            <a:r>
              <a:rPr lang="en-US"/>
              <a:t>Click to edit Master title style</a:t>
            </a:r>
            <a:endParaRPr lang="en-US" dirty="0"/>
          </a:p>
        </p:txBody>
      </p:sp>
      <p:sp>
        <p:nvSpPr>
          <p:cNvPr id="3" name="Content Placeholder 2"/>
          <p:cNvSpPr>
            <a:spLocks noGrp="1"/>
          </p:cNvSpPr>
          <p:nvPr>
            <p:ph sz="half" idx="1"/>
          </p:nvPr>
        </p:nvSpPr>
        <p:spPr>
          <a:xfrm>
            <a:off x="838800" y="1980118"/>
            <a:ext cx="5148000" cy="3759908"/>
          </a:xfrm>
        </p:spPr>
        <p:txBody>
          <a:bodyPr/>
          <a:lstStyle>
            <a:lvl1pPr marL="228600" indent="-228600">
              <a:defRPr lang="en-US" sz="1800" kern="1200" dirty="0">
                <a:solidFill>
                  <a:schemeClr val="tx1">
                    <a:lumMod val="85000"/>
                    <a:lumOff val="15000"/>
                  </a:schemeClr>
                </a:solidFill>
                <a:latin typeface="+mn-lt"/>
                <a:ea typeface="+mn-ea"/>
                <a:cs typeface="+mn-cs"/>
              </a:defRPr>
            </a:lvl1pPr>
            <a:lvl2pPr marL="457200" indent="-228600">
              <a:defRPr lang="en-US" sz="1600" kern="1200" noProof="0" dirty="0">
                <a:solidFill>
                  <a:schemeClr val="tx1">
                    <a:lumMod val="85000"/>
                    <a:lumOff val="15000"/>
                  </a:schemeClr>
                </a:solidFill>
                <a:latin typeface="+mn-lt"/>
                <a:ea typeface="+mn-ea"/>
                <a:cs typeface="+mn-cs"/>
              </a:defRPr>
            </a:lvl2pPr>
            <a:lvl3pPr marL="685800" indent="-228600">
              <a:defRPr lang="en-US" sz="1600" kern="1200" dirty="0">
                <a:solidFill>
                  <a:schemeClr val="tx1">
                    <a:lumMod val="85000"/>
                    <a:lumOff val="15000"/>
                  </a:schemeClr>
                </a:solidFill>
                <a:latin typeface="+mn-lt"/>
                <a:ea typeface="+mn-ea"/>
                <a:cs typeface="+mn-cs"/>
              </a:defRPr>
            </a:lvl3pPr>
            <a:lvl4pPr marL="914400" marR="0" indent="-228600" algn="l" defTabSz="914400" rtl="0" eaLnBrk="1" fontAlgn="auto" latinLnBrk="0" hangingPunct="1">
              <a:lnSpc>
                <a:spcPct val="100000"/>
              </a:lnSpc>
              <a:spcBef>
                <a:spcPts val="1000"/>
              </a:spcBef>
              <a:spcAft>
                <a:spcPts val="0"/>
              </a:spcAft>
              <a:buClr>
                <a:schemeClr val="accent1"/>
              </a:buClr>
              <a:buSzTx/>
              <a:buFont typeface="Gill Sans MT" panose="020B0502020104020203" pitchFamily="34" charset="0"/>
              <a:buChar char="–"/>
              <a:tabLst/>
              <a:defRPr lang="en-US" sz="1600" kern="1200" dirty="0">
                <a:solidFill>
                  <a:schemeClr val="tx1">
                    <a:lumMod val="85000"/>
                    <a:lumOff val="15000"/>
                  </a:schemeClr>
                </a:solidFill>
                <a:latin typeface="+mn-lt"/>
                <a:ea typeface="+mn-ea"/>
                <a:cs typeface="+mn-cs"/>
              </a:defRPr>
            </a:lvl4pPr>
            <a:lvl5pPr marL="1143000" marR="0" indent="-228600" algn="l" defTabSz="914400" rtl="0" eaLnBrk="1" fontAlgn="auto" latinLnBrk="0" hangingPunct="1">
              <a:lnSpc>
                <a:spcPct val="100000"/>
              </a:lnSpc>
              <a:spcBef>
                <a:spcPts val="1000"/>
              </a:spcBef>
              <a:spcAft>
                <a:spcPts val="0"/>
              </a:spcAft>
              <a:buClr>
                <a:schemeClr val="accent1"/>
              </a:buClr>
              <a:buSzTx/>
              <a:buFont typeface="Gill Sans MT" panose="020B0502020104020203" pitchFamily="34" charset="0"/>
              <a:buChar char="–"/>
              <a:tabLst/>
              <a:defRPr lang="en-US" sz="1600" kern="1200" dirty="0">
                <a:solidFill>
                  <a:schemeClr val="tx1">
                    <a:lumMod val="85000"/>
                    <a:lumOff val="15000"/>
                  </a:schemeClr>
                </a:solidFill>
                <a:latin typeface="+mn-lt"/>
                <a:ea typeface="+mn-ea"/>
                <a:cs typeface="+mn-cs"/>
              </a:defRPr>
            </a:lvl5pPr>
          </a:lstStyle>
          <a:p>
            <a:pPr marL="228600" marR="0" lvl="0"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Edit Master text styles</a:t>
            </a:r>
          </a:p>
          <a:p>
            <a:pPr marL="228600" marR="0" lvl="1"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Second level</a:t>
            </a:r>
          </a:p>
          <a:p>
            <a:pPr marL="228600" marR="0" lvl="2"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Third level</a:t>
            </a:r>
          </a:p>
          <a:p>
            <a:pPr marL="228600" marR="0" lvl="3"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Fourth level</a:t>
            </a:r>
          </a:p>
          <a:p>
            <a:pPr marL="228600" marR="0" lvl="4"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Fifth level</a:t>
            </a:r>
            <a:endParaRPr lang="en-US" dirty="0"/>
          </a:p>
        </p:txBody>
      </p:sp>
      <p:sp>
        <p:nvSpPr>
          <p:cNvPr id="4" name="Content Placeholder 3"/>
          <p:cNvSpPr>
            <a:spLocks noGrp="1"/>
          </p:cNvSpPr>
          <p:nvPr>
            <p:ph sz="half" idx="2"/>
          </p:nvPr>
        </p:nvSpPr>
        <p:spPr>
          <a:xfrm>
            <a:off x="6174000" y="1980118"/>
            <a:ext cx="5148000" cy="3759908"/>
          </a:xfrm>
        </p:spPr>
        <p:txBody>
          <a:bodyPr/>
          <a:lstStyle>
            <a:lvl1pPr marL="228600" marR="0" indent="-228600" algn="l" defTabSz="914400" rtl="0" eaLnBrk="1" fontAlgn="auto" latinLnBrk="0" hangingPunct="1">
              <a:lnSpc>
                <a:spcPct val="100000"/>
              </a:lnSpc>
              <a:spcBef>
                <a:spcPts val="1000"/>
              </a:spcBef>
              <a:spcAft>
                <a:spcPts val="0"/>
              </a:spcAft>
              <a:buClr>
                <a:srgbClr val="3E6D36"/>
              </a:buClr>
              <a:buSzTx/>
              <a:buFont typeface="Arial" panose="020B0604020202020204" pitchFamily="34" charset="0"/>
              <a:buChar char="•"/>
              <a:tabLst/>
              <a:defRPr lang="en-US" sz="1800" kern="1200" noProof="0" dirty="0" smtClean="0">
                <a:solidFill>
                  <a:schemeClr val="tx1">
                    <a:lumMod val="85000"/>
                    <a:lumOff val="15000"/>
                  </a:schemeClr>
                </a:solidFill>
                <a:latin typeface="+mn-lt"/>
                <a:ea typeface="+mn-ea"/>
                <a:cs typeface="+mn-cs"/>
              </a:defRPr>
            </a:lvl1pPr>
            <a:lvl2pPr marL="457200" marR="0" indent="-228600" algn="l" defTabSz="914400" rtl="0" eaLnBrk="1" fontAlgn="auto" latinLnBrk="0" hangingPunct="1">
              <a:lnSpc>
                <a:spcPct val="100000"/>
              </a:lnSpc>
              <a:spcBef>
                <a:spcPts val="1000"/>
              </a:spcBef>
              <a:spcAft>
                <a:spcPts val="0"/>
              </a:spcAft>
              <a:buClr>
                <a:srgbClr val="3E6D36"/>
              </a:buClr>
              <a:buSzTx/>
              <a:buFont typeface="Arial" panose="020B0604020202020204" pitchFamily="34" charset="0"/>
              <a:buChar char="•"/>
              <a:tabLst/>
              <a:defRPr lang="en-US" sz="1600" kern="1200" noProof="0" dirty="0" smtClean="0">
                <a:solidFill>
                  <a:schemeClr val="tx1">
                    <a:lumMod val="85000"/>
                    <a:lumOff val="15000"/>
                  </a:schemeClr>
                </a:solidFill>
                <a:latin typeface="+mn-lt"/>
                <a:ea typeface="+mn-ea"/>
                <a:cs typeface="+mn-cs"/>
              </a:defRPr>
            </a:lvl2pPr>
            <a:lvl3pPr marL="685800" marR="0" indent="-228600" algn="l" defTabSz="914400" rtl="0" eaLnBrk="1" fontAlgn="auto" latinLnBrk="0" hangingPunct="1">
              <a:lnSpc>
                <a:spcPct val="100000"/>
              </a:lnSpc>
              <a:spcBef>
                <a:spcPts val="1000"/>
              </a:spcBef>
              <a:spcAft>
                <a:spcPts val="0"/>
              </a:spcAft>
              <a:buClr>
                <a:srgbClr val="3E6D36"/>
              </a:buClr>
              <a:buSzTx/>
              <a:buFont typeface="Arial" panose="020B0604020202020204" pitchFamily="34" charset="0"/>
              <a:buChar char="•"/>
              <a:tabLst/>
              <a:defRPr lang="en-US" sz="1600" kern="1200" noProof="0" dirty="0" smtClean="0">
                <a:solidFill>
                  <a:schemeClr val="tx1">
                    <a:lumMod val="85000"/>
                    <a:lumOff val="15000"/>
                  </a:schemeClr>
                </a:solidFill>
                <a:latin typeface="+mn-lt"/>
                <a:ea typeface="+mn-ea"/>
                <a:cs typeface="+mn-cs"/>
              </a:defRPr>
            </a:lvl3pPr>
            <a:lvl4pPr marL="914400" marR="0" indent="-228600" algn="l" defTabSz="914400" rtl="0" eaLnBrk="1" fontAlgn="auto" latinLnBrk="0" hangingPunct="1">
              <a:lnSpc>
                <a:spcPct val="100000"/>
              </a:lnSpc>
              <a:spcBef>
                <a:spcPts val="1000"/>
              </a:spcBef>
              <a:spcAft>
                <a:spcPts val="0"/>
              </a:spcAft>
              <a:buClr>
                <a:schemeClr val="accent1"/>
              </a:buClr>
              <a:buSzTx/>
              <a:buFont typeface="Gill Sans MT" panose="020B0502020104020203" pitchFamily="34" charset="0"/>
              <a:buChar char="–"/>
              <a:tabLst/>
              <a:defRPr lang="en-US" sz="1600" kern="1200" noProof="0" dirty="0" smtClean="0">
                <a:solidFill>
                  <a:schemeClr val="tx1">
                    <a:lumMod val="85000"/>
                    <a:lumOff val="15000"/>
                  </a:schemeClr>
                </a:solidFill>
                <a:latin typeface="+mn-lt"/>
                <a:ea typeface="+mn-ea"/>
                <a:cs typeface="+mn-cs"/>
              </a:defRPr>
            </a:lvl4pPr>
            <a:lvl5pPr marL="1143000" marR="0" indent="-228600" algn="l" defTabSz="914400" rtl="0" eaLnBrk="1" fontAlgn="auto" latinLnBrk="0" hangingPunct="1">
              <a:lnSpc>
                <a:spcPct val="100000"/>
              </a:lnSpc>
              <a:spcBef>
                <a:spcPts val="1000"/>
              </a:spcBef>
              <a:spcAft>
                <a:spcPts val="0"/>
              </a:spcAft>
              <a:buClr>
                <a:schemeClr val="accent1"/>
              </a:buClr>
              <a:buSzTx/>
              <a:buFont typeface="Gill Sans MT" panose="020B0502020104020203" pitchFamily="34" charset="0"/>
              <a:buChar char="–"/>
              <a:tabLst/>
              <a:defRPr lang="en-US" sz="1600" kern="1200" dirty="0">
                <a:solidFill>
                  <a:schemeClr val="tx1">
                    <a:lumMod val="85000"/>
                    <a:lumOff val="15000"/>
                  </a:schemeClr>
                </a:solidFill>
                <a:latin typeface="+mn-lt"/>
                <a:ea typeface="+mn-ea"/>
                <a:cs typeface="+mn-cs"/>
              </a:defRPr>
            </a:lvl5pPr>
          </a:lstStyle>
          <a:p>
            <a:pPr marL="228600" marR="0" lvl="0"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defRPr/>
            </a:pPr>
            <a:r>
              <a:rPr kumimoji="0" lang="en-US" sz="1800" b="0" i="0" u="none" strike="noStrike" kern="1200" cap="none" spc="0" normalizeH="0" baseline="0" noProof="0">
                <a:ln>
                  <a:noFill/>
                </a:ln>
                <a:solidFill>
                  <a:prstClr val="black">
                    <a:lumMod val="85000"/>
                    <a:lumOff val="15000"/>
                  </a:prstClr>
                </a:solidFill>
                <a:effectLst/>
                <a:uLnTx/>
                <a:uFillTx/>
                <a:latin typeface="+mn-lt"/>
                <a:ea typeface="+mn-ea"/>
                <a:cs typeface="+mn-cs"/>
              </a:rPr>
              <a:t>Edit Master text styles</a:t>
            </a:r>
          </a:p>
          <a:p>
            <a:pPr marL="228600" marR="0" lvl="1"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defRPr/>
            </a:pPr>
            <a:r>
              <a:rPr kumimoji="0" lang="en-US" sz="1800" b="0" i="0" u="none" strike="noStrike" kern="1200" cap="none" spc="0" normalizeH="0" baseline="0" noProof="0">
                <a:ln>
                  <a:noFill/>
                </a:ln>
                <a:solidFill>
                  <a:prstClr val="black">
                    <a:lumMod val="85000"/>
                    <a:lumOff val="15000"/>
                  </a:prstClr>
                </a:solidFill>
                <a:effectLst/>
                <a:uLnTx/>
                <a:uFillTx/>
                <a:latin typeface="+mn-lt"/>
                <a:ea typeface="+mn-ea"/>
                <a:cs typeface="+mn-cs"/>
              </a:rPr>
              <a:t>Second level</a:t>
            </a:r>
          </a:p>
          <a:p>
            <a:pPr marL="228600" marR="0" lvl="2"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defRPr/>
            </a:pPr>
            <a:r>
              <a:rPr kumimoji="0" lang="en-US" sz="1800" b="0" i="0" u="none" strike="noStrike" kern="1200" cap="none" spc="0" normalizeH="0" baseline="0" noProof="0">
                <a:ln>
                  <a:noFill/>
                </a:ln>
                <a:solidFill>
                  <a:prstClr val="black">
                    <a:lumMod val="85000"/>
                    <a:lumOff val="15000"/>
                  </a:prstClr>
                </a:solidFill>
                <a:effectLst/>
                <a:uLnTx/>
                <a:uFillTx/>
                <a:latin typeface="+mn-lt"/>
                <a:ea typeface="+mn-ea"/>
                <a:cs typeface="+mn-cs"/>
              </a:rPr>
              <a:t>Third level</a:t>
            </a:r>
          </a:p>
          <a:p>
            <a:pPr marL="228600" marR="0" lvl="3"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defRPr/>
            </a:pPr>
            <a:r>
              <a:rPr kumimoji="0" lang="en-US" sz="1800" b="0" i="0" u="none" strike="noStrike" kern="1200" cap="none" spc="0" normalizeH="0" baseline="0" noProof="0">
                <a:ln>
                  <a:noFill/>
                </a:ln>
                <a:solidFill>
                  <a:prstClr val="black">
                    <a:lumMod val="85000"/>
                    <a:lumOff val="15000"/>
                  </a:prstClr>
                </a:solidFill>
                <a:effectLst/>
                <a:uLnTx/>
                <a:uFillTx/>
                <a:latin typeface="+mn-lt"/>
                <a:ea typeface="+mn-ea"/>
                <a:cs typeface="+mn-cs"/>
              </a:rPr>
              <a:t>Fourth level</a:t>
            </a:r>
          </a:p>
          <a:p>
            <a:pPr marL="228600" marR="0" lvl="4"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defRPr/>
            </a:pPr>
            <a:r>
              <a:rPr kumimoji="0" lang="en-US" sz="1800" b="0" i="0" u="none" strike="noStrike" kern="1200" cap="none" spc="0" normalizeH="0" baseline="0" noProof="0">
                <a:ln>
                  <a:noFill/>
                </a:ln>
                <a:solidFill>
                  <a:prstClr val="black">
                    <a:lumMod val="85000"/>
                    <a:lumOff val="15000"/>
                  </a:prstClr>
                </a:solidFill>
                <a:effectLst/>
                <a:uLnTx/>
                <a:uFillTx/>
                <a:latin typeface="+mn-lt"/>
                <a:ea typeface="+mn-ea"/>
                <a:cs typeface="+mn-cs"/>
              </a:rPr>
              <a:t>Fifth level</a:t>
            </a:r>
            <a:endParaRPr lang="en-US" dirty="0"/>
          </a:p>
        </p:txBody>
      </p:sp>
      <p:grpSp>
        <p:nvGrpSpPr>
          <p:cNvPr id="8" name="Group 7">
            <a:extLst>
              <a:ext uri="{FF2B5EF4-FFF2-40B4-BE49-F238E27FC236}">
                <a16:creationId xmlns:a16="http://schemas.microsoft.com/office/drawing/2014/main" id="{62C73CB4-1BB9-1590-E262-88DF6A0D513C}"/>
              </a:ext>
            </a:extLst>
          </p:cNvPr>
          <p:cNvGrpSpPr/>
          <p:nvPr userDrawn="1"/>
        </p:nvGrpSpPr>
        <p:grpSpPr>
          <a:xfrm>
            <a:off x="0" y="0"/>
            <a:ext cx="630000" cy="6858000"/>
            <a:chOff x="0" y="0"/>
            <a:chExt cx="630000" cy="6858000"/>
          </a:xfrm>
        </p:grpSpPr>
        <p:sp>
          <p:nvSpPr>
            <p:cNvPr id="6" name="Rectangle 5">
              <a:extLst>
                <a:ext uri="{FF2B5EF4-FFF2-40B4-BE49-F238E27FC236}">
                  <a16:creationId xmlns:a16="http://schemas.microsoft.com/office/drawing/2014/main" id="{CB282EBE-94C7-89B8-80A8-B720E07FD27E}"/>
                </a:ext>
              </a:extLst>
            </p:cNvPr>
            <p:cNvSpPr/>
            <p:nvPr userDrawn="1"/>
          </p:nvSpPr>
          <p:spPr>
            <a:xfrm>
              <a:off x="90000" y="0"/>
              <a:ext cx="5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B2A774A0-B4D9-44AB-A1FE-C66DCF50F838}"/>
                </a:ext>
              </a:extLst>
            </p:cNvPr>
            <p:cNvSpPr/>
            <p:nvPr userDrawn="1"/>
          </p:nvSpPr>
          <p:spPr>
            <a:xfrm>
              <a:off x="0" y="0"/>
              <a:ext cx="54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pic>
        <p:nvPicPr>
          <p:cNvPr id="5" name="Picture 4">
            <a:extLst>
              <a:ext uri="{FF2B5EF4-FFF2-40B4-BE49-F238E27FC236}">
                <a16:creationId xmlns:a16="http://schemas.microsoft.com/office/drawing/2014/main" id="{C0548421-6018-E9E9-0AC6-59B40CE48E7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38200" y="5750971"/>
            <a:ext cx="1107029" cy="1107029"/>
          </a:xfrm>
          <a:prstGeom prst="rect">
            <a:avLst/>
          </a:prstGeom>
        </p:spPr>
      </p:pic>
    </p:spTree>
    <p:extLst>
      <p:ext uri="{BB962C8B-B14F-4D97-AF65-F5344CB8AC3E}">
        <p14:creationId xmlns:p14="http://schemas.microsoft.com/office/powerpoint/2010/main" val="294269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199" y="1880780"/>
            <a:ext cx="5147999" cy="704087"/>
          </a:xfrm>
        </p:spPr>
        <p:txBody>
          <a:bodyPr anchor="b" anchorCtr="1">
            <a:normAutofit/>
          </a:bodyPr>
          <a:lstStyle>
            <a:lvl1pPr marL="0" indent="0" algn="l">
              <a:spcBef>
                <a:spcPts val="0"/>
              </a:spcBef>
              <a:buNone/>
              <a:defRPr sz="1900" b="0" cap="all" spc="100" baseline="0">
                <a:solidFill>
                  <a:schemeClr val="accent6"/>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8200" y="2800645"/>
            <a:ext cx="5148000" cy="2939381"/>
          </a:xfrm>
        </p:spPr>
        <p:txBody>
          <a:bodyPr/>
          <a:lstStyle>
            <a:lvl1pPr marL="228600" indent="-228600">
              <a:defRPr lang="en-US" sz="1800" kern="1200" dirty="0">
                <a:solidFill>
                  <a:schemeClr val="tx1">
                    <a:lumMod val="85000"/>
                    <a:lumOff val="15000"/>
                  </a:schemeClr>
                </a:solidFill>
                <a:latin typeface="+mn-lt"/>
                <a:ea typeface="+mn-ea"/>
                <a:cs typeface="+mn-cs"/>
              </a:defRPr>
            </a:lvl1pPr>
            <a:lvl2pPr marL="457200" indent="-228600">
              <a:defRPr lang="en-US" sz="1600" kern="1200" noProof="0" dirty="0">
                <a:solidFill>
                  <a:schemeClr val="tx1">
                    <a:lumMod val="85000"/>
                    <a:lumOff val="15000"/>
                  </a:schemeClr>
                </a:solidFill>
                <a:latin typeface="+mn-lt"/>
                <a:ea typeface="+mn-ea"/>
                <a:cs typeface="+mn-cs"/>
              </a:defRPr>
            </a:lvl2pPr>
            <a:lvl3pPr marL="685800" indent="-228600">
              <a:defRPr kumimoji="0" lang="en-US" sz="1600" b="0" i="0" u="none" strike="noStrike" kern="1200" cap="none" spc="0" normalizeH="0" baseline="0" noProof="0" dirty="0">
                <a:ln>
                  <a:noFill/>
                </a:ln>
                <a:solidFill>
                  <a:prstClr val="black">
                    <a:lumMod val="85000"/>
                    <a:lumOff val="15000"/>
                  </a:prstClr>
                </a:solidFill>
                <a:effectLst/>
                <a:uLnTx/>
                <a:uFillTx/>
                <a:latin typeface="+mn-lt"/>
                <a:ea typeface="+mn-ea"/>
                <a:cs typeface="+mn-cs"/>
              </a:defRPr>
            </a:lvl3pPr>
            <a:lvl4pPr marL="914400" indent="-228600">
              <a:defRPr lang="en-US" sz="1600" kern="1200" dirty="0">
                <a:solidFill>
                  <a:schemeClr val="tx1">
                    <a:lumMod val="85000"/>
                    <a:lumOff val="15000"/>
                  </a:schemeClr>
                </a:solidFill>
                <a:latin typeface="+mn-lt"/>
                <a:ea typeface="+mn-ea"/>
                <a:cs typeface="+mn-cs"/>
              </a:defRPr>
            </a:lvl4pPr>
            <a:lvl5pPr marL="1143000" indent="-228600">
              <a:defRPr lang="en-US" sz="1600" kern="1200" dirty="0">
                <a:solidFill>
                  <a:schemeClr val="tx1">
                    <a:lumMod val="85000"/>
                    <a:lumOff val="15000"/>
                  </a:schemeClr>
                </a:solidFill>
                <a:latin typeface="+mn-lt"/>
                <a:ea typeface="+mn-ea"/>
                <a:cs typeface="+mn-cs"/>
              </a:defRPr>
            </a:lvl5pPr>
          </a:lstStyle>
          <a:p>
            <a:pPr marL="228600" marR="0" lvl="0"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Edit Master text styles</a:t>
            </a:r>
          </a:p>
          <a:p>
            <a:pPr marL="228600" marR="0" lvl="1"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Second level</a:t>
            </a:r>
          </a:p>
          <a:p>
            <a:pPr marL="228600" marR="0" lvl="2"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Third level</a:t>
            </a:r>
          </a:p>
          <a:p>
            <a:pPr marL="228600" marR="0" lvl="3"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Fourth level</a:t>
            </a:r>
          </a:p>
          <a:p>
            <a:pPr marL="228600" marR="0" lvl="4"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Fifth level</a:t>
            </a:r>
            <a:endParaRPr lang="en-US" dirty="0"/>
          </a:p>
        </p:txBody>
      </p:sp>
      <p:sp>
        <p:nvSpPr>
          <p:cNvPr id="6" name="Content Placeholder 5"/>
          <p:cNvSpPr>
            <a:spLocks noGrp="1"/>
          </p:cNvSpPr>
          <p:nvPr>
            <p:ph sz="quarter" idx="4"/>
          </p:nvPr>
        </p:nvSpPr>
        <p:spPr>
          <a:xfrm>
            <a:off x="6205802" y="2800645"/>
            <a:ext cx="5148000" cy="2939381"/>
          </a:xfrm>
        </p:spPr>
        <p:txBody>
          <a:bodyPr/>
          <a:lstStyle>
            <a:lvl1pPr marL="228600" marR="0" indent="-228600" algn="l" defTabSz="914400" rtl="0" eaLnBrk="1" fontAlgn="auto" latinLnBrk="0" hangingPunct="1">
              <a:lnSpc>
                <a:spcPct val="114000"/>
              </a:lnSpc>
              <a:spcBef>
                <a:spcPts val="1000"/>
              </a:spcBef>
              <a:spcAft>
                <a:spcPts val="0"/>
              </a:spcAft>
              <a:buSzPct val="125000"/>
              <a:buFont typeface="Arial" panose="020B0604020202020204" pitchFamily="34" charset="0"/>
              <a:buChar char="•"/>
              <a:tabLst/>
              <a:defRPr lang="en-US" sz="1800" kern="1200" dirty="0">
                <a:solidFill>
                  <a:schemeClr val="tx1">
                    <a:lumMod val="85000"/>
                    <a:lumOff val="15000"/>
                  </a:schemeClr>
                </a:solidFill>
                <a:latin typeface="+mn-lt"/>
                <a:ea typeface="+mn-ea"/>
                <a:cs typeface="+mn-cs"/>
              </a:defRPr>
            </a:lvl1pPr>
            <a:lvl2pPr marL="457200" marR="0" indent="-228600" algn="l" defTabSz="914400" rtl="0" eaLnBrk="1" fontAlgn="auto" latinLnBrk="0" hangingPunct="1">
              <a:lnSpc>
                <a:spcPct val="114000"/>
              </a:lnSpc>
              <a:spcBef>
                <a:spcPts val="1000"/>
              </a:spcBef>
              <a:spcAft>
                <a:spcPts val="0"/>
              </a:spcAft>
              <a:buSzPct val="125000"/>
              <a:buFont typeface="Arial" panose="020B0604020202020204" pitchFamily="34" charset="0"/>
              <a:buChar char="•"/>
              <a:tabLst/>
              <a:defRPr lang="en-US" sz="1800" kern="1200" dirty="0">
                <a:solidFill>
                  <a:schemeClr val="tx1">
                    <a:lumMod val="85000"/>
                    <a:lumOff val="15000"/>
                  </a:schemeClr>
                </a:solidFill>
                <a:latin typeface="+mn-lt"/>
                <a:ea typeface="+mn-ea"/>
                <a:cs typeface="+mn-cs"/>
              </a:defRPr>
            </a:lvl2pPr>
            <a:lvl3pPr marL="685800" indent="-228600">
              <a:defRPr kumimoji="0" lang="en-US" sz="1600" b="0" i="0" u="none" strike="noStrike" kern="1200" cap="none" spc="0" normalizeH="0" baseline="0" noProof="0" dirty="0">
                <a:ln>
                  <a:noFill/>
                </a:ln>
                <a:solidFill>
                  <a:prstClr val="black">
                    <a:lumMod val="85000"/>
                    <a:lumOff val="15000"/>
                  </a:prstClr>
                </a:solidFill>
                <a:effectLst/>
                <a:uLnTx/>
                <a:uFillTx/>
                <a:latin typeface="+mn-lt"/>
                <a:ea typeface="+mn-ea"/>
                <a:cs typeface="+mn-cs"/>
              </a:defRPr>
            </a:lvl3pPr>
            <a:lvl4pPr marL="914400" indent="-228600">
              <a:defRPr lang="en-US" sz="1600" kern="1200" dirty="0">
                <a:solidFill>
                  <a:schemeClr val="tx1">
                    <a:lumMod val="85000"/>
                    <a:lumOff val="15000"/>
                  </a:schemeClr>
                </a:solidFill>
                <a:latin typeface="+mn-lt"/>
                <a:ea typeface="+mn-ea"/>
                <a:cs typeface="+mn-cs"/>
              </a:defRPr>
            </a:lvl4pPr>
            <a:lvl5pPr marL="1143000" indent="-228600">
              <a:defRPr lang="en-US" sz="1600" kern="1200" dirty="0">
                <a:solidFill>
                  <a:schemeClr val="tx1">
                    <a:lumMod val="85000"/>
                    <a:lumOff val="15000"/>
                  </a:schemeClr>
                </a:solidFill>
                <a:latin typeface="+mn-lt"/>
                <a:ea typeface="+mn-ea"/>
                <a:cs typeface="+mn-cs"/>
              </a:defRPr>
            </a:lvl5pPr>
          </a:lstStyle>
          <a:p>
            <a:pPr marL="228600" marR="0" lvl="0"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Edit Master text styles</a:t>
            </a:r>
          </a:p>
          <a:p>
            <a:pPr marL="228600" marR="0" lvl="1"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Second level</a:t>
            </a:r>
          </a:p>
          <a:p>
            <a:pPr marL="228600" marR="0" lvl="2"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Third level</a:t>
            </a:r>
          </a:p>
          <a:p>
            <a:pPr marL="228600" marR="0" lvl="3"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Fourth level</a:t>
            </a:r>
          </a:p>
          <a:p>
            <a:pPr marL="228600" marR="0" lvl="4" indent="-228600" algn="l" defTabSz="914400" rtl="0" eaLnBrk="1" fontAlgn="auto" latinLnBrk="0" hangingPunct="1">
              <a:lnSpc>
                <a:spcPct val="114000"/>
              </a:lnSpc>
              <a:spcBef>
                <a:spcPts val="1000"/>
              </a:spcBef>
              <a:spcAft>
                <a:spcPts val="0"/>
              </a:spcAft>
              <a:buClr>
                <a:schemeClr val="accent6"/>
              </a:buClr>
              <a:buSzPct val="125000"/>
              <a:buFont typeface="Arial" panose="020B0604020202020204" pitchFamily="34" charset="0"/>
              <a:buChar char="•"/>
              <a:tabLst/>
            </a:pPr>
            <a:r>
              <a:rPr lang="en-US"/>
              <a:t>Fifth level</a:t>
            </a:r>
            <a:endParaRPr lang="en-US" dirty="0"/>
          </a:p>
        </p:txBody>
      </p:sp>
      <p:sp>
        <p:nvSpPr>
          <p:cNvPr id="11" name="Text Placeholder 4"/>
          <p:cNvSpPr>
            <a:spLocks noGrp="1"/>
          </p:cNvSpPr>
          <p:nvPr>
            <p:ph type="body" sz="quarter" idx="13"/>
          </p:nvPr>
        </p:nvSpPr>
        <p:spPr>
          <a:xfrm>
            <a:off x="6205802" y="1880780"/>
            <a:ext cx="5147998" cy="704087"/>
          </a:xfrm>
        </p:spPr>
        <p:txBody>
          <a:bodyPr anchor="b" anchorCtr="1">
            <a:normAutofit/>
          </a:bodyPr>
          <a:lstStyle>
            <a:lvl1pPr marL="0" indent="0" algn="l">
              <a:buNone/>
              <a:defRPr sz="1900" b="0" cap="all" spc="100" baseline="0">
                <a:solidFill>
                  <a:schemeClr val="accent6"/>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9"/>
          <p:cNvSpPr>
            <a:spLocks noGrp="1"/>
          </p:cNvSpPr>
          <p:nvPr>
            <p:ph type="title"/>
          </p:nvPr>
        </p:nvSpPr>
        <p:spPr>
          <a:noFill/>
          <a:ln w="31750" cap="sq">
            <a:noFill/>
            <a:miter lim="800000"/>
          </a:ln>
        </p:spPr>
        <p:txBody>
          <a:bodyPr vert="horz" lIns="182880" tIns="182880" rIns="182880" bIns="182880" rtlCol="0" anchor="ctr">
            <a:normAutofit/>
          </a:bodyPr>
          <a:lstStyle>
            <a:lvl1pPr>
              <a:defRPr lang="en-US" sz="4000" dirty="0"/>
            </a:lvl1pPr>
          </a:lstStyle>
          <a:p>
            <a:pPr lvl="0"/>
            <a:r>
              <a:rPr lang="en-US"/>
              <a:t>Click to edit Master title style</a:t>
            </a:r>
            <a:endParaRPr lang="en-US" dirty="0"/>
          </a:p>
        </p:txBody>
      </p:sp>
      <p:pic>
        <p:nvPicPr>
          <p:cNvPr id="2" name="Picture 1">
            <a:extLst>
              <a:ext uri="{FF2B5EF4-FFF2-40B4-BE49-F238E27FC236}">
                <a16:creationId xmlns:a16="http://schemas.microsoft.com/office/drawing/2014/main" id="{5AEE3E52-BF2C-17BE-A0DE-AB15FE080B5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38200" y="5750971"/>
            <a:ext cx="1107029" cy="1107029"/>
          </a:xfrm>
          <a:prstGeom prst="rect">
            <a:avLst/>
          </a:prstGeom>
        </p:spPr>
      </p:pic>
      <p:grpSp>
        <p:nvGrpSpPr>
          <p:cNvPr id="8" name="Group 7">
            <a:extLst>
              <a:ext uri="{FF2B5EF4-FFF2-40B4-BE49-F238E27FC236}">
                <a16:creationId xmlns:a16="http://schemas.microsoft.com/office/drawing/2014/main" id="{8AE48BB7-A59C-E85B-70C1-FA6F63504F60}"/>
              </a:ext>
            </a:extLst>
          </p:cNvPr>
          <p:cNvGrpSpPr/>
          <p:nvPr userDrawn="1"/>
        </p:nvGrpSpPr>
        <p:grpSpPr>
          <a:xfrm>
            <a:off x="0" y="0"/>
            <a:ext cx="630000" cy="6858000"/>
            <a:chOff x="0" y="0"/>
            <a:chExt cx="630000" cy="6858000"/>
          </a:xfrm>
        </p:grpSpPr>
        <p:sp>
          <p:nvSpPr>
            <p:cNvPr id="5" name="Rectangle 4">
              <a:extLst>
                <a:ext uri="{FF2B5EF4-FFF2-40B4-BE49-F238E27FC236}">
                  <a16:creationId xmlns:a16="http://schemas.microsoft.com/office/drawing/2014/main" id="{84256AAF-B38C-5366-6F3E-44E2AB66EA4D}"/>
                </a:ext>
              </a:extLst>
            </p:cNvPr>
            <p:cNvSpPr/>
            <p:nvPr userDrawn="1"/>
          </p:nvSpPr>
          <p:spPr>
            <a:xfrm>
              <a:off x="90000" y="0"/>
              <a:ext cx="54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F5FDDC50-4374-DB21-42D8-1B7CAB8B3A65}"/>
                </a:ext>
              </a:extLst>
            </p:cNvPr>
            <p:cNvSpPr/>
            <p:nvPr userDrawn="1"/>
          </p:nvSpPr>
          <p:spPr>
            <a:xfrm>
              <a:off x="0" y="0"/>
              <a:ext cx="5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10232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31750" cap="sq">
            <a:noFill/>
            <a:miter lim="800000"/>
          </a:ln>
        </p:spPr>
        <p:txBody>
          <a:bodyPr vert="horz" lIns="182880" tIns="182880" rIns="182880" bIns="182880" rtlCol="0" anchor="ctr">
            <a:normAutofit/>
          </a:bodyPr>
          <a:lstStyle>
            <a:lvl1pPr>
              <a:defRPr lang="en-US" sz="4000" dirty="0"/>
            </a:lvl1pPr>
          </a:lstStyle>
          <a:p>
            <a:pPr lvl="0"/>
            <a:r>
              <a:rPr lang="en-US"/>
              <a:t>Click to edit Master title style</a:t>
            </a:r>
            <a:endParaRPr lang="en-US" dirty="0"/>
          </a:p>
        </p:txBody>
      </p:sp>
      <p:pic>
        <p:nvPicPr>
          <p:cNvPr id="3" name="Picture 2">
            <a:extLst>
              <a:ext uri="{FF2B5EF4-FFF2-40B4-BE49-F238E27FC236}">
                <a16:creationId xmlns:a16="http://schemas.microsoft.com/office/drawing/2014/main" id="{10E25733-BA34-9E39-983B-6AC2F60A2DD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38200" y="5750971"/>
            <a:ext cx="1107029" cy="1107029"/>
          </a:xfrm>
          <a:prstGeom prst="rect">
            <a:avLst/>
          </a:prstGeom>
        </p:spPr>
      </p:pic>
      <p:grpSp>
        <p:nvGrpSpPr>
          <p:cNvPr id="4" name="Group 3">
            <a:extLst>
              <a:ext uri="{FF2B5EF4-FFF2-40B4-BE49-F238E27FC236}">
                <a16:creationId xmlns:a16="http://schemas.microsoft.com/office/drawing/2014/main" id="{D4E6F152-0569-09ED-76A8-B84ACDA8A2A4}"/>
              </a:ext>
            </a:extLst>
          </p:cNvPr>
          <p:cNvGrpSpPr/>
          <p:nvPr userDrawn="1"/>
        </p:nvGrpSpPr>
        <p:grpSpPr>
          <a:xfrm>
            <a:off x="0" y="0"/>
            <a:ext cx="630000" cy="6858000"/>
            <a:chOff x="0" y="0"/>
            <a:chExt cx="630000" cy="6858000"/>
          </a:xfrm>
        </p:grpSpPr>
        <p:sp>
          <p:nvSpPr>
            <p:cNvPr id="5" name="Rectangle 4">
              <a:extLst>
                <a:ext uri="{FF2B5EF4-FFF2-40B4-BE49-F238E27FC236}">
                  <a16:creationId xmlns:a16="http://schemas.microsoft.com/office/drawing/2014/main" id="{4F65B5AF-76B8-7630-B588-C0F923707D40}"/>
                </a:ext>
              </a:extLst>
            </p:cNvPr>
            <p:cNvSpPr/>
            <p:nvPr userDrawn="1"/>
          </p:nvSpPr>
          <p:spPr>
            <a:xfrm>
              <a:off x="90000" y="0"/>
              <a:ext cx="5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F97D4335-B4C9-F812-F8C5-87177043760F}"/>
                </a:ext>
              </a:extLst>
            </p:cNvPr>
            <p:cNvSpPr/>
            <p:nvPr userDrawn="1"/>
          </p:nvSpPr>
          <p:spPr>
            <a:xfrm>
              <a:off x="0" y="0"/>
              <a:ext cx="54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369094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8A707-3CED-1AD0-2E01-45D2E37081F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38200" y="5750971"/>
            <a:ext cx="1107029" cy="1107029"/>
          </a:xfrm>
          <a:prstGeom prst="rect">
            <a:avLst/>
          </a:prstGeom>
        </p:spPr>
      </p:pic>
      <p:grpSp>
        <p:nvGrpSpPr>
          <p:cNvPr id="4" name="Group 3">
            <a:extLst>
              <a:ext uri="{FF2B5EF4-FFF2-40B4-BE49-F238E27FC236}">
                <a16:creationId xmlns:a16="http://schemas.microsoft.com/office/drawing/2014/main" id="{1C016CD1-CE38-1DD4-2DE3-ADBEDC3D6F14}"/>
              </a:ext>
            </a:extLst>
          </p:cNvPr>
          <p:cNvGrpSpPr/>
          <p:nvPr userDrawn="1"/>
        </p:nvGrpSpPr>
        <p:grpSpPr>
          <a:xfrm>
            <a:off x="0" y="0"/>
            <a:ext cx="630000" cy="6858000"/>
            <a:chOff x="0" y="0"/>
            <a:chExt cx="630000" cy="6858000"/>
          </a:xfrm>
        </p:grpSpPr>
        <p:sp>
          <p:nvSpPr>
            <p:cNvPr id="5" name="Rectangle 4">
              <a:extLst>
                <a:ext uri="{FF2B5EF4-FFF2-40B4-BE49-F238E27FC236}">
                  <a16:creationId xmlns:a16="http://schemas.microsoft.com/office/drawing/2014/main" id="{967A7090-0A06-1CE4-6496-663747E364A4}"/>
                </a:ext>
              </a:extLst>
            </p:cNvPr>
            <p:cNvSpPr/>
            <p:nvPr userDrawn="1"/>
          </p:nvSpPr>
          <p:spPr>
            <a:xfrm>
              <a:off x="90000" y="0"/>
              <a:ext cx="5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E309748E-10A5-006C-8EFA-1178620C1C2E}"/>
                </a:ext>
              </a:extLst>
            </p:cNvPr>
            <p:cNvSpPr/>
            <p:nvPr userDrawn="1"/>
          </p:nvSpPr>
          <p:spPr>
            <a:xfrm>
              <a:off x="0" y="0"/>
              <a:ext cx="54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16571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01752"/>
            <a:ext cx="10515600" cy="1188720"/>
          </a:xfrm>
          <a:prstGeom prst="rect">
            <a:avLst/>
          </a:prstGeom>
          <a:noFill/>
          <a:ln w="31750" cap="sq">
            <a:solidFill>
              <a:schemeClr val="accent6"/>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981200"/>
            <a:ext cx="10515600" cy="3758827"/>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00000"/>
              </a:lnSpc>
              <a:spcBef>
                <a:spcPts val="1000"/>
              </a:spcBef>
              <a:spcAft>
                <a:spcPts val="0"/>
              </a:spcAft>
              <a:buClr>
                <a:srgbClr val="3E6D3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mn-lt"/>
                <a:ea typeface="+mn-ea"/>
                <a:cs typeface="+mn-cs"/>
              </a:rPr>
              <a:t>Edit Master text styles</a:t>
            </a:r>
          </a:p>
          <a:p>
            <a:pPr marL="457200" marR="0" lvl="1" indent="-228600" algn="l" defTabSz="914400" rtl="0" eaLnBrk="1" fontAlgn="auto" latinLnBrk="0" hangingPunct="1">
              <a:lnSpc>
                <a:spcPct val="100000"/>
              </a:lnSpc>
              <a:spcBef>
                <a:spcPts val="1000"/>
              </a:spcBef>
              <a:spcAft>
                <a:spcPts val="0"/>
              </a:spcAft>
              <a:buClr>
                <a:srgbClr val="3E6D36"/>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mn-lt"/>
                <a:ea typeface="+mn-ea"/>
                <a:cs typeface="+mn-cs"/>
              </a:rPr>
              <a:t>Second level</a:t>
            </a:r>
          </a:p>
          <a:p>
            <a:pPr marL="685800" marR="0" lvl="2" indent="-228600" algn="l" defTabSz="914400" rtl="0" eaLnBrk="1" fontAlgn="auto" latinLnBrk="0" hangingPunct="1">
              <a:lnSpc>
                <a:spcPct val="100000"/>
              </a:lnSpc>
              <a:spcBef>
                <a:spcPts val="1000"/>
              </a:spcBef>
              <a:spcAft>
                <a:spcPts val="0"/>
              </a:spcAft>
              <a:buClr>
                <a:srgbClr val="3E6D36"/>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mn-lt"/>
                <a:ea typeface="+mn-ea"/>
                <a:cs typeface="+mn-cs"/>
              </a:rPr>
              <a:t>Third level</a:t>
            </a:r>
          </a:p>
          <a:p>
            <a:pPr marL="914400" marR="0" lvl="3" indent="-228600" algn="l" defTabSz="914400" rtl="0" eaLnBrk="1" fontAlgn="auto" latinLnBrk="0" hangingPunct="1">
              <a:lnSpc>
                <a:spcPct val="100000"/>
              </a:lnSpc>
              <a:spcBef>
                <a:spcPts val="1000"/>
              </a:spcBef>
              <a:spcAft>
                <a:spcPts val="0"/>
              </a:spcAft>
              <a:buClr>
                <a:srgbClr val="3E6D36"/>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mn-lt"/>
                <a:ea typeface="+mn-ea"/>
                <a:cs typeface="+mn-cs"/>
              </a:rPr>
              <a:t>Fourth level</a:t>
            </a:r>
          </a:p>
          <a:p>
            <a:pPr marL="1143000" marR="0" lvl="4" indent="-228600" algn="l" defTabSz="914400" rtl="0" eaLnBrk="1" fontAlgn="auto" latinLnBrk="0" hangingPunct="1">
              <a:lnSpc>
                <a:spcPct val="100000"/>
              </a:lnSpc>
              <a:spcBef>
                <a:spcPts val="1000"/>
              </a:spcBef>
              <a:spcAft>
                <a:spcPts val="0"/>
              </a:spcAft>
              <a:buClr>
                <a:srgbClr val="3E6D36"/>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mn-lt"/>
                <a:ea typeface="+mn-ea"/>
                <a:cs typeface="+mn-cs"/>
              </a:rPr>
              <a:t>Fifth level</a:t>
            </a:r>
            <a:endParaRPr lang="en-US" dirty="0"/>
          </a:p>
        </p:txBody>
      </p:sp>
    </p:spTree>
    <p:extLst>
      <p:ext uri="{BB962C8B-B14F-4D97-AF65-F5344CB8AC3E}">
        <p14:creationId xmlns:p14="http://schemas.microsoft.com/office/powerpoint/2010/main" val="70768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4" r:id="rId4"/>
    <p:sldLayoutId id="2147483663" r:id="rId5"/>
    <p:sldLayoutId id="2147483665" r:id="rId6"/>
    <p:sldLayoutId id="2147483666" r:id="rId7"/>
    <p:sldLayoutId id="2147483667" r:id="rId8"/>
    <p:sldLayoutId id="2147483668" r:id="rId9"/>
    <p:sldLayoutId id="2147483669" r:id="rId10"/>
    <p:sldLayoutId id="2147483670" r:id="rId11"/>
    <p:sldLayoutId id="2147483671" r:id="rId12"/>
    <p:sldLayoutId id="2147483675" r:id="rId13"/>
    <p:sldLayoutId id="2147483677" r:id="rId14"/>
    <p:sldLayoutId id="2147483676" r:id="rId15"/>
    <p:sldLayoutId id="2147483672" r:id="rId16"/>
    <p:sldLayoutId id="2147483673" r:id="rId17"/>
    <p:sldLayoutId id="2147483678" r:id="rId18"/>
  </p:sldLayoutIdLst>
  <p:txStyles>
    <p:titleStyle>
      <a:lvl1pPr algn="l" defTabSz="914400" rtl="0" eaLnBrk="1" latinLnBrk="0" hangingPunct="1">
        <a:lnSpc>
          <a:spcPct val="90000"/>
        </a:lnSpc>
        <a:spcBef>
          <a:spcPct val="0"/>
        </a:spcBef>
        <a:buNone/>
        <a:defRPr sz="2800" kern="1200" cap="none" spc="200" baseline="0">
          <a:solidFill>
            <a:schemeClr val="accent6"/>
          </a:solidFill>
          <a:latin typeface="+mj-lt"/>
          <a:ea typeface="+mj-ea"/>
          <a:cs typeface="+mj-cs"/>
        </a:defRPr>
      </a:lvl1pPr>
    </p:titleStyle>
    <p:bodyStyle>
      <a:lvl1pPr marL="228600" marR="0" indent="-228600" algn="l" defTabSz="91440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sz="1800" kern="1200">
          <a:solidFill>
            <a:schemeClr val="tx1"/>
          </a:solidFill>
          <a:latin typeface="+mn-lt"/>
          <a:ea typeface="+mn-ea"/>
          <a:cs typeface="+mn-cs"/>
        </a:defRPr>
      </a:lvl1pPr>
      <a:lvl2pPr marL="457200" marR="0" indent="-228600" algn="l" defTabSz="91440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sz="1600" kern="1200">
          <a:solidFill>
            <a:schemeClr val="tx1"/>
          </a:solidFill>
          <a:latin typeface="+mn-lt"/>
          <a:ea typeface="+mn-ea"/>
          <a:cs typeface="+mn-cs"/>
        </a:defRPr>
      </a:lvl2pPr>
      <a:lvl3pPr marL="685800" marR="0" indent="-228600" algn="l" defTabSz="91440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sz="1600" kern="1200">
          <a:solidFill>
            <a:schemeClr val="tx1"/>
          </a:solidFill>
          <a:latin typeface="+mn-lt"/>
          <a:ea typeface="+mn-ea"/>
          <a:cs typeface="+mn-cs"/>
        </a:defRPr>
      </a:lvl3pPr>
      <a:lvl4pPr marL="914400" marR="0" indent="-228600" algn="l" defTabSz="91440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sz="1600" kern="1200">
          <a:solidFill>
            <a:schemeClr val="tx1"/>
          </a:solidFill>
          <a:latin typeface="+mn-lt"/>
          <a:ea typeface="+mn-ea"/>
          <a:cs typeface="+mn-cs"/>
        </a:defRPr>
      </a:lvl4pPr>
      <a:lvl5pPr marL="1143000" marR="0" indent="-228600" algn="l" defTabSz="91440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33.png"/><Relationship Id="rId4" Type="http://schemas.openxmlformats.org/officeDocument/2006/relationships/image" Target="../media/image51.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8.png"/><Relationship Id="rId18" Type="http://schemas.openxmlformats.org/officeDocument/2006/relationships/image" Target="../media/image29.svg"/><Relationship Id="rId26" Type="http://schemas.openxmlformats.org/officeDocument/2006/relationships/image" Target="../media/image37.svg"/><Relationship Id="rId3" Type="http://schemas.openxmlformats.org/officeDocument/2006/relationships/image" Target="../media/image13.png"/><Relationship Id="rId21" Type="http://schemas.openxmlformats.org/officeDocument/2006/relationships/image" Target="../media/image22.png"/><Relationship Id="rId34" Type="http://schemas.openxmlformats.org/officeDocument/2006/relationships/image" Target="../media/image45.svg"/><Relationship Id="rId7" Type="http://schemas.openxmlformats.org/officeDocument/2006/relationships/image" Target="../media/image15.png"/><Relationship Id="rId12" Type="http://schemas.openxmlformats.org/officeDocument/2006/relationships/image" Target="../media/image23.svg"/><Relationship Id="rId17" Type="http://schemas.openxmlformats.org/officeDocument/2006/relationships/image" Target="../media/image20.png"/><Relationship Id="rId25" Type="http://schemas.openxmlformats.org/officeDocument/2006/relationships/image" Target="../media/image24.png"/><Relationship Id="rId33"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svg"/><Relationship Id="rId20" Type="http://schemas.openxmlformats.org/officeDocument/2006/relationships/image" Target="../media/image31.svg"/><Relationship Id="rId29"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17.svg"/><Relationship Id="rId11" Type="http://schemas.openxmlformats.org/officeDocument/2006/relationships/image" Target="../media/image17.png"/><Relationship Id="rId24" Type="http://schemas.openxmlformats.org/officeDocument/2006/relationships/image" Target="../media/image35.svg"/><Relationship Id="rId32" Type="http://schemas.openxmlformats.org/officeDocument/2006/relationships/image" Target="../media/image43.svg"/><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image" Target="../media/image39.svg"/><Relationship Id="rId10" Type="http://schemas.openxmlformats.org/officeDocument/2006/relationships/image" Target="../media/image21.svg"/><Relationship Id="rId19" Type="http://schemas.openxmlformats.org/officeDocument/2006/relationships/image" Target="../media/image21.png"/><Relationship Id="rId31" Type="http://schemas.openxmlformats.org/officeDocument/2006/relationships/image" Target="../media/image27.png"/><Relationship Id="rId4" Type="http://schemas.openxmlformats.org/officeDocument/2006/relationships/image" Target="../media/image15.svg"/><Relationship Id="rId9" Type="http://schemas.openxmlformats.org/officeDocument/2006/relationships/image" Target="../media/image16.png"/><Relationship Id="rId14" Type="http://schemas.openxmlformats.org/officeDocument/2006/relationships/image" Target="../media/image25.svg"/><Relationship Id="rId22" Type="http://schemas.openxmlformats.org/officeDocument/2006/relationships/image" Target="../media/image33.svg"/><Relationship Id="rId27" Type="http://schemas.openxmlformats.org/officeDocument/2006/relationships/image" Target="../media/image25.png"/><Relationship Id="rId30" Type="http://schemas.openxmlformats.org/officeDocument/2006/relationships/image" Target="../media/image4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7.svg"/><Relationship Id="rId5" Type="http://schemas.openxmlformats.org/officeDocument/2006/relationships/image" Target="../media/image30.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841A516-55EB-E7E9-EE78-BA32534778B7}"/>
              </a:ext>
            </a:extLst>
          </p:cNvPr>
          <p:cNvSpPr>
            <a:spLocks noGrp="1"/>
          </p:cNvSpPr>
          <p:nvPr>
            <p:ph type="body" sz="quarter" idx="18"/>
          </p:nvPr>
        </p:nvSpPr>
        <p:spPr/>
        <p:txBody>
          <a:bodyPr/>
          <a:lstStyle/>
          <a:p>
            <a:r>
              <a:rPr lang="en-IE" dirty="0"/>
              <a:t>www.Budgeting.ie</a:t>
            </a:r>
          </a:p>
        </p:txBody>
      </p:sp>
      <p:sp>
        <p:nvSpPr>
          <p:cNvPr id="10" name="Text Placeholder 9">
            <a:extLst>
              <a:ext uri="{FF2B5EF4-FFF2-40B4-BE49-F238E27FC236}">
                <a16:creationId xmlns:a16="http://schemas.microsoft.com/office/drawing/2014/main" id="{9A50610F-74D9-B5F1-64BF-BF65C19ADE01}"/>
              </a:ext>
            </a:extLst>
          </p:cNvPr>
          <p:cNvSpPr>
            <a:spLocks noGrp="1"/>
          </p:cNvSpPr>
          <p:nvPr>
            <p:ph type="body" sz="quarter" idx="15"/>
          </p:nvPr>
        </p:nvSpPr>
        <p:spPr/>
        <p:txBody>
          <a:bodyPr/>
          <a:lstStyle/>
          <a:p>
            <a:r>
              <a:rPr lang="en-IE" dirty="0"/>
              <a:t>Irish Rural Link –</a:t>
            </a:r>
          </a:p>
          <a:p>
            <a:r>
              <a:rPr lang="en-IE" dirty="0" err="1"/>
              <a:t>Mesl</a:t>
            </a:r>
            <a:r>
              <a:rPr lang="en-IE" dirty="0"/>
              <a:t> presentation</a:t>
            </a:r>
          </a:p>
        </p:txBody>
      </p:sp>
      <p:sp>
        <p:nvSpPr>
          <p:cNvPr id="11" name="Text Placeholder 10">
            <a:extLst>
              <a:ext uri="{FF2B5EF4-FFF2-40B4-BE49-F238E27FC236}">
                <a16:creationId xmlns:a16="http://schemas.microsoft.com/office/drawing/2014/main" id="{0D3C4EEA-3C45-7E96-B3B6-0280BB321F37}"/>
              </a:ext>
            </a:extLst>
          </p:cNvPr>
          <p:cNvSpPr>
            <a:spLocks noGrp="1"/>
          </p:cNvSpPr>
          <p:nvPr>
            <p:ph type="body" sz="quarter" idx="16"/>
          </p:nvPr>
        </p:nvSpPr>
        <p:spPr/>
        <p:txBody>
          <a:bodyPr/>
          <a:lstStyle/>
          <a:p>
            <a:r>
              <a:rPr lang="en-IE" dirty="0"/>
              <a:t>Hannah Boylan </a:t>
            </a:r>
          </a:p>
          <a:p>
            <a:r>
              <a:rPr lang="en-IE" dirty="0"/>
              <a:t>Vincentian MESL Research Centre at SVP</a:t>
            </a:r>
          </a:p>
        </p:txBody>
      </p:sp>
      <p:sp>
        <p:nvSpPr>
          <p:cNvPr id="12" name="Text Placeholder 11">
            <a:extLst>
              <a:ext uri="{FF2B5EF4-FFF2-40B4-BE49-F238E27FC236}">
                <a16:creationId xmlns:a16="http://schemas.microsoft.com/office/drawing/2014/main" id="{65F0D219-D28B-FC6D-B225-66D868DE39FC}"/>
              </a:ext>
            </a:extLst>
          </p:cNvPr>
          <p:cNvSpPr>
            <a:spLocks noGrp="1"/>
          </p:cNvSpPr>
          <p:nvPr>
            <p:ph type="body" sz="quarter" idx="17"/>
          </p:nvPr>
        </p:nvSpPr>
        <p:spPr/>
        <p:txBody>
          <a:bodyPr/>
          <a:lstStyle/>
          <a:p>
            <a:r>
              <a:rPr lang="en-IE" dirty="0"/>
              <a:t>Irish Rural Link AGM </a:t>
            </a:r>
          </a:p>
          <a:p>
            <a:r>
              <a:rPr lang="en-IE" dirty="0"/>
              <a:t>2</a:t>
            </a:r>
            <a:r>
              <a:rPr lang="en-IE" baseline="30000" dirty="0"/>
              <a:t>nd</a:t>
            </a:r>
            <a:r>
              <a:rPr lang="en-IE" dirty="0"/>
              <a:t> October 2023</a:t>
            </a:r>
          </a:p>
        </p:txBody>
      </p:sp>
      <p:pic>
        <p:nvPicPr>
          <p:cNvPr id="14" name="Picture Placeholder 13" descr="Logo: Vincentian MESL Research Centre at SVP">
            <a:extLst>
              <a:ext uri="{FF2B5EF4-FFF2-40B4-BE49-F238E27FC236}">
                <a16:creationId xmlns:a16="http://schemas.microsoft.com/office/drawing/2014/main" id="{FA47E0E9-12E4-012E-0DB3-3E7EF62E65E4}"/>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rcRect t="20" b="20"/>
          <a:stretch>
            <a:fillRect/>
          </a:stretch>
        </p:blipFill>
        <p:spPr>
          <a:xfrm>
            <a:off x="428625" y="1333500"/>
            <a:ext cx="3240088" cy="3240088"/>
          </a:xfrm>
          <a:prstGeom prst="rect">
            <a:avLst/>
          </a:prstGeom>
        </p:spPr>
      </p:pic>
    </p:spTree>
    <p:extLst>
      <p:ext uri="{BB962C8B-B14F-4D97-AF65-F5344CB8AC3E}">
        <p14:creationId xmlns:p14="http://schemas.microsoft.com/office/powerpoint/2010/main" val="2905968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1CA256-E66A-4DEF-B7B8-8A2621C6CF52}"/>
              </a:ext>
            </a:extLst>
          </p:cNvPr>
          <p:cNvSpPr>
            <a:spLocks noGrp="1"/>
          </p:cNvSpPr>
          <p:nvPr>
            <p:ph type="body" idx="1"/>
          </p:nvPr>
        </p:nvSpPr>
        <p:spPr>
          <a:xfrm>
            <a:off x="838199" y="1064341"/>
            <a:ext cx="5147999" cy="704087"/>
          </a:xfrm>
        </p:spPr>
        <p:txBody>
          <a:bodyPr>
            <a:normAutofit/>
          </a:bodyPr>
          <a:lstStyle/>
          <a:p>
            <a:r>
              <a:rPr lang="en-IE" sz="2800" b="1" dirty="0"/>
              <a:t>Transport </a:t>
            </a:r>
          </a:p>
        </p:txBody>
      </p:sp>
      <p:sp>
        <p:nvSpPr>
          <p:cNvPr id="9" name="Content Placeholder 8">
            <a:extLst>
              <a:ext uri="{FF2B5EF4-FFF2-40B4-BE49-F238E27FC236}">
                <a16:creationId xmlns:a16="http://schemas.microsoft.com/office/drawing/2014/main" id="{E5DF47A7-7511-4243-9062-F0C85A7E149F}"/>
              </a:ext>
            </a:extLst>
          </p:cNvPr>
          <p:cNvSpPr>
            <a:spLocks noGrp="1"/>
          </p:cNvSpPr>
          <p:nvPr>
            <p:ph sz="half" idx="2"/>
          </p:nvPr>
        </p:nvSpPr>
        <p:spPr>
          <a:xfrm>
            <a:off x="838198" y="2077786"/>
            <a:ext cx="5148000" cy="2939381"/>
          </a:xfrm>
        </p:spPr>
        <p:txBody>
          <a:bodyPr/>
          <a:lstStyle/>
          <a:p>
            <a:r>
              <a:rPr lang="en-IE" sz="2400" dirty="0"/>
              <a:t>Urban Households – Public Transport </a:t>
            </a:r>
          </a:p>
          <a:p>
            <a:r>
              <a:rPr lang="en-IE" sz="2400" dirty="0"/>
              <a:t>Rural Households – Private Transport needed</a:t>
            </a:r>
          </a:p>
          <a:p>
            <a:r>
              <a:rPr lang="en-IE" sz="2400" dirty="0"/>
              <a:t>Example – additional €83 per week in MESL car related costs for Older Adult in a Rural area</a:t>
            </a:r>
          </a:p>
          <a:p>
            <a:endParaRPr lang="en-IE" dirty="0"/>
          </a:p>
          <a:p>
            <a:endParaRPr lang="en-IE" dirty="0"/>
          </a:p>
        </p:txBody>
      </p:sp>
      <p:pic>
        <p:nvPicPr>
          <p:cNvPr id="13" name="Content Placeholder 12" descr="Car">
            <a:extLst>
              <a:ext uri="{FF2B5EF4-FFF2-40B4-BE49-F238E27FC236}">
                <a16:creationId xmlns:a16="http://schemas.microsoft.com/office/drawing/2014/main" id="{A6DF2FA2-F87D-4662-884F-ABC497541EA3}"/>
              </a:ext>
            </a:extLst>
          </p:cNvPr>
          <p:cNvPicPr>
            <a:picLocks noGrp="1" noChangeAspect="1"/>
          </p:cNvPicPr>
          <p:nvPr>
            <p:ph sz="quarter" idx="4"/>
          </p:nvPr>
        </p:nvPicPr>
        <p:blipFill>
          <a:blip r:embed="rId3" cstate="hq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31647" y="1064341"/>
            <a:ext cx="914400" cy="914400"/>
          </a:xfrm>
        </p:spPr>
      </p:pic>
      <p:sp>
        <p:nvSpPr>
          <p:cNvPr id="11" name="Text Placeholder 10">
            <a:extLst>
              <a:ext uri="{FF2B5EF4-FFF2-40B4-BE49-F238E27FC236}">
                <a16:creationId xmlns:a16="http://schemas.microsoft.com/office/drawing/2014/main" id="{20B58A09-4746-4664-BF10-223A19B3C247}"/>
              </a:ext>
            </a:extLst>
          </p:cNvPr>
          <p:cNvSpPr>
            <a:spLocks noGrp="1"/>
          </p:cNvSpPr>
          <p:nvPr>
            <p:ph type="body" sz="quarter" idx="13"/>
          </p:nvPr>
        </p:nvSpPr>
        <p:spPr>
          <a:xfrm>
            <a:off x="6667765" y="1066606"/>
            <a:ext cx="5147998" cy="704087"/>
          </a:xfrm>
        </p:spPr>
        <p:txBody>
          <a:bodyPr>
            <a:normAutofit/>
          </a:bodyPr>
          <a:lstStyle/>
          <a:p>
            <a:r>
              <a:rPr lang="en-IE" sz="2800" b="1" dirty="0"/>
              <a:t>Household Energy</a:t>
            </a:r>
          </a:p>
        </p:txBody>
      </p:sp>
      <p:pic>
        <p:nvPicPr>
          <p:cNvPr id="15" name="Graphic 14" descr="Thermometer">
            <a:extLst>
              <a:ext uri="{FF2B5EF4-FFF2-40B4-BE49-F238E27FC236}">
                <a16:creationId xmlns:a16="http://schemas.microsoft.com/office/drawing/2014/main" id="{CC9CB5BF-84DE-4E5B-BBFF-9ED6AF7EF811}"/>
              </a:ext>
            </a:extLst>
          </p:cNvPr>
          <p:cNvPicPr>
            <a:picLocks noChangeAspect="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67765" y="1158401"/>
            <a:ext cx="726280" cy="726280"/>
          </a:xfrm>
          <a:prstGeom prst="rect">
            <a:avLst/>
          </a:prstGeom>
        </p:spPr>
      </p:pic>
      <p:sp>
        <p:nvSpPr>
          <p:cNvPr id="18" name="TextBox 17">
            <a:extLst>
              <a:ext uri="{FF2B5EF4-FFF2-40B4-BE49-F238E27FC236}">
                <a16:creationId xmlns:a16="http://schemas.microsoft.com/office/drawing/2014/main" id="{ED976FA2-7ACD-4485-A444-4A3B71ED8268}"/>
              </a:ext>
            </a:extLst>
          </p:cNvPr>
          <p:cNvSpPr txBox="1"/>
          <p:nvPr/>
        </p:nvSpPr>
        <p:spPr>
          <a:xfrm>
            <a:off x="6286500" y="1958041"/>
            <a:ext cx="5529263" cy="3139321"/>
          </a:xfrm>
          <a:prstGeom prst="rect">
            <a:avLst/>
          </a:prstGeom>
          <a:noFill/>
        </p:spPr>
        <p:txBody>
          <a:bodyPr wrap="square" rtlCol="0">
            <a:spAutoFit/>
          </a:bodyPr>
          <a:lstStyle/>
          <a:p>
            <a:pPr marL="285750" indent="-285750">
              <a:lnSpc>
                <a:spcPct val="150000"/>
              </a:lnSpc>
              <a:buClr>
                <a:schemeClr val="accent6"/>
              </a:buClr>
              <a:buFont typeface="Arial" panose="020B0604020202020204" pitchFamily="34" charset="0"/>
              <a:buChar char="•"/>
            </a:pPr>
            <a:r>
              <a:rPr lang="en-IE" sz="2400" dirty="0"/>
              <a:t>Rural Households – Home Heating Oil </a:t>
            </a:r>
          </a:p>
          <a:p>
            <a:pPr marL="285750" indent="-285750">
              <a:lnSpc>
                <a:spcPct val="150000"/>
              </a:lnSpc>
              <a:buClr>
                <a:schemeClr val="accent6"/>
              </a:buClr>
              <a:buFont typeface="Arial" panose="020B0604020202020204" pitchFamily="34" charset="0"/>
              <a:buChar char="•"/>
            </a:pPr>
            <a:r>
              <a:rPr lang="en-IE" sz="2400" dirty="0"/>
              <a:t>Urban Households – Natural Gas </a:t>
            </a:r>
          </a:p>
          <a:p>
            <a:pPr marL="285750" indent="-285750">
              <a:lnSpc>
                <a:spcPct val="150000"/>
              </a:lnSpc>
              <a:buClr>
                <a:schemeClr val="accent6"/>
              </a:buClr>
              <a:buFont typeface="Arial" panose="020B0604020202020204" pitchFamily="34" charset="0"/>
              <a:buChar char="•"/>
            </a:pPr>
            <a:r>
              <a:rPr lang="en-IE" sz="2400" dirty="0"/>
              <a:t>2023 first year that Urban MESL Energy costs exceeded Rural MESL Energy costs </a:t>
            </a:r>
          </a:p>
          <a:p>
            <a:pPr marL="285750" indent="-285750">
              <a:lnSpc>
                <a:spcPct val="150000"/>
              </a:lnSpc>
              <a:buClr>
                <a:schemeClr val="accent6"/>
              </a:buClr>
              <a:buFont typeface="Arial" panose="020B0604020202020204" pitchFamily="34" charset="0"/>
              <a:buChar char="•"/>
            </a:pPr>
            <a:r>
              <a:rPr lang="en-IE" sz="2400" dirty="0"/>
              <a:t>Substantial increase in cost of Natural Gas</a:t>
            </a:r>
          </a:p>
          <a:p>
            <a:pPr marL="285750" indent="-285750">
              <a:buFont typeface="Arial" panose="020B0604020202020204" pitchFamily="34" charset="0"/>
              <a:buChar char="•"/>
            </a:pPr>
            <a:endParaRPr lang="en-IE" dirty="0"/>
          </a:p>
        </p:txBody>
      </p:sp>
    </p:spTree>
    <p:extLst>
      <p:ext uri="{BB962C8B-B14F-4D97-AF65-F5344CB8AC3E}">
        <p14:creationId xmlns:p14="http://schemas.microsoft.com/office/powerpoint/2010/main" val="399271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ECA915-5CBE-4CE8-B3EE-6BED1A9A4502}"/>
              </a:ext>
            </a:extLst>
          </p:cNvPr>
          <p:cNvSpPr>
            <a:spLocks noGrp="1"/>
          </p:cNvSpPr>
          <p:nvPr>
            <p:ph type="title"/>
          </p:nvPr>
        </p:nvSpPr>
        <p:spPr/>
        <p:txBody>
          <a:bodyPr/>
          <a:lstStyle/>
          <a:p>
            <a:r>
              <a:rPr lang="en-IE" dirty="0"/>
              <a:t>	Other Rural Differences </a:t>
            </a:r>
          </a:p>
        </p:txBody>
      </p:sp>
      <p:sp>
        <p:nvSpPr>
          <p:cNvPr id="8" name="Content Placeholder 7">
            <a:extLst>
              <a:ext uri="{FF2B5EF4-FFF2-40B4-BE49-F238E27FC236}">
                <a16:creationId xmlns:a16="http://schemas.microsoft.com/office/drawing/2014/main" id="{3A27DC3F-EFCD-4D16-A0DF-1D1C6B323590}"/>
              </a:ext>
            </a:extLst>
          </p:cNvPr>
          <p:cNvSpPr>
            <a:spLocks noGrp="1"/>
          </p:cNvSpPr>
          <p:nvPr>
            <p:ph idx="1"/>
          </p:nvPr>
        </p:nvSpPr>
        <p:spPr/>
        <p:txBody>
          <a:bodyPr>
            <a:normAutofit/>
          </a:bodyPr>
          <a:lstStyle/>
          <a:p>
            <a:endParaRPr lang="en-IE" sz="2800" dirty="0"/>
          </a:p>
          <a:p>
            <a:r>
              <a:rPr lang="en-IE" sz="2800" dirty="0"/>
              <a:t>Food – additional costs due to greater use of local shops </a:t>
            </a:r>
          </a:p>
          <a:p>
            <a:pPr marL="0" indent="0">
              <a:buNone/>
            </a:pPr>
            <a:endParaRPr lang="en-IE" sz="2800" dirty="0"/>
          </a:p>
          <a:p>
            <a:r>
              <a:rPr lang="en-IE" sz="2800" dirty="0"/>
              <a:t>Health and Childcare – lower costs in Rural MESL baskets </a:t>
            </a:r>
          </a:p>
        </p:txBody>
      </p:sp>
      <p:pic>
        <p:nvPicPr>
          <p:cNvPr id="10" name="Graphic 9" descr="Magnifying glass">
            <a:extLst>
              <a:ext uri="{FF2B5EF4-FFF2-40B4-BE49-F238E27FC236}">
                <a16:creationId xmlns:a16="http://schemas.microsoft.com/office/drawing/2014/main" id="{0951F1FF-5DD8-4DF1-AD8A-C5199934F833}"/>
              </a:ext>
            </a:extLst>
          </p:cNvPr>
          <p:cNvPicPr>
            <a:picLocks noChangeAspect="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52500" y="438912"/>
            <a:ext cx="914400" cy="914400"/>
          </a:xfrm>
          <a:prstGeom prst="rect">
            <a:avLst/>
          </a:prstGeom>
        </p:spPr>
      </p:pic>
    </p:spTree>
    <p:extLst>
      <p:ext uri="{BB962C8B-B14F-4D97-AF65-F5344CB8AC3E}">
        <p14:creationId xmlns:p14="http://schemas.microsoft.com/office/powerpoint/2010/main" val="239452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352B6D-EF4A-4217-9576-7BFA0D5A489F}"/>
              </a:ext>
            </a:extLst>
          </p:cNvPr>
          <p:cNvSpPr>
            <a:spLocks noGrp="1"/>
          </p:cNvSpPr>
          <p:nvPr>
            <p:ph type="ctrTitle"/>
          </p:nvPr>
        </p:nvSpPr>
        <p:spPr/>
        <p:txBody>
          <a:bodyPr/>
          <a:lstStyle/>
          <a:p>
            <a:r>
              <a:rPr lang="en-IE" dirty="0"/>
              <a:t>Income Adequacy </a:t>
            </a:r>
          </a:p>
        </p:txBody>
      </p:sp>
      <p:sp>
        <p:nvSpPr>
          <p:cNvPr id="5" name="Subtitle 4">
            <a:extLst>
              <a:ext uri="{FF2B5EF4-FFF2-40B4-BE49-F238E27FC236}">
                <a16:creationId xmlns:a16="http://schemas.microsoft.com/office/drawing/2014/main" id="{B03BE3F8-10DF-417F-894B-BB49BDE76A91}"/>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217424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D4E904-4E0E-4424-98A1-EB56A39D1D27}"/>
              </a:ext>
            </a:extLst>
          </p:cNvPr>
          <p:cNvSpPr>
            <a:spLocks noGrp="1"/>
          </p:cNvSpPr>
          <p:nvPr>
            <p:ph type="title"/>
          </p:nvPr>
        </p:nvSpPr>
        <p:spPr/>
        <p:txBody>
          <a:bodyPr/>
          <a:lstStyle/>
          <a:p>
            <a:r>
              <a:rPr lang="en-IE" dirty="0"/>
              <a:t>Income Adequacy Trends 2023 </a:t>
            </a:r>
          </a:p>
        </p:txBody>
      </p:sp>
      <p:sp>
        <p:nvSpPr>
          <p:cNvPr id="5" name="Content Placeholder 4">
            <a:extLst>
              <a:ext uri="{FF2B5EF4-FFF2-40B4-BE49-F238E27FC236}">
                <a16:creationId xmlns:a16="http://schemas.microsoft.com/office/drawing/2014/main" id="{583FF580-7347-40CB-8A0E-80E1E4F0E961}"/>
              </a:ext>
            </a:extLst>
          </p:cNvPr>
          <p:cNvSpPr>
            <a:spLocks noGrp="1"/>
          </p:cNvSpPr>
          <p:nvPr>
            <p:ph sz="half" idx="1"/>
          </p:nvPr>
        </p:nvSpPr>
        <p:spPr/>
        <p:txBody>
          <a:bodyPr>
            <a:normAutofit lnSpcReduction="10000"/>
          </a:bodyPr>
          <a:lstStyle/>
          <a:p>
            <a:r>
              <a:rPr lang="en-IE" sz="2400" dirty="0"/>
              <a:t>Increase in Income Inadequacy found in 2023 MESL Update </a:t>
            </a:r>
          </a:p>
          <a:p>
            <a:r>
              <a:rPr lang="en-IE" sz="2400" dirty="0"/>
              <a:t>Increase in Deep Income Inadequacy (Income meeting less than 90% if MESL need)</a:t>
            </a:r>
          </a:p>
          <a:p>
            <a:r>
              <a:rPr lang="en-IE" sz="2400" dirty="0"/>
              <a:t>Increase in Cost of Living exceeding any increases to Social Welfare rates</a:t>
            </a:r>
          </a:p>
          <a:p>
            <a:endParaRPr lang="en-IE" dirty="0"/>
          </a:p>
        </p:txBody>
      </p:sp>
      <p:sp>
        <p:nvSpPr>
          <p:cNvPr id="6" name="Content Placeholder 5">
            <a:extLst>
              <a:ext uri="{FF2B5EF4-FFF2-40B4-BE49-F238E27FC236}">
                <a16:creationId xmlns:a16="http://schemas.microsoft.com/office/drawing/2014/main" id="{81323AFD-256D-4A66-97F1-F3DECE89F585}"/>
              </a:ext>
            </a:extLst>
          </p:cNvPr>
          <p:cNvSpPr>
            <a:spLocks noGrp="1"/>
          </p:cNvSpPr>
          <p:nvPr>
            <p:ph sz="half" idx="2"/>
          </p:nvPr>
        </p:nvSpPr>
        <p:spPr/>
        <p:txBody>
          <a:bodyPr>
            <a:normAutofit lnSpcReduction="10000"/>
          </a:bodyPr>
          <a:lstStyle/>
          <a:p>
            <a:r>
              <a:rPr lang="en-IE" sz="2400" dirty="0"/>
              <a:t>Deep Income Inadequacy more frequently seen in Households with Older Children and One Adult Headed Households (e.g. One Parent households and Single Adult households of working age)</a:t>
            </a:r>
          </a:p>
          <a:p>
            <a:r>
              <a:rPr lang="en-IE" sz="2400" dirty="0"/>
              <a:t>Secure and Stable Employment improves the adequacy of household income in comparison to Social Welfare alone </a:t>
            </a:r>
          </a:p>
          <a:p>
            <a:endParaRPr lang="en-IE" dirty="0"/>
          </a:p>
        </p:txBody>
      </p:sp>
    </p:spTree>
    <p:extLst>
      <p:ext uri="{BB962C8B-B14F-4D97-AF65-F5344CB8AC3E}">
        <p14:creationId xmlns:p14="http://schemas.microsoft.com/office/powerpoint/2010/main" val="862679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9B7EE-A465-49AF-BCBB-1604F3845BA7}"/>
              </a:ext>
            </a:extLst>
          </p:cNvPr>
          <p:cNvSpPr>
            <a:spLocks noGrp="1"/>
          </p:cNvSpPr>
          <p:nvPr>
            <p:ph type="title"/>
          </p:nvPr>
        </p:nvSpPr>
        <p:spPr/>
        <p:txBody>
          <a:bodyPr/>
          <a:lstStyle/>
          <a:p>
            <a:r>
              <a:rPr lang="en-IE" dirty="0"/>
              <a:t>Thank you</a:t>
            </a:r>
          </a:p>
        </p:txBody>
      </p:sp>
      <p:sp>
        <p:nvSpPr>
          <p:cNvPr id="5" name="Text Placeholder 4">
            <a:extLst>
              <a:ext uri="{FF2B5EF4-FFF2-40B4-BE49-F238E27FC236}">
                <a16:creationId xmlns:a16="http://schemas.microsoft.com/office/drawing/2014/main" id="{F75904DA-2C08-4FED-9D5A-372ACCD7BE1C}"/>
              </a:ext>
            </a:extLst>
          </p:cNvPr>
          <p:cNvSpPr>
            <a:spLocks noGrp="1"/>
          </p:cNvSpPr>
          <p:nvPr>
            <p:ph type="body" idx="1"/>
          </p:nvPr>
        </p:nvSpPr>
        <p:spPr/>
        <p:txBody>
          <a:bodyPr/>
          <a:lstStyle/>
          <a:p>
            <a:pPr marL="0" indent="0">
              <a:buNone/>
            </a:pPr>
            <a:r>
              <a:rPr lang="en-IE" dirty="0"/>
              <a:t>Find more information at: www.budgeting,ie</a:t>
            </a:r>
          </a:p>
        </p:txBody>
      </p:sp>
    </p:spTree>
    <p:extLst>
      <p:ext uri="{BB962C8B-B14F-4D97-AF65-F5344CB8AC3E}">
        <p14:creationId xmlns:p14="http://schemas.microsoft.com/office/powerpoint/2010/main" val="14297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E630-07C4-4583-AF8B-16AD53531B7B}"/>
              </a:ext>
            </a:extLst>
          </p:cNvPr>
          <p:cNvSpPr>
            <a:spLocks noGrp="1"/>
          </p:cNvSpPr>
          <p:nvPr>
            <p:ph type="title"/>
          </p:nvPr>
        </p:nvSpPr>
        <p:spPr/>
        <p:txBody>
          <a:bodyPr>
            <a:normAutofit/>
          </a:bodyPr>
          <a:lstStyle/>
          <a:p>
            <a:r>
              <a:rPr lang="en-IE" sz="2800"/>
              <a:t>Outline</a:t>
            </a:r>
            <a:endParaRPr lang="en-IE" sz="2800" dirty="0"/>
          </a:p>
        </p:txBody>
      </p:sp>
      <p:sp>
        <p:nvSpPr>
          <p:cNvPr id="4" name="Text Placeholder 3">
            <a:extLst>
              <a:ext uri="{FF2B5EF4-FFF2-40B4-BE49-F238E27FC236}">
                <a16:creationId xmlns:a16="http://schemas.microsoft.com/office/drawing/2014/main" id="{C5C2DE36-C0E6-4141-91E3-C415FACB5FC5}"/>
              </a:ext>
            </a:extLst>
          </p:cNvPr>
          <p:cNvSpPr>
            <a:spLocks noGrp="1"/>
          </p:cNvSpPr>
          <p:nvPr>
            <p:ph type="body" sz="half" idx="2"/>
          </p:nvPr>
        </p:nvSpPr>
        <p:spPr/>
        <p:txBody>
          <a:bodyPr/>
          <a:lstStyle/>
          <a:p>
            <a:endParaRPr lang="en-IE" dirty="0"/>
          </a:p>
        </p:txBody>
      </p:sp>
      <p:graphicFrame>
        <p:nvGraphicFramePr>
          <p:cNvPr id="5" name="Content Placeholder 14">
            <a:extLst>
              <a:ext uri="{FF2B5EF4-FFF2-40B4-BE49-F238E27FC236}">
                <a16:creationId xmlns:a16="http://schemas.microsoft.com/office/drawing/2014/main" id="{0E719439-FA38-6A1C-B01F-5A9FB9957FEC}"/>
              </a:ext>
            </a:extLst>
          </p:cNvPr>
          <p:cNvGraphicFramePr>
            <a:graphicFrameLocks noGrp="1"/>
          </p:cNvGraphicFramePr>
          <p:nvPr>
            <p:ph idx="1"/>
            <p:extLst>
              <p:ext uri="{D42A27DB-BD31-4B8C-83A1-F6EECF244321}">
                <p14:modId xmlns:p14="http://schemas.microsoft.com/office/powerpoint/2010/main" val="117266043"/>
              </p:ext>
            </p:extLst>
          </p:nvPr>
        </p:nvGraphicFramePr>
        <p:xfrm>
          <a:off x="4297363" y="804863"/>
          <a:ext cx="7254875"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9968709-3FF4-47E2-A798-1323C79A54C6}"/>
              </a:ext>
            </a:extLst>
          </p:cNvPr>
          <p:cNvSpPr txBox="1"/>
          <p:nvPr/>
        </p:nvSpPr>
        <p:spPr>
          <a:xfrm>
            <a:off x="5543549" y="1028699"/>
            <a:ext cx="5729290" cy="584775"/>
          </a:xfrm>
          <a:prstGeom prst="rect">
            <a:avLst/>
          </a:prstGeom>
          <a:noFill/>
        </p:spPr>
        <p:txBody>
          <a:bodyPr wrap="square" rtlCol="0">
            <a:spAutoFit/>
          </a:bodyPr>
          <a:lstStyle/>
          <a:p>
            <a:r>
              <a:rPr lang="en-IE" sz="3200" dirty="0"/>
              <a:t>What is the MESL Research?</a:t>
            </a:r>
            <a:r>
              <a:rPr lang="en-IE" dirty="0"/>
              <a:t> </a:t>
            </a:r>
          </a:p>
        </p:txBody>
      </p:sp>
      <p:sp>
        <p:nvSpPr>
          <p:cNvPr id="6" name="TextBox 5">
            <a:extLst>
              <a:ext uri="{FF2B5EF4-FFF2-40B4-BE49-F238E27FC236}">
                <a16:creationId xmlns:a16="http://schemas.microsoft.com/office/drawing/2014/main" id="{B57FCA9B-6DB1-4161-98F6-E4247278C893}"/>
              </a:ext>
            </a:extLst>
          </p:cNvPr>
          <p:cNvSpPr txBox="1"/>
          <p:nvPr/>
        </p:nvSpPr>
        <p:spPr>
          <a:xfrm>
            <a:off x="5543550" y="2514600"/>
            <a:ext cx="5729289" cy="584775"/>
          </a:xfrm>
          <a:prstGeom prst="rect">
            <a:avLst/>
          </a:prstGeom>
          <a:noFill/>
        </p:spPr>
        <p:txBody>
          <a:bodyPr wrap="square" rtlCol="0">
            <a:spAutoFit/>
          </a:bodyPr>
          <a:lstStyle/>
          <a:p>
            <a:r>
              <a:rPr lang="en-IE" sz="3200" dirty="0"/>
              <a:t>2023 MESL Update Findings</a:t>
            </a:r>
          </a:p>
        </p:txBody>
      </p:sp>
      <p:sp>
        <p:nvSpPr>
          <p:cNvPr id="7" name="TextBox 6">
            <a:extLst>
              <a:ext uri="{FF2B5EF4-FFF2-40B4-BE49-F238E27FC236}">
                <a16:creationId xmlns:a16="http://schemas.microsoft.com/office/drawing/2014/main" id="{262905BD-4527-4004-89D0-DDE17211978F}"/>
              </a:ext>
            </a:extLst>
          </p:cNvPr>
          <p:cNvSpPr txBox="1"/>
          <p:nvPr/>
        </p:nvSpPr>
        <p:spPr>
          <a:xfrm>
            <a:off x="5543550" y="3757613"/>
            <a:ext cx="5729289" cy="584775"/>
          </a:xfrm>
          <a:prstGeom prst="rect">
            <a:avLst/>
          </a:prstGeom>
          <a:noFill/>
        </p:spPr>
        <p:txBody>
          <a:bodyPr wrap="square" rtlCol="0">
            <a:spAutoFit/>
          </a:bodyPr>
          <a:lstStyle/>
          <a:p>
            <a:r>
              <a:rPr lang="en-IE" sz="3200" dirty="0"/>
              <a:t>Urban and Rural Differences </a:t>
            </a:r>
          </a:p>
        </p:txBody>
      </p:sp>
      <p:sp>
        <p:nvSpPr>
          <p:cNvPr id="8" name="TextBox 7">
            <a:extLst>
              <a:ext uri="{FF2B5EF4-FFF2-40B4-BE49-F238E27FC236}">
                <a16:creationId xmlns:a16="http://schemas.microsoft.com/office/drawing/2014/main" id="{B77F3402-56A8-467E-B630-118799297890}"/>
              </a:ext>
            </a:extLst>
          </p:cNvPr>
          <p:cNvSpPr txBox="1"/>
          <p:nvPr/>
        </p:nvSpPr>
        <p:spPr>
          <a:xfrm>
            <a:off x="5543550" y="5157788"/>
            <a:ext cx="5457826" cy="584775"/>
          </a:xfrm>
          <a:prstGeom prst="rect">
            <a:avLst/>
          </a:prstGeom>
          <a:noFill/>
        </p:spPr>
        <p:txBody>
          <a:bodyPr wrap="square" rtlCol="0">
            <a:spAutoFit/>
          </a:bodyPr>
          <a:lstStyle/>
          <a:p>
            <a:r>
              <a:rPr lang="en-IE" sz="3200" dirty="0"/>
              <a:t>Income Adequacy</a:t>
            </a:r>
          </a:p>
        </p:txBody>
      </p:sp>
    </p:spTree>
    <p:extLst>
      <p:ext uri="{BB962C8B-B14F-4D97-AF65-F5344CB8AC3E}">
        <p14:creationId xmlns:p14="http://schemas.microsoft.com/office/powerpoint/2010/main" val="155487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45180C-B771-4F39-A192-E4ABD2486053}"/>
              </a:ext>
            </a:extLst>
          </p:cNvPr>
          <p:cNvSpPr>
            <a:spLocks noGrp="1"/>
          </p:cNvSpPr>
          <p:nvPr>
            <p:ph type="title"/>
          </p:nvPr>
        </p:nvSpPr>
        <p:spPr/>
        <p:txBody>
          <a:bodyPr/>
          <a:lstStyle/>
          <a:p>
            <a:r>
              <a:rPr lang="en-IE" sz="3600" dirty="0"/>
              <a:t>MESL Research</a:t>
            </a:r>
          </a:p>
        </p:txBody>
      </p:sp>
      <p:sp>
        <p:nvSpPr>
          <p:cNvPr id="3" name="Text Placeholder 2">
            <a:extLst>
              <a:ext uri="{FF2B5EF4-FFF2-40B4-BE49-F238E27FC236}">
                <a16:creationId xmlns:a16="http://schemas.microsoft.com/office/drawing/2014/main" id="{67D85FC0-1A8C-40B7-ABCD-843AD2B7B31F}"/>
              </a:ext>
            </a:extLst>
          </p:cNvPr>
          <p:cNvSpPr>
            <a:spLocks noGrp="1"/>
          </p:cNvSpPr>
          <p:nvPr>
            <p:ph type="body" sz="half" idx="2"/>
          </p:nvPr>
        </p:nvSpPr>
        <p:spPr/>
        <p:txBody>
          <a:bodyPr/>
          <a:lstStyle/>
          <a:p>
            <a:pPr marL="144000" lvl="0">
              <a:lnSpc>
                <a:spcPct val="105000"/>
              </a:lnSpc>
              <a:spcBef>
                <a:spcPts val="0"/>
              </a:spcBef>
              <a:spcAft>
                <a:spcPts val="600"/>
              </a:spcAft>
              <a:buClr>
                <a:srgbClr val="1D477A"/>
              </a:buClr>
              <a:buSzPct val="125000"/>
            </a:pPr>
            <a:r>
              <a:rPr lang="en-US" sz="2400" dirty="0">
                <a:solidFill>
                  <a:prstClr val="black"/>
                </a:solidFill>
              </a:rPr>
              <a:t>Working with members of the public to identify the cost of a socially acceptable </a:t>
            </a:r>
            <a:r>
              <a:rPr lang="en-US" sz="2400" b="1" dirty="0">
                <a:solidFill>
                  <a:srgbClr val="1D477A"/>
                </a:solidFill>
              </a:rPr>
              <a:t>Minimum Essential Standard of Living</a:t>
            </a:r>
            <a:r>
              <a:rPr lang="en-US" sz="2400" dirty="0">
                <a:solidFill>
                  <a:prstClr val="black"/>
                </a:solidFill>
              </a:rPr>
              <a:t>.</a:t>
            </a:r>
          </a:p>
          <a:p>
            <a:endParaRPr lang="en-IE" dirty="0"/>
          </a:p>
        </p:txBody>
      </p:sp>
      <p:sp>
        <p:nvSpPr>
          <p:cNvPr id="2" name="Content Placeholder 1">
            <a:extLst>
              <a:ext uri="{FF2B5EF4-FFF2-40B4-BE49-F238E27FC236}">
                <a16:creationId xmlns:a16="http://schemas.microsoft.com/office/drawing/2014/main" id="{AE5CCD90-548A-481B-A446-1CB733384308}"/>
              </a:ext>
            </a:extLst>
          </p:cNvPr>
          <p:cNvSpPr>
            <a:spLocks noGrp="1"/>
          </p:cNvSpPr>
          <p:nvPr>
            <p:ph idx="1"/>
          </p:nvPr>
        </p:nvSpPr>
        <p:spPr>
          <a:xfrm>
            <a:off x="5183188" y="295936"/>
            <a:ext cx="6172200" cy="6276313"/>
          </a:xfrm>
        </p:spPr>
        <p:txBody>
          <a:bodyPr>
            <a:normAutofit/>
          </a:bodyPr>
          <a:lstStyle/>
          <a:p>
            <a:pPr>
              <a:lnSpc>
                <a:spcPct val="114000"/>
              </a:lnSpc>
              <a:buSzPct val="125000"/>
            </a:pPr>
            <a:r>
              <a:rPr lang="en-US" sz="2100" b="1" dirty="0"/>
              <a:t>What do people need to be able to live with dignity?</a:t>
            </a:r>
          </a:p>
          <a:p>
            <a:pPr>
              <a:lnSpc>
                <a:spcPct val="114000"/>
              </a:lnSpc>
              <a:buSzPct val="125000"/>
            </a:pPr>
            <a:r>
              <a:rPr lang="en-US" sz="2100" dirty="0"/>
              <a:t>An acceptable minimum for everyone</a:t>
            </a:r>
          </a:p>
          <a:p>
            <a:pPr>
              <a:lnSpc>
                <a:spcPct val="114000"/>
              </a:lnSpc>
              <a:buSzPct val="125000"/>
            </a:pPr>
            <a:r>
              <a:rPr lang="en-US" sz="2100" dirty="0"/>
              <a:t>A level no-one should be expected to live below</a:t>
            </a:r>
          </a:p>
          <a:p>
            <a:pPr>
              <a:lnSpc>
                <a:spcPct val="114000"/>
              </a:lnSpc>
              <a:buSzPct val="125000"/>
            </a:pPr>
            <a:r>
              <a:rPr lang="en-IE" sz="2100" dirty="0"/>
              <a:t>Consensual Budget Standards method</a:t>
            </a:r>
          </a:p>
          <a:p>
            <a:pPr lvl="1">
              <a:lnSpc>
                <a:spcPct val="114000"/>
              </a:lnSpc>
              <a:spcBef>
                <a:spcPts val="0"/>
              </a:spcBef>
            </a:pPr>
            <a:r>
              <a:rPr lang="en-IE" sz="1900" dirty="0"/>
              <a:t>Deliberative focus groups </a:t>
            </a:r>
          </a:p>
          <a:p>
            <a:pPr lvl="1">
              <a:lnSpc>
                <a:spcPct val="114000"/>
              </a:lnSpc>
              <a:spcBef>
                <a:spcPts val="0"/>
              </a:spcBef>
            </a:pPr>
            <a:r>
              <a:rPr lang="en-IE" sz="1900" dirty="0"/>
              <a:t>Negotiated social consensus</a:t>
            </a:r>
          </a:p>
          <a:p>
            <a:pPr>
              <a:lnSpc>
                <a:spcPct val="114000"/>
              </a:lnSpc>
              <a:buSzPct val="125000"/>
            </a:pPr>
            <a:r>
              <a:rPr lang="en-US" sz="2100" dirty="0"/>
              <a:t>Counts the actual average weekly cost of the 2,000+ essential goods and services</a:t>
            </a:r>
          </a:p>
          <a:p>
            <a:pPr>
              <a:lnSpc>
                <a:spcPct val="114000"/>
              </a:lnSpc>
              <a:buSzPct val="125000"/>
            </a:pPr>
            <a:r>
              <a:rPr lang="en-US" sz="2100" dirty="0"/>
              <a:t>Reflects concepts which underpin:</a:t>
            </a:r>
          </a:p>
          <a:p>
            <a:pPr lvl="1">
              <a:lnSpc>
                <a:spcPct val="114000"/>
              </a:lnSpc>
              <a:spcBef>
                <a:spcPts val="0"/>
              </a:spcBef>
            </a:pPr>
            <a:r>
              <a:rPr lang="en-US" sz="1900" dirty="0"/>
              <a:t>Human Right to adequate standard of living</a:t>
            </a:r>
          </a:p>
          <a:p>
            <a:pPr lvl="1">
              <a:lnSpc>
                <a:spcPct val="114000"/>
              </a:lnSpc>
              <a:spcBef>
                <a:spcPts val="0"/>
              </a:spcBef>
            </a:pPr>
            <a:r>
              <a:rPr lang="en-US" sz="1900" dirty="0"/>
              <a:t>European Pillar of Social Rights</a:t>
            </a:r>
          </a:p>
          <a:p>
            <a:pPr lvl="1">
              <a:lnSpc>
                <a:spcPct val="114000"/>
              </a:lnSpc>
              <a:spcBef>
                <a:spcPts val="0"/>
              </a:spcBef>
            </a:pPr>
            <a:r>
              <a:rPr lang="en-US" sz="1900" dirty="0"/>
              <a:t>Irish Government definition of poverty</a:t>
            </a:r>
          </a:p>
          <a:p>
            <a:pPr>
              <a:lnSpc>
                <a:spcPct val="114000"/>
              </a:lnSpc>
              <a:buSzPct val="125000"/>
            </a:pPr>
            <a:r>
              <a:rPr lang="en-IE" sz="2100" dirty="0"/>
              <a:t>Evidence based benchmark to assess the income required to enable people to live with dignity, at a minimum but acceptable level</a:t>
            </a:r>
            <a:endParaRPr lang="en-US" sz="2100" dirty="0"/>
          </a:p>
          <a:p>
            <a:endParaRPr lang="en-IE" dirty="0"/>
          </a:p>
        </p:txBody>
      </p:sp>
    </p:spTree>
    <p:extLst>
      <p:ext uri="{BB962C8B-B14F-4D97-AF65-F5344CB8AC3E}">
        <p14:creationId xmlns:p14="http://schemas.microsoft.com/office/powerpoint/2010/main" val="198585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04AA04-4C21-461F-A606-D73D3F05FC3D}"/>
              </a:ext>
            </a:extLst>
          </p:cNvPr>
          <p:cNvSpPr>
            <a:spLocks noGrp="1"/>
          </p:cNvSpPr>
          <p:nvPr>
            <p:ph type="title"/>
          </p:nvPr>
        </p:nvSpPr>
        <p:spPr>
          <a:xfrm>
            <a:off x="838200" y="1284980"/>
            <a:ext cx="3932237" cy="1188720"/>
          </a:xfrm>
        </p:spPr>
        <p:txBody>
          <a:bodyPr/>
          <a:lstStyle/>
          <a:p>
            <a:pPr algn="ctr"/>
            <a:r>
              <a:rPr lang="en-IE" dirty="0"/>
              <a:t>Household Types</a:t>
            </a:r>
          </a:p>
        </p:txBody>
      </p:sp>
      <p:sp>
        <p:nvSpPr>
          <p:cNvPr id="2" name="Content Placeholder 1">
            <a:extLst>
              <a:ext uri="{FF2B5EF4-FFF2-40B4-BE49-F238E27FC236}">
                <a16:creationId xmlns:a16="http://schemas.microsoft.com/office/drawing/2014/main" id="{C12FF711-7DC2-49DF-8DBC-BEE8B47643A8}"/>
              </a:ext>
            </a:extLst>
          </p:cNvPr>
          <p:cNvSpPr>
            <a:spLocks noGrp="1"/>
          </p:cNvSpPr>
          <p:nvPr>
            <p:ph idx="1"/>
          </p:nvPr>
        </p:nvSpPr>
        <p:spPr>
          <a:xfrm>
            <a:off x="5183188" y="533399"/>
            <a:ext cx="6172200" cy="5327651"/>
          </a:xfrm>
        </p:spPr>
        <p:txBody>
          <a:bodyPr>
            <a:normAutofit/>
          </a:bodyPr>
          <a:lstStyle/>
          <a:p>
            <a:pPr lvl="0"/>
            <a:r>
              <a:rPr lang="en-IE" dirty="0"/>
              <a:t>90% of households across Urban &amp; Rural areas</a:t>
            </a:r>
          </a:p>
          <a:p>
            <a:pPr lvl="1"/>
            <a:r>
              <a:rPr lang="en-IE" dirty="0"/>
              <a:t>Two Parent household types, </a:t>
            </a:r>
            <a:br>
              <a:rPr lang="en-IE" dirty="0"/>
            </a:br>
            <a:r>
              <a:rPr lang="en-IE" dirty="0"/>
              <a:t>with 1 to 4 children</a:t>
            </a:r>
          </a:p>
          <a:p>
            <a:pPr lvl="1"/>
            <a:r>
              <a:rPr lang="en-IE" dirty="0"/>
              <a:t>One Parent household types, </a:t>
            </a:r>
            <a:br>
              <a:rPr lang="en-IE" dirty="0"/>
            </a:br>
            <a:r>
              <a:rPr lang="en-IE" dirty="0"/>
              <a:t>with 1 to 4 children</a:t>
            </a:r>
          </a:p>
          <a:p>
            <a:pPr lvl="1"/>
            <a:r>
              <a:rPr lang="en-IE" dirty="0"/>
              <a:t>Single Adult, of working age</a:t>
            </a:r>
          </a:p>
          <a:p>
            <a:pPr lvl="1"/>
            <a:r>
              <a:rPr lang="en-IE" dirty="0"/>
              <a:t>Cohabiting Couple, of working age</a:t>
            </a:r>
          </a:p>
          <a:p>
            <a:pPr lvl="1"/>
            <a:r>
              <a:rPr lang="en-IE" dirty="0"/>
              <a:t>Older Person, living alone</a:t>
            </a:r>
          </a:p>
          <a:p>
            <a:pPr lvl="1"/>
            <a:r>
              <a:rPr lang="en-IE" dirty="0"/>
              <a:t>Older Couple</a:t>
            </a:r>
          </a:p>
        </p:txBody>
      </p:sp>
      <p:grpSp>
        <p:nvGrpSpPr>
          <p:cNvPr id="5" name="Group 4">
            <a:extLst>
              <a:ext uri="{FF2B5EF4-FFF2-40B4-BE49-F238E27FC236}">
                <a16:creationId xmlns:a16="http://schemas.microsoft.com/office/drawing/2014/main" id="{D4B626E9-0519-47EC-8717-8D7B808E25DC}"/>
              </a:ext>
              <a:ext uri="{C183D7F6-B498-43B3-948B-1728B52AA6E4}">
                <adec:decorative xmlns:adec="http://schemas.microsoft.com/office/drawing/2017/decorative" xmlns="" val="1"/>
              </a:ext>
            </a:extLst>
          </p:cNvPr>
          <p:cNvGrpSpPr>
            <a:grpSpLocks noChangeAspect="1"/>
          </p:cNvGrpSpPr>
          <p:nvPr/>
        </p:nvGrpSpPr>
        <p:grpSpPr>
          <a:xfrm>
            <a:off x="836612" y="2550842"/>
            <a:ext cx="3932237" cy="1756315"/>
            <a:chOff x="6226724" y="2806700"/>
            <a:chExt cx="5424529" cy="2422840"/>
          </a:xfrm>
        </p:grpSpPr>
        <p:pic>
          <p:nvPicPr>
            <p:cNvPr id="6" name="Picture 5">
              <a:extLst>
                <a:ext uri="{FF2B5EF4-FFF2-40B4-BE49-F238E27FC236}">
                  <a16:creationId xmlns:a16="http://schemas.microsoft.com/office/drawing/2014/main" id="{BC7D7688-7806-464C-A8FE-0EC79729CD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26724" y="2806700"/>
              <a:ext cx="5334118" cy="1188000"/>
            </a:xfrm>
            <a:prstGeom prst="rect">
              <a:avLst/>
            </a:prstGeom>
          </p:spPr>
        </p:pic>
        <p:pic>
          <p:nvPicPr>
            <p:cNvPr id="7" name="Picture 6">
              <a:extLst>
                <a:ext uri="{FF2B5EF4-FFF2-40B4-BE49-F238E27FC236}">
                  <a16:creationId xmlns:a16="http://schemas.microsoft.com/office/drawing/2014/main" id="{CC6D0544-A8B9-4057-930B-676F2C0D017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26724" y="4041540"/>
              <a:ext cx="5424529" cy="1188000"/>
            </a:xfrm>
            <a:prstGeom prst="rect">
              <a:avLst/>
            </a:prstGeom>
          </p:spPr>
        </p:pic>
      </p:grpSp>
    </p:spTree>
    <p:extLst>
      <p:ext uri="{BB962C8B-B14F-4D97-AF65-F5344CB8AC3E}">
        <p14:creationId xmlns:p14="http://schemas.microsoft.com/office/powerpoint/2010/main" val="429432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Dot House Services" hidden="1">
            <a:extLst>
              <a:ext uri="{FF2B5EF4-FFF2-40B4-BE49-F238E27FC236}">
                <a16:creationId xmlns:a16="http://schemas.microsoft.com/office/drawing/2014/main" id="{0F3F155C-F1FD-C9F0-103C-F853856A69CA}"/>
              </a:ext>
              <a:ext uri="{C183D7F6-B498-43B3-948B-1728B52AA6E4}">
                <adec:decorative xmlns:adec="http://schemas.microsoft.com/office/drawing/2017/decorative" xmlns="" val="1"/>
              </a:ext>
            </a:extLst>
          </p:cNvPr>
          <p:cNvSpPr/>
          <p:nvPr/>
        </p:nvSpPr>
        <p:spPr>
          <a:xfrm>
            <a:off x="8342291" y="3194371"/>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73" name="Dot Insurance" hidden="1">
            <a:extLst>
              <a:ext uri="{FF2B5EF4-FFF2-40B4-BE49-F238E27FC236}">
                <a16:creationId xmlns:a16="http://schemas.microsoft.com/office/drawing/2014/main" id="{4F27D2A0-E293-04AD-0DF6-2BD4F9569E37}"/>
              </a:ext>
              <a:ext uri="{C183D7F6-B498-43B3-948B-1728B52AA6E4}">
                <adec:decorative xmlns:adec="http://schemas.microsoft.com/office/drawing/2017/decorative" xmlns="" val="1"/>
              </a:ext>
            </a:extLst>
          </p:cNvPr>
          <p:cNvSpPr/>
          <p:nvPr/>
        </p:nvSpPr>
        <p:spPr>
          <a:xfrm>
            <a:off x="8342291" y="2468918"/>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74" name="Dot Pers Costs" hidden="1">
            <a:extLst>
              <a:ext uri="{FF2B5EF4-FFF2-40B4-BE49-F238E27FC236}">
                <a16:creationId xmlns:a16="http://schemas.microsoft.com/office/drawing/2014/main" id="{CFBE8178-3D71-9537-ABA1-E9C19D4F0DF9}"/>
              </a:ext>
              <a:ext uri="{C183D7F6-B498-43B3-948B-1728B52AA6E4}">
                <adec:decorative xmlns:adec="http://schemas.microsoft.com/office/drawing/2017/decorative" xmlns="" val="1"/>
              </a:ext>
            </a:extLst>
          </p:cNvPr>
          <p:cNvSpPr/>
          <p:nvPr/>
        </p:nvSpPr>
        <p:spPr>
          <a:xfrm>
            <a:off x="8342291" y="1743465"/>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75" name="Dot Soc Inc" hidden="1">
            <a:extLst>
              <a:ext uri="{FF2B5EF4-FFF2-40B4-BE49-F238E27FC236}">
                <a16:creationId xmlns:a16="http://schemas.microsoft.com/office/drawing/2014/main" id="{02880371-1BBF-E3F6-4788-65BF8E165CB4}"/>
              </a:ext>
              <a:ext uri="{C183D7F6-B498-43B3-948B-1728B52AA6E4}">
                <adec:decorative xmlns:adec="http://schemas.microsoft.com/office/drawing/2017/decorative" xmlns="" val="1"/>
              </a:ext>
            </a:extLst>
          </p:cNvPr>
          <p:cNvSpPr/>
          <p:nvPr/>
        </p:nvSpPr>
        <p:spPr>
          <a:xfrm>
            <a:off x="8342291" y="1018012"/>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76" name="Dot Transport" hidden="1">
            <a:extLst>
              <a:ext uri="{FF2B5EF4-FFF2-40B4-BE49-F238E27FC236}">
                <a16:creationId xmlns:a16="http://schemas.microsoft.com/office/drawing/2014/main" id="{082CCF78-A31A-0578-8215-FE81898FAA62}"/>
              </a:ext>
              <a:ext uri="{C183D7F6-B498-43B3-948B-1728B52AA6E4}">
                <adec:decorative xmlns:adec="http://schemas.microsoft.com/office/drawing/2017/decorative" xmlns="" val="1"/>
              </a:ext>
            </a:extLst>
          </p:cNvPr>
          <p:cNvSpPr/>
          <p:nvPr/>
        </p:nvSpPr>
        <p:spPr>
          <a:xfrm>
            <a:off x="8342291" y="292559"/>
            <a:ext cx="450000" cy="450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dirty="0">
              <a:solidFill>
                <a:srgbClr val="00B0F0"/>
              </a:solidFill>
            </a:endParaRPr>
          </a:p>
        </p:txBody>
      </p:sp>
      <p:sp>
        <p:nvSpPr>
          <p:cNvPr id="77" name="Dot Savings" hidden="1">
            <a:extLst>
              <a:ext uri="{FF2B5EF4-FFF2-40B4-BE49-F238E27FC236}">
                <a16:creationId xmlns:a16="http://schemas.microsoft.com/office/drawing/2014/main" id="{87B7FC28-BCFF-E7BD-F843-E4E99BB8DB92}"/>
              </a:ext>
              <a:ext uri="{C183D7F6-B498-43B3-948B-1728B52AA6E4}">
                <adec:decorative xmlns:adec="http://schemas.microsoft.com/office/drawing/2017/decorative" xmlns="" val="1"/>
              </a:ext>
            </a:extLst>
          </p:cNvPr>
          <p:cNvSpPr/>
          <p:nvPr/>
        </p:nvSpPr>
        <p:spPr>
          <a:xfrm>
            <a:off x="8342291" y="3919824"/>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78" name="Dot Housing" hidden="1">
            <a:extLst>
              <a:ext uri="{FF2B5EF4-FFF2-40B4-BE49-F238E27FC236}">
                <a16:creationId xmlns:a16="http://schemas.microsoft.com/office/drawing/2014/main" id="{EFB95FC9-9EED-2619-D294-852CCB486FF8}"/>
              </a:ext>
              <a:ext uri="{C183D7F6-B498-43B3-948B-1728B52AA6E4}">
                <adec:decorative xmlns:adec="http://schemas.microsoft.com/office/drawing/2017/decorative" xmlns="" val="1"/>
              </a:ext>
            </a:extLst>
          </p:cNvPr>
          <p:cNvSpPr/>
          <p:nvPr/>
        </p:nvSpPr>
        <p:spPr>
          <a:xfrm>
            <a:off x="8342291" y="4645277"/>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79" name="Dot Childcare" hidden="1">
            <a:extLst>
              <a:ext uri="{FF2B5EF4-FFF2-40B4-BE49-F238E27FC236}">
                <a16:creationId xmlns:a16="http://schemas.microsoft.com/office/drawing/2014/main" id="{8C90B909-E04A-72DE-B896-D388A74F7B3E}"/>
              </a:ext>
              <a:ext uri="{C183D7F6-B498-43B3-948B-1728B52AA6E4}">
                <adec:decorative xmlns:adec="http://schemas.microsoft.com/office/drawing/2017/decorative" xmlns="" val="1"/>
              </a:ext>
            </a:extLst>
          </p:cNvPr>
          <p:cNvSpPr/>
          <p:nvPr/>
        </p:nvSpPr>
        <p:spPr>
          <a:xfrm>
            <a:off x="8342291" y="5370729"/>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67" name="Dot H Goods" hidden="1">
            <a:extLst>
              <a:ext uri="{FF2B5EF4-FFF2-40B4-BE49-F238E27FC236}">
                <a16:creationId xmlns:a16="http://schemas.microsoft.com/office/drawing/2014/main" id="{73BA341D-7F80-F1FF-AEA9-66AB14BC8B9D}"/>
              </a:ext>
              <a:ext uri="{C183D7F6-B498-43B3-948B-1728B52AA6E4}">
                <adec:decorative xmlns:adec="http://schemas.microsoft.com/office/drawing/2017/decorative" xmlns="" val="1"/>
              </a:ext>
            </a:extLst>
          </p:cNvPr>
          <p:cNvSpPr/>
          <p:nvPr/>
        </p:nvSpPr>
        <p:spPr>
          <a:xfrm>
            <a:off x="5012490" y="3194371"/>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68" name="Dot Pers Care" hidden="1">
            <a:extLst>
              <a:ext uri="{FF2B5EF4-FFF2-40B4-BE49-F238E27FC236}">
                <a16:creationId xmlns:a16="http://schemas.microsoft.com/office/drawing/2014/main" id="{5802B112-44F1-FE7C-B3DF-F572D83FFAD6}"/>
              </a:ext>
              <a:ext uri="{C183D7F6-B498-43B3-948B-1728B52AA6E4}">
                <adec:decorative xmlns:adec="http://schemas.microsoft.com/office/drawing/2017/decorative" xmlns="" val="1"/>
              </a:ext>
            </a:extLst>
          </p:cNvPr>
          <p:cNvSpPr/>
          <p:nvPr/>
        </p:nvSpPr>
        <p:spPr>
          <a:xfrm>
            <a:off x="5012490" y="2468918"/>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69" name="Dot Health" hidden="1">
            <a:extLst>
              <a:ext uri="{FF2B5EF4-FFF2-40B4-BE49-F238E27FC236}">
                <a16:creationId xmlns:a16="http://schemas.microsoft.com/office/drawing/2014/main" id="{10C7BF98-2C41-2DA1-23E1-6B2537F3A599}"/>
              </a:ext>
              <a:ext uri="{C183D7F6-B498-43B3-948B-1728B52AA6E4}">
                <adec:decorative xmlns:adec="http://schemas.microsoft.com/office/drawing/2017/decorative" xmlns="" val="1"/>
              </a:ext>
            </a:extLst>
          </p:cNvPr>
          <p:cNvSpPr/>
          <p:nvPr/>
        </p:nvSpPr>
        <p:spPr>
          <a:xfrm>
            <a:off x="5012490" y="1743465"/>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70" name="Dot Clothes" hidden="1">
            <a:extLst>
              <a:ext uri="{FF2B5EF4-FFF2-40B4-BE49-F238E27FC236}">
                <a16:creationId xmlns:a16="http://schemas.microsoft.com/office/drawing/2014/main" id="{24490CE1-0AF0-55A7-0EB7-85BBC8743AD4}"/>
              </a:ext>
              <a:ext uri="{C183D7F6-B498-43B3-948B-1728B52AA6E4}">
                <adec:decorative xmlns:adec="http://schemas.microsoft.com/office/drawing/2017/decorative" xmlns="" val="1"/>
              </a:ext>
            </a:extLst>
          </p:cNvPr>
          <p:cNvSpPr/>
          <p:nvPr/>
        </p:nvSpPr>
        <p:spPr>
          <a:xfrm>
            <a:off x="5012490" y="1018012"/>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71" name="Dot Food" hidden="1">
            <a:extLst>
              <a:ext uri="{FF2B5EF4-FFF2-40B4-BE49-F238E27FC236}">
                <a16:creationId xmlns:a16="http://schemas.microsoft.com/office/drawing/2014/main" id="{876F517C-813A-93EF-FC31-A510EFE2B785}"/>
              </a:ext>
              <a:ext uri="{C183D7F6-B498-43B3-948B-1728B52AA6E4}">
                <adec:decorative xmlns:adec="http://schemas.microsoft.com/office/drawing/2017/decorative" xmlns="" val="1"/>
              </a:ext>
            </a:extLst>
          </p:cNvPr>
          <p:cNvSpPr/>
          <p:nvPr/>
        </p:nvSpPr>
        <p:spPr>
          <a:xfrm>
            <a:off x="5012490" y="292559"/>
            <a:ext cx="450000" cy="450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E" dirty="0">
              <a:solidFill>
                <a:srgbClr val="00B0F0"/>
              </a:solidFill>
            </a:endParaRPr>
          </a:p>
        </p:txBody>
      </p:sp>
      <p:sp>
        <p:nvSpPr>
          <p:cNvPr id="66" name="Dot Energy" hidden="1">
            <a:extLst>
              <a:ext uri="{FF2B5EF4-FFF2-40B4-BE49-F238E27FC236}">
                <a16:creationId xmlns:a16="http://schemas.microsoft.com/office/drawing/2014/main" id="{4910B959-E5A3-87DD-0806-EBFC3979EEA8}"/>
              </a:ext>
              <a:ext uri="{C183D7F6-B498-43B3-948B-1728B52AA6E4}">
                <adec:decorative xmlns:adec="http://schemas.microsoft.com/office/drawing/2017/decorative" xmlns="" val="1"/>
              </a:ext>
            </a:extLst>
          </p:cNvPr>
          <p:cNvSpPr/>
          <p:nvPr/>
        </p:nvSpPr>
        <p:spPr>
          <a:xfrm>
            <a:off x="5012490" y="3919824"/>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65" name="Dot Comms" hidden="1">
            <a:extLst>
              <a:ext uri="{FF2B5EF4-FFF2-40B4-BE49-F238E27FC236}">
                <a16:creationId xmlns:a16="http://schemas.microsoft.com/office/drawing/2014/main" id="{1F389236-4BAC-797E-E3EE-BA95899628B3}"/>
              </a:ext>
              <a:ext uri="{C183D7F6-B498-43B3-948B-1728B52AA6E4}">
                <adec:decorative xmlns:adec="http://schemas.microsoft.com/office/drawing/2017/decorative" xmlns="" val="1"/>
              </a:ext>
            </a:extLst>
          </p:cNvPr>
          <p:cNvSpPr/>
          <p:nvPr/>
        </p:nvSpPr>
        <p:spPr>
          <a:xfrm>
            <a:off x="5012490" y="4645277"/>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64" name="Dot Education" hidden="1">
            <a:extLst>
              <a:ext uri="{FF2B5EF4-FFF2-40B4-BE49-F238E27FC236}">
                <a16:creationId xmlns:a16="http://schemas.microsoft.com/office/drawing/2014/main" id="{22A5846C-129A-A810-5088-4B44C411EA8F}"/>
              </a:ext>
              <a:ext uri="{C183D7F6-B498-43B3-948B-1728B52AA6E4}">
                <adec:decorative xmlns:adec="http://schemas.microsoft.com/office/drawing/2017/decorative" xmlns="" val="1"/>
              </a:ext>
            </a:extLst>
          </p:cNvPr>
          <p:cNvSpPr/>
          <p:nvPr/>
        </p:nvSpPr>
        <p:spPr>
          <a:xfrm>
            <a:off x="5012490" y="5370729"/>
            <a:ext cx="450000" cy="4500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
        <p:nvSpPr>
          <p:cNvPr id="4" name="Title 3">
            <a:extLst>
              <a:ext uri="{FF2B5EF4-FFF2-40B4-BE49-F238E27FC236}">
                <a16:creationId xmlns:a16="http://schemas.microsoft.com/office/drawing/2014/main" id="{EFDD4D20-35B8-5B1B-DE9F-B376AC0DACDD}"/>
              </a:ext>
            </a:extLst>
          </p:cNvPr>
          <p:cNvSpPr>
            <a:spLocks noGrp="1"/>
          </p:cNvSpPr>
          <p:nvPr>
            <p:ph type="title"/>
          </p:nvPr>
        </p:nvSpPr>
        <p:spPr/>
        <p:txBody>
          <a:bodyPr/>
          <a:lstStyle/>
          <a:p>
            <a:r>
              <a:rPr lang="en-IE" dirty="0"/>
              <a:t>MESL Baskets</a:t>
            </a:r>
          </a:p>
        </p:txBody>
      </p:sp>
      <p:sp>
        <p:nvSpPr>
          <p:cNvPr id="3" name="Text Placeholder 2">
            <a:extLst>
              <a:ext uri="{FF2B5EF4-FFF2-40B4-BE49-F238E27FC236}">
                <a16:creationId xmlns:a16="http://schemas.microsoft.com/office/drawing/2014/main" id="{65E35B24-1812-632A-55C7-6464531E902F}"/>
              </a:ext>
            </a:extLst>
          </p:cNvPr>
          <p:cNvSpPr>
            <a:spLocks noGrp="1"/>
          </p:cNvSpPr>
          <p:nvPr>
            <p:ph type="body" sz="half" idx="2"/>
          </p:nvPr>
        </p:nvSpPr>
        <p:spPr/>
        <p:txBody>
          <a:bodyPr>
            <a:normAutofit/>
          </a:bodyPr>
          <a:lstStyle/>
          <a:p>
            <a:r>
              <a:rPr lang="en-IE" sz="1800" dirty="0"/>
              <a:t>Members of the public, working in deliberative focus groups, discuss what’s required. </a:t>
            </a:r>
          </a:p>
          <a:p>
            <a:r>
              <a:rPr lang="en-IE" sz="1800" dirty="0"/>
              <a:t>They come to agreement on lists of needs and items, broken down by area of expenditure. </a:t>
            </a:r>
          </a:p>
          <a:p>
            <a:r>
              <a:rPr lang="en-IE" sz="1800" dirty="0"/>
              <a:t>Covering everything from socks to wi-fi, school bags to toothpaste, and apples to electricity.</a:t>
            </a:r>
          </a:p>
          <a:p>
            <a:r>
              <a:rPr lang="en-IE" sz="1800" dirty="0"/>
              <a:t>Needs and items vary by household type.</a:t>
            </a:r>
          </a:p>
          <a:p>
            <a:r>
              <a:rPr lang="en-IE" sz="1800" dirty="0"/>
              <a:t>How a need is meet can vary by region.</a:t>
            </a:r>
          </a:p>
        </p:txBody>
      </p:sp>
      <p:grpSp>
        <p:nvGrpSpPr>
          <p:cNvPr id="61" name="Group 60" descr="Basket Categories&#10;Food, Clothes, Health, Personal Care, Household Goods, Home Energy, Communications, Education, Transport, Social Inclusion, Personal Costs, Insurance, Household Services, Savings, Housing, Childcare">
            <a:extLst>
              <a:ext uri="{FF2B5EF4-FFF2-40B4-BE49-F238E27FC236}">
                <a16:creationId xmlns:a16="http://schemas.microsoft.com/office/drawing/2014/main" id="{DE803046-27EF-AB82-C6FC-E22B0EA9C72C}"/>
              </a:ext>
              <a:ext uri="{C183D7F6-B498-43B3-948B-1728B52AA6E4}">
                <adec:decorative xmlns:adec="http://schemas.microsoft.com/office/drawing/2017/decorative" xmlns="" val="0"/>
              </a:ext>
            </a:extLst>
          </p:cNvPr>
          <p:cNvGrpSpPr/>
          <p:nvPr/>
        </p:nvGrpSpPr>
        <p:grpSpPr>
          <a:xfrm>
            <a:off x="5525528" y="624511"/>
            <a:ext cx="6666472" cy="5608977"/>
            <a:chOff x="5082285" y="258422"/>
            <a:chExt cx="6666472" cy="5608977"/>
          </a:xfrm>
        </p:grpSpPr>
        <p:grpSp>
          <p:nvGrpSpPr>
            <p:cNvPr id="28" name="Group 27">
              <a:extLst>
                <a:ext uri="{FF2B5EF4-FFF2-40B4-BE49-F238E27FC236}">
                  <a16:creationId xmlns:a16="http://schemas.microsoft.com/office/drawing/2014/main" id="{9749D007-90DA-1F3C-6847-460592F59D3F}"/>
                </a:ext>
              </a:extLst>
            </p:cNvPr>
            <p:cNvGrpSpPr/>
            <p:nvPr/>
          </p:nvGrpSpPr>
          <p:grpSpPr>
            <a:xfrm>
              <a:off x="5082285" y="258422"/>
              <a:ext cx="3329750" cy="539750"/>
              <a:chOff x="5181600" y="295275"/>
              <a:chExt cx="3329750" cy="539750"/>
            </a:xfrm>
          </p:grpSpPr>
          <p:pic>
            <p:nvPicPr>
              <p:cNvPr id="8" name="Content Placeholder 38" descr="Grocery bag outline">
                <a:extLst>
                  <a:ext uri="{FF2B5EF4-FFF2-40B4-BE49-F238E27FC236}">
                    <a16:creationId xmlns:a16="http://schemas.microsoft.com/office/drawing/2014/main" id="{CB24E596-31F0-1F4D-BFAB-0E6F230D953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181600" y="295275"/>
                <a:ext cx="539750" cy="539750"/>
              </a:xfrm>
              <a:prstGeom prst="rect">
                <a:avLst/>
              </a:prstGeom>
            </p:spPr>
          </p:pic>
          <p:sp>
            <p:nvSpPr>
              <p:cNvPr id="11" name="Content Placeholder 2">
                <a:extLst>
                  <a:ext uri="{FF2B5EF4-FFF2-40B4-BE49-F238E27FC236}">
                    <a16:creationId xmlns:a16="http://schemas.microsoft.com/office/drawing/2014/main" id="{D63D2D0F-9C4F-DDB5-97F6-D4A01067C5DB}"/>
                  </a:ext>
                </a:extLst>
              </p:cNvPr>
              <p:cNvSpPr txBox="1">
                <a:spLocks/>
              </p:cNvSpPr>
              <p:nvPr/>
            </p:nvSpPr>
            <p:spPr>
              <a:xfrm>
                <a:off x="5721350" y="372831"/>
                <a:ext cx="2790000" cy="384638"/>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sz="1800" kern="1200">
                    <a:solidFill>
                      <a:schemeClr val="tx1"/>
                    </a:solidFill>
                    <a:latin typeface="+mn-lt"/>
                    <a:ea typeface="+mn-ea"/>
                    <a:cs typeface="+mn-cs"/>
                  </a:defRPr>
                </a:lvl1pPr>
                <a:lvl2pPr marL="457200" marR="0" indent="-228600" algn="l" defTabSz="91440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sz="1600" kern="1200">
                    <a:solidFill>
                      <a:schemeClr val="tx1"/>
                    </a:solidFill>
                    <a:latin typeface="+mn-lt"/>
                    <a:ea typeface="+mn-ea"/>
                    <a:cs typeface="+mn-cs"/>
                  </a:defRPr>
                </a:lvl2pPr>
                <a:lvl3pPr marL="685800" marR="0" indent="-228600" algn="l" defTabSz="91440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sz="1600" kern="1200">
                    <a:solidFill>
                      <a:schemeClr val="tx1"/>
                    </a:solidFill>
                    <a:latin typeface="+mn-lt"/>
                    <a:ea typeface="+mn-ea"/>
                    <a:cs typeface="+mn-cs"/>
                  </a:defRPr>
                </a:lvl3pPr>
                <a:lvl4pPr marL="914400" marR="0" indent="-228600" algn="l" defTabSz="91440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sz="1600" kern="1200">
                    <a:solidFill>
                      <a:schemeClr val="tx1"/>
                    </a:solidFill>
                    <a:latin typeface="+mn-lt"/>
                    <a:ea typeface="+mn-ea"/>
                    <a:cs typeface="+mn-cs"/>
                  </a:defRPr>
                </a:lvl4pPr>
                <a:lvl5pPr marL="1143000" marR="0" indent="-228600" algn="l" defTabSz="91440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IE" sz="2000" dirty="0">
                    <a:solidFill>
                      <a:schemeClr val="accent6"/>
                    </a:solidFill>
                    <a:latin typeface="+mj-lt"/>
                  </a:rPr>
                  <a:t>Food</a:t>
                </a:r>
              </a:p>
            </p:txBody>
          </p:sp>
        </p:grpSp>
        <p:grpSp>
          <p:nvGrpSpPr>
            <p:cNvPr id="27" name="Group 26">
              <a:extLst>
                <a:ext uri="{FF2B5EF4-FFF2-40B4-BE49-F238E27FC236}">
                  <a16:creationId xmlns:a16="http://schemas.microsoft.com/office/drawing/2014/main" id="{955AE094-71D3-7734-D1DA-6E648D7F030F}"/>
                </a:ext>
              </a:extLst>
            </p:cNvPr>
            <p:cNvGrpSpPr/>
            <p:nvPr/>
          </p:nvGrpSpPr>
          <p:grpSpPr>
            <a:xfrm>
              <a:off x="5082285" y="983316"/>
              <a:ext cx="3329750" cy="539750"/>
              <a:chOff x="5181600" y="916908"/>
              <a:chExt cx="3329750" cy="539750"/>
            </a:xfrm>
          </p:grpSpPr>
          <p:sp>
            <p:nvSpPr>
              <p:cNvPr id="12" name="Content Placeholder 4">
                <a:extLst>
                  <a:ext uri="{FF2B5EF4-FFF2-40B4-BE49-F238E27FC236}">
                    <a16:creationId xmlns:a16="http://schemas.microsoft.com/office/drawing/2014/main" id="{E3185506-E0A0-0CCE-9A26-75F7DCD8EE8F}"/>
                  </a:ext>
                </a:extLst>
              </p:cNvPr>
              <p:cNvSpPr txBox="1">
                <a:spLocks/>
              </p:cNvSpPr>
              <p:nvPr/>
            </p:nvSpPr>
            <p:spPr>
              <a:xfrm>
                <a:off x="5721350" y="994464"/>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Clothes</a:t>
                </a:r>
              </a:p>
            </p:txBody>
          </p:sp>
          <p:pic>
            <p:nvPicPr>
              <p:cNvPr id="18" name="Content Placeholder 43" descr="Shirt outline">
                <a:extLst>
                  <a:ext uri="{FF2B5EF4-FFF2-40B4-BE49-F238E27FC236}">
                    <a16:creationId xmlns:a16="http://schemas.microsoft.com/office/drawing/2014/main" id="{D30E6B9E-CFEF-2302-4F5D-7A431A609AD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181600" y="916908"/>
                <a:ext cx="539750" cy="539750"/>
              </a:xfrm>
              <a:prstGeom prst="rect">
                <a:avLst/>
              </a:prstGeom>
            </p:spPr>
          </p:pic>
        </p:grpSp>
        <p:grpSp>
          <p:nvGrpSpPr>
            <p:cNvPr id="25" name="Group 24">
              <a:extLst>
                <a:ext uri="{FF2B5EF4-FFF2-40B4-BE49-F238E27FC236}">
                  <a16:creationId xmlns:a16="http://schemas.microsoft.com/office/drawing/2014/main" id="{4B9F5B44-EE7A-3CB1-0183-E2CAF056D573}"/>
                </a:ext>
              </a:extLst>
            </p:cNvPr>
            <p:cNvGrpSpPr/>
            <p:nvPr/>
          </p:nvGrpSpPr>
          <p:grpSpPr>
            <a:xfrm>
              <a:off x="5082285" y="1714688"/>
              <a:ext cx="3325461" cy="539750"/>
              <a:chOff x="5091113" y="1338985"/>
              <a:chExt cx="3325461" cy="539750"/>
            </a:xfrm>
          </p:grpSpPr>
          <p:sp>
            <p:nvSpPr>
              <p:cNvPr id="13" name="Content Placeholder 6">
                <a:extLst>
                  <a:ext uri="{FF2B5EF4-FFF2-40B4-BE49-F238E27FC236}">
                    <a16:creationId xmlns:a16="http://schemas.microsoft.com/office/drawing/2014/main" id="{DF5617FB-CAB6-A224-FC74-44E4B977CB70}"/>
                  </a:ext>
                </a:extLst>
              </p:cNvPr>
              <p:cNvSpPr txBox="1">
                <a:spLocks/>
              </p:cNvSpPr>
              <p:nvPr/>
            </p:nvSpPr>
            <p:spPr>
              <a:xfrm>
                <a:off x="5626574" y="1416541"/>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Personal Care</a:t>
                </a:r>
              </a:p>
            </p:txBody>
          </p:sp>
          <p:pic>
            <p:nvPicPr>
              <p:cNvPr id="19" name="Content Placeholder 44" descr="Toothbrush outline">
                <a:extLst>
                  <a:ext uri="{FF2B5EF4-FFF2-40B4-BE49-F238E27FC236}">
                    <a16:creationId xmlns:a16="http://schemas.microsoft.com/office/drawing/2014/main" id="{1786AF7F-19FE-9D55-2CFE-AD84A5EAACC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p:blipFill>
            <p:spPr>
              <a:xfrm>
                <a:off x="5091113" y="1338985"/>
                <a:ext cx="539750" cy="539750"/>
              </a:xfrm>
              <a:prstGeom prst="rect">
                <a:avLst/>
              </a:prstGeom>
            </p:spPr>
          </p:pic>
        </p:grpSp>
        <p:grpSp>
          <p:nvGrpSpPr>
            <p:cNvPr id="26" name="Group 25">
              <a:extLst>
                <a:ext uri="{FF2B5EF4-FFF2-40B4-BE49-F238E27FC236}">
                  <a16:creationId xmlns:a16="http://schemas.microsoft.com/office/drawing/2014/main" id="{1460F088-10D1-50D5-2958-E1C2569B7CBF}"/>
                </a:ext>
              </a:extLst>
            </p:cNvPr>
            <p:cNvGrpSpPr/>
            <p:nvPr/>
          </p:nvGrpSpPr>
          <p:grpSpPr>
            <a:xfrm>
              <a:off x="5082285" y="2446314"/>
              <a:ext cx="3340607" cy="539750"/>
              <a:chOff x="5181600" y="2194762"/>
              <a:chExt cx="3340607" cy="539750"/>
            </a:xfrm>
          </p:grpSpPr>
          <p:sp>
            <p:nvSpPr>
              <p:cNvPr id="14" name="Content Placeholder 8">
                <a:extLst>
                  <a:ext uri="{FF2B5EF4-FFF2-40B4-BE49-F238E27FC236}">
                    <a16:creationId xmlns:a16="http://schemas.microsoft.com/office/drawing/2014/main" id="{9BEBD324-39DB-0EE4-DF29-DC0F078C9287}"/>
                  </a:ext>
                </a:extLst>
              </p:cNvPr>
              <p:cNvSpPr txBox="1">
                <a:spLocks/>
              </p:cNvSpPr>
              <p:nvPr/>
            </p:nvSpPr>
            <p:spPr>
              <a:xfrm>
                <a:off x="5732207" y="2272318"/>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Health</a:t>
                </a:r>
              </a:p>
            </p:txBody>
          </p:sp>
          <p:pic>
            <p:nvPicPr>
              <p:cNvPr id="20" name="Content Placeholder 45" descr="Medical outline">
                <a:extLst>
                  <a:ext uri="{FF2B5EF4-FFF2-40B4-BE49-F238E27FC236}">
                    <a16:creationId xmlns:a16="http://schemas.microsoft.com/office/drawing/2014/main" id="{85D8A540-DC8D-E9AC-8132-D5C345796E2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p:blipFill>
            <p:spPr>
              <a:xfrm>
                <a:off x="5181600" y="2194762"/>
                <a:ext cx="539750" cy="539750"/>
              </a:xfrm>
              <a:prstGeom prst="rect">
                <a:avLst/>
              </a:prstGeom>
            </p:spPr>
          </p:pic>
        </p:grpSp>
        <p:grpSp>
          <p:nvGrpSpPr>
            <p:cNvPr id="24" name="Group 23">
              <a:extLst>
                <a:ext uri="{FF2B5EF4-FFF2-40B4-BE49-F238E27FC236}">
                  <a16:creationId xmlns:a16="http://schemas.microsoft.com/office/drawing/2014/main" id="{2DE6CD4C-A8F9-B44B-1B6F-C188EF706825}"/>
                </a:ext>
              </a:extLst>
            </p:cNvPr>
            <p:cNvGrpSpPr/>
            <p:nvPr/>
          </p:nvGrpSpPr>
          <p:grpSpPr>
            <a:xfrm>
              <a:off x="5082285" y="3157998"/>
              <a:ext cx="3329750" cy="539750"/>
              <a:chOff x="5108575" y="2643381"/>
              <a:chExt cx="3329750" cy="539750"/>
            </a:xfrm>
          </p:grpSpPr>
          <p:sp>
            <p:nvSpPr>
              <p:cNvPr id="15" name="Content Placeholder 10">
                <a:extLst>
                  <a:ext uri="{FF2B5EF4-FFF2-40B4-BE49-F238E27FC236}">
                    <a16:creationId xmlns:a16="http://schemas.microsoft.com/office/drawing/2014/main" id="{896319A0-CCD1-F8DF-C91B-2B933ED99157}"/>
                  </a:ext>
                </a:extLst>
              </p:cNvPr>
              <p:cNvSpPr txBox="1">
                <a:spLocks/>
              </p:cNvSpPr>
              <p:nvPr/>
            </p:nvSpPr>
            <p:spPr>
              <a:xfrm>
                <a:off x="5648325" y="2720937"/>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Household Goods</a:t>
                </a:r>
              </a:p>
            </p:txBody>
          </p:sp>
          <p:pic>
            <p:nvPicPr>
              <p:cNvPr id="21" name="Content Placeholder 46" descr="Couch outline">
                <a:extLst>
                  <a:ext uri="{FF2B5EF4-FFF2-40B4-BE49-F238E27FC236}">
                    <a16:creationId xmlns:a16="http://schemas.microsoft.com/office/drawing/2014/main" id="{3FCD73AA-09AC-AA73-7874-F1CE12918B4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xmlns="" r:embed="rId12"/>
                  </a:ext>
                </a:extLst>
              </a:blip>
              <a:srcRect/>
              <a:stretch/>
            </p:blipFill>
            <p:spPr>
              <a:xfrm>
                <a:off x="5108575" y="2643381"/>
                <a:ext cx="539750" cy="539750"/>
              </a:xfrm>
              <a:prstGeom prst="rect">
                <a:avLst/>
              </a:prstGeom>
            </p:spPr>
          </p:pic>
        </p:grpSp>
        <p:grpSp>
          <p:nvGrpSpPr>
            <p:cNvPr id="23" name="Group 22">
              <a:extLst>
                <a:ext uri="{FF2B5EF4-FFF2-40B4-BE49-F238E27FC236}">
                  <a16:creationId xmlns:a16="http://schemas.microsoft.com/office/drawing/2014/main" id="{3AEBD242-956D-D979-6CDA-17C8DB03E57B}"/>
                </a:ext>
              </a:extLst>
            </p:cNvPr>
            <p:cNvGrpSpPr/>
            <p:nvPr/>
          </p:nvGrpSpPr>
          <p:grpSpPr>
            <a:xfrm>
              <a:off x="5622035" y="1711026"/>
              <a:ext cx="3314854" cy="2634060"/>
              <a:chOff x="5626574" y="987259"/>
              <a:chExt cx="3314854" cy="2634060"/>
            </a:xfrm>
          </p:grpSpPr>
          <p:sp>
            <p:nvSpPr>
              <p:cNvPr id="16" name="Content Placeholder 12">
                <a:extLst>
                  <a:ext uri="{FF2B5EF4-FFF2-40B4-BE49-F238E27FC236}">
                    <a16:creationId xmlns:a16="http://schemas.microsoft.com/office/drawing/2014/main" id="{B8B60C70-2AFB-35B5-FC63-83782CA60EBA}"/>
                  </a:ext>
                </a:extLst>
              </p:cNvPr>
              <p:cNvSpPr txBox="1">
                <a:spLocks/>
              </p:cNvSpPr>
              <p:nvPr/>
            </p:nvSpPr>
            <p:spPr>
              <a:xfrm>
                <a:off x="5626574" y="3236681"/>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Household Services</a:t>
                </a:r>
              </a:p>
            </p:txBody>
          </p:sp>
          <p:pic>
            <p:nvPicPr>
              <p:cNvPr id="22" name="Content Placeholder 47" descr="Lightbulb outline">
                <a:extLst>
                  <a:ext uri="{FF2B5EF4-FFF2-40B4-BE49-F238E27FC236}">
                    <a16:creationId xmlns:a16="http://schemas.microsoft.com/office/drawing/2014/main" id="{6C2DFB7B-E16B-4C6A-D56B-80F830CDF3D3}"/>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xmlns="" r:embed="rId14"/>
                  </a:ext>
                </a:extLst>
              </a:blip>
              <a:srcRect/>
              <a:stretch/>
            </p:blipFill>
            <p:spPr>
              <a:xfrm>
                <a:off x="8401678" y="987259"/>
                <a:ext cx="539750" cy="539750"/>
              </a:xfrm>
              <a:prstGeom prst="rect">
                <a:avLst/>
              </a:prstGeom>
            </p:spPr>
          </p:pic>
        </p:grpSp>
        <p:grpSp>
          <p:nvGrpSpPr>
            <p:cNvPr id="31" name="Group 30">
              <a:extLst>
                <a:ext uri="{FF2B5EF4-FFF2-40B4-BE49-F238E27FC236}">
                  <a16:creationId xmlns:a16="http://schemas.microsoft.com/office/drawing/2014/main" id="{4277C380-75DF-C32D-0DD5-0E58C662D07C}"/>
                </a:ext>
              </a:extLst>
            </p:cNvPr>
            <p:cNvGrpSpPr/>
            <p:nvPr/>
          </p:nvGrpSpPr>
          <p:grpSpPr>
            <a:xfrm>
              <a:off x="5082285" y="4607786"/>
              <a:ext cx="3314604" cy="539750"/>
              <a:chOff x="5097681" y="3919989"/>
              <a:chExt cx="3314604" cy="539750"/>
            </a:xfrm>
          </p:grpSpPr>
          <p:sp>
            <p:nvSpPr>
              <p:cNvPr id="29" name="Content Placeholder 2">
                <a:extLst>
                  <a:ext uri="{FF2B5EF4-FFF2-40B4-BE49-F238E27FC236}">
                    <a16:creationId xmlns:a16="http://schemas.microsoft.com/office/drawing/2014/main" id="{8695D43F-7728-5418-1A7F-090B87B0C475}"/>
                  </a:ext>
                </a:extLst>
              </p:cNvPr>
              <p:cNvSpPr txBox="1">
                <a:spLocks/>
              </p:cNvSpPr>
              <p:nvPr/>
            </p:nvSpPr>
            <p:spPr>
              <a:xfrm>
                <a:off x="5622285" y="3997545"/>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Communications</a:t>
                </a:r>
              </a:p>
            </p:txBody>
          </p:sp>
          <p:pic>
            <p:nvPicPr>
              <p:cNvPr id="30" name="Content Placeholder 38">
                <a:extLst>
                  <a:ext uri="{FF2B5EF4-FFF2-40B4-BE49-F238E27FC236}">
                    <a16:creationId xmlns:a16="http://schemas.microsoft.com/office/drawing/2014/main" id="{0D22A3A7-78B8-05CF-1455-DAE438DD249E}"/>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xmlns="" r:embed="rId16"/>
                  </a:ext>
                </a:extLst>
              </a:blip>
              <a:srcRect/>
              <a:stretch/>
            </p:blipFill>
            <p:spPr>
              <a:xfrm>
                <a:off x="5097681" y="3919989"/>
                <a:ext cx="539750" cy="539750"/>
              </a:xfrm>
              <a:prstGeom prst="rect">
                <a:avLst/>
              </a:prstGeom>
            </p:spPr>
          </p:pic>
        </p:grpSp>
        <p:grpSp>
          <p:nvGrpSpPr>
            <p:cNvPr id="42" name="Group 41">
              <a:extLst>
                <a:ext uri="{FF2B5EF4-FFF2-40B4-BE49-F238E27FC236}">
                  <a16:creationId xmlns:a16="http://schemas.microsoft.com/office/drawing/2014/main" id="{F985E63E-6F3B-0409-2E0A-8E6650F8BFEC}"/>
                </a:ext>
              </a:extLst>
            </p:cNvPr>
            <p:cNvGrpSpPr/>
            <p:nvPr/>
          </p:nvGrpSpPr>
          <p:grpSpPr>
            <a:xfrm>
              <a:off x="5082285" y="5327399"/>
              <a:ext cx="3330000" cy="540000"/>
              <a:chOff x="5082285" y="4588737"/>
              <a:chExt cx="3330000" cy="540000"/>
            </a:xfrm>
          </p:grpSpPr>
          <p:pic>
            <p:nvPicPr>
              <p:cNvPr id="36" name="Graphic 35">
                <a:extLst>
                  <a:ext uri="{FF2B5EF4-FFF2-40B4-BE49-F238E27FC236}">
                    <a16:creationId xmlns:a16="http://schemas.microsoft.com/office/drawing/2014/main" id="{D8B14F95-2D71-F26A-0602-0E65CAA82660}"/>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xmlns="" r:embed="rId18"/>
                  </a:ext>
                </a:extLst>
              </a:blip>
              <a:srcRect/>
              <a:stretch/>
            </p:blipFill>
            <p:spPr>
              <a:xfrm>
                <a:off x="5082285" y="4588737"/>
                <a:ext cx="540000" cy="540000"/>
              </a:xfrm>
              <a:prstGeom prst="rect">
                <a:avLst/>
              </a:prstGeom>
            </p:spPr>
          </p:pic>
          <p:sp>
            <p:nvSpPr>
              <p:cNvPr id="41" name="Content Placeholder 2">
                <a:extLst>
                  <a:ext uri="{FF2B5EF4-FFF2-40B4-BE49-F238E27FC236}">
                    <a16:creationId xmlns:a16="http://schemas.microsoft.com/office/drawing/2014/main" id="{5CC38214-9E45-B455-F4E4-B11B2F1F6479}"/>
                  </a:ext>
                </a:extLst>
              </p:cNvPr>
              <p:cNvSpPr txBox="1">
                <a:spLocks/>
              </p:cNvSpPr>
              <p:nvPr/>
            </p:nvSpPr>
            <p:spPr>
              <a:xfrm>
                <a:off x="5622285" y="4666418"/>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Social Inclusion</a:t>
                </a:r>
              </a:p>
            </p:txBody>
          </p:sp>
        </p:grpSp>
        <p:grpSp>
          <p:nvGrpSpPr>
            <p:cNvPr id="44" name="Group 43">
              <a:extLst>
                <a:ext uri="{FF2B5EF4-FFF2-40B4-BE49-F238E27FC236}">
                  <a16:creationId xmlns:a16="http://schemas.microsoft.com/office/drawing/2014/main" id="{E1B2459B-493D-38CD-4617-201FE440BE2C}"/>
                </a:ext>
              </a:extLst>
            </p:cNvPr>
            <p:cNvGrpSpPr/>
            <p:nvPr/>
          </p:nvGrpSpPr>
          <p:grpSpPr>
            <a:xfrm>
              <a:off x="8396889" y="264476"/>
              <a:ext cx="3326514" cy="540000"/>
              <a:chOff x="5100917" y="5065043"/>
              <a:chExt cx="3326514" cy="540000"/>
            </a:xfrm>
          </p:grpSpPr>
          <p:pic>
            <p:nvPicPr>
              <p:cNvPr id="37" name="Graphic 36">
                <a:extLst>
                  <a:ext uri="{FF2B5EF4-FFF2-40B4-BE49-F238E27FC236}">
                    <a16:creationId xmlns:a16="http://schemas.microsoft.com/office/drawing/2014/main" id="{AAA4CB0A-96D1-7B37-1F48-8BF236EE1FB0}"/>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xmlns="" r:embed="rId20"/>
                  </a:ext>
                </a:extLst>
              </a:blip>
              <a:srcRect/>
              <a:stretch/>
            </p:blipFill>
            <p:spPr>
              <a:xfrm>
                <a:off x="5100917" y="5065043"/>
                <a:ext cx="540000" cy="540000"/>
              </a:xfrm>
              <a:prstGeom prst="rect">
                <a:avLst/>
              </a:prstGeom>
            </p:spPr>
          </p:pic>
          <p:sp>
            <p:nvSpPr>
              <p:cNvPr id="43" name="Content Placeholder 2">
                <a:extLst>
                  <a:ext uri="{FF2B5EF4-FFF2-40B4-BE49-F238E27FC236}">
                    <a16:creationId xmlns:a16="http://schemas.microsoft.com/office/drawing/2014/main" id="{F960660A-2345-0312-6133-D9B1C7B4F197}"/>
                  </a:ext>
                </a:extLst>
              </p:cNvPr>
              <p:cNvSpPr txBox="1">
                <a:spLocks/>
              </p:cNvSpPr>
              <p:nvPr/>
            </p:nvSpPr>
            <p:spPr>
              <a:xfrm>
                <a:off x="5637431" y="5142724"/>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Education</a:t>
                </a:r>
              </a:p>
            </p:txBody>
          </p:sp>
        </p:grpSp>
        <p:grpSp>
          <p:nvGrpSpPr>
            <p:cNvPr id="51" name="Group 50">
              <a:extLst>
                <a:ext uri="{FF2B5EF4-FFF2-40B4-BE49-F238E27FC236}">
                  <a16:creationId xmlns:a16="http://schemas.microsoft.com/office/drawing/2014/main" id="{1962A62F-DA00-7731-864C-501FB516EC02}"/>
                </a:ext>
              </a:extLst>
            </p:cNvPr>
            <p:cNvGrpSpPr/>
            <p:nvPr/>
          </p:nvGrpSpPr>
          <p:grpSpPr>
            <a:xfrm>
              <a:off x="8396889" y="987751"/>
              <a:ext cx="3351868" cy="540000"/>
              <a:chOff x="5097681" y="5656236"/>
              <a:chExt cx="3351868" cy="540000"/>
            </a:xfrm>
          </p:grpSpPr>
          <p:pic>
            <p:nvPicPr>
              <p:cNvPr id="35" name="Graphic 34">
                <a:extLst>
                  <a:ext uri="{FF2B5EF4-FFF2-40B4-BE49-F238E27FC236}">
                    <a16:creationId xmlns:a16="http://schemas.microsoft.com/office/drawing/2014/main" id="{CD25FF4D-CE34-2678-41C3-112263334837}"/>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xmlns="" r:embed="rId22"/>
                  </a:ext>
                </a:extLst>
              </a:blip>
              <a:srcRect/>
              <a:stretch/>
            </p:blipFill>
            <p:spPr>
              <a:xfrm>
                <a:off x="5097681" y="5656236"/>
                <a:ext cx="540000" cy="540000"/>
              </a:xfrm>
              <a:prstGeom prst="rect">
                <a:avLst/>
              </a:prstGeom>
            </p:spPr>
          </p:pic>
          <p:sp>
            <p:nvSpPr>
              <p:cNvPr id="45" name="Content Placeholder 2">
                <a:extLst>
                  <a:ext uri="{FF2B5EF4-FFF2-40B4-BE49-F238E27FC236}">
                    <a16:creationId xmlns:a16="http://schemas.microsoft.com/office/drawing/2014/main" id="{DFFF6C9F-180C-7805-9552-B9A08F549F54}"/>
                  </a:ext>
                </a:extLst>
              </p:cNvPr>
              <p:cNvSpPr txBox="1">
                <a:spLocks/>
              </p:cNvSpPr>
              <p:nvPr/>
            </p:nvSpPr>
            <p:spPr>
              <a:xfrm>
                <a:off x="5659549" y="5732481"/>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Transport</a:t>
                </a:r>
              </a:p>
            </p:txBody>
          </p:sp>
        </p:grpSp>
        <p:grpSp>
          <p:nvGrpSpPr>
            <p:cNvPr id="50" name="Group 49">
              <a:extLst>
                <a:ext uri="{FF2B5EF4-FFF2-40B4-BE49-F238E27FC236}">
                  <a16:creationId xmlns:a16="http://schemas.microsoft.com/office/drawing/2014/main" id="{71A84CA9-5C61-5642-C0AD-FB10EF40495C}"/>
                </a:ext>
              </a:extLst>
            </p:cNvPr>
            <p:cNvGrpSpPr/>
            <p:nvPr/>
          </p:nvGrpSpPr>
          <p:grpSpPr>
            <a:xfrm>
              <a:off x="8396889" y="1788707"/>
              <a:ext cx="3330000" cy="1185594"/>
              <a:chOff x="5082285" y="6370406"/>
              <a:chExt cx="3330000" cy="1185594"/>
            </a:xfrm>
          </p:grpSpPr>
          <p:pic>
            <p:nvPicPr>
              <p:cNvPr id="32" name="Graphic 31" descr="Coins outline">
                <a:extLst>
                  <a:ext uri="{FF2B5EF4-FFF2-40B4-BE49-F238E27FC236}">
                    <a16:creationId xmlns:a16="http://schemas.microsoft.com/office/drawing/2014/main" id="{3BD88EB8-930B-463F-F35B-DC60BCF3A63B}"/>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5082285" y="7016000"/>
                <a:ext cx="540000" cy="540000"/>
              </a:xfrm>
              <a:prstGeom prst="rect">
                <a:avLst/>
              </a:prstGeom>
            </p:spPr>
          </p:pic>
          <p:sp>
            <p:nvSpPr>
              <p:cNvPr id="46" name="Content Placeholder 2">
                <a:extLst>
                  <a:ext uri="{FF2B5EF4-FFF2-40B4-BE49-F238E27FC236}">
                    <a16:creationId xmlns:a16="http://schemas.microsoft.com/office/drawing/2014/main" id="{8D42831D-ABA7-27BF-A2BA-4C89E687122B}"/>
                  </a:ext>
                </a:extLst>
              </p:cNvPr>
              <p:cNvSpPr txBox="1">
                <a:spLocks/>
              </p:cNvSpPr>
              <p:nvPr/>
            </p:nvSpPr>
            <p:spPr>
              <a:xfrm>
                <a:off x="5622285" y="6370406"/>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Home Energy</a:t>
                </a:r>
              </a:p>
            </p:txBody>
          </p:sp>
        </p:grpSp>
        <p:grpSp>
          <p:nvGrpSpPr>
            <p:cNvPr id="52" name="Group 51">
              <a:extLst>
                <a:ext uri="{FF2B5EF4-FFF2-40B4-BE49-F238E27FC236}">
                  <a16:creationId xmlns:a16="http://schemas.microsoft.com/office/drawing/2014/main" id="{2B509E28-E1AB-09A4-3346-BDBA8067A4A1}"/>
                </a:ext>
              </a:extLst>
            </p:cNvPr>
            <p:cNvGrpSpPr/>
            <p:nvPr/>
          </p:nvGrpSpPr>
          <p:grpSpPr>
            <a:xfrm>
              <a:off x="8396889" y="2511982"/>
              <a:ext cx="3329750" cy="1185766"/>
              <a:chOff x="5097681" y="7004828"/>
              <a:chExt cx="3329750" cy="1185766"/>
            </a:xfrm>
          </p:grpSpPr>
          <p:pic>
            <p:nvPicPr>
              <p:cNvPr id="38" name="Graphic 37" descr="Umbrella outline">
                <a:extLst>
                  <a:ext uri="{FF2B5EF4-FFF2-40B4-BE49-F238E27FC236}">
                    <a16:creationId xmlns:a16="http://schemas.microsoft.com/office/drawing/2014/main" id="{91AEC9AB-378C-98CC-17B6-7C220EE821E8}"/>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xmlns="" r:embed="rId26"/>
                  </a:ext>
                </a:extLst>
              </a:blip>
              <a:srcRect/>
              <a:stretch/>
            </p:blipFill>
            <p:spPr>
              <a:xfrm>
                <a:off x="5097681" y="7650594"/>
                <a:ext cx="540000" cy="540000"/>
              </a:xfrm>
              <a:prstGeom prst="rect">
                <a:avLst/>
              </a:prstGeom>
            </p:spPr>
          </p:pic>
          <p:sp>
            <p:nvSpPr>
              <p:cNvPr id="47" name="Content Placeholder 2">
                <a:extLst>
                  <a:ext uri="{FF2B5EF4-FFF2-40B4-BE49-F238E27FC236}">
                    <a16:creationId xmlns:a16="http://schemas.microsoft.com/office/drawing/2014/main" id="{B2768A24-3E54-35CD-5917-77535FA631D2}"/>
                  </a:ext>
                </a:extLst>
              </p:cNvPr>
              <p:cNvSpPr txBox="1">
                <a:spLocks/>
              </p:cNvSpPr>
              <p:nvPr/>
            </p:nvSpPr>
            <p:spPr>
              <a:xfrm>
                <a:off x="5637431" y="7004828"/>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Personal Costs</a:t>
                </a:r>
              </a:p>
            </p:txBody>
          </p:sp>
        </p:grpSp>
        <p:grpSp>
          <p:nvGrpSpPr>
            <p:cNvPr id="53" name="Group 52">
              <a:extLst>
                <a:ext uri="{FF2B5EF4-FFF2-40B4-BE49-F238E27FC236}">
                  <a16:creationId xmlns:a16="http://schemas.microsoft.com/office/drawing/2014/main" id="{7DB57051-F8BF-6C28-E141-2AA9A1B69107}"/>
                </a:ext>
              </a:extLst>
            </p:cNvPr>
            <p:cNvGrpSpPr/>
            <p:nvPr/>
          </p:nvGrpSpPr>
          <p:grpSpPr>
            <a:xfrm>
              <a:off x="5082285" y="3235257"/>
              <a:ext cx="6644604" cy="1185594"/>
              <a:chOff x="1767681" y="7639250"/>
              <a:chExt cx="6644604" cy="1185594"/>
            </a:xfrm>
          </p:grpSpPr>
          <p:pic>
            <p:nvPicPr>
              <p:cNvPr id="34" name="Graphic 33" descr="Garbage outline">
                <a:extLst>
                  <a:ext uri="{FF2B5EF4-FFF2-40B4-BE49-F238E27FC236}">
                    <a16:creationId xmlns:a16="http://schemas.microsoft.com/office/drawing/2014/main" id="{6D0F923F-0D62-1CCE-1760-4262FED6A416}"/>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xmlns="" r:embed="rId28"/>
                  </a:ext>
                </a:extLst>
              </a:blip>
              <a:srcRect/>
              <a:stretch/>
            </p:blipFill>
            <p:spPr>
              <a:xfrm>
                <a:off x="1767681" y="8284844"/>
                <a:ext cx="540000" cy="540000"/>
              </a:xfrm>
              <a:prstGeom prst="rect">
                <a:avLst/>
              </a:prstGeom>
            </p:spPr>
          </p:pic>
          <p:sp>
            <p:nvSpPr>
              <p:cNvPr id="48" name="Content Placeholder 2">
                <a:extLst>
                  <a:ext uri="{FF2B5EF4-FFF2-40B4-BE49-F238E27FC236}">
                    <a16:creationId xmlns:a16="http://schemas.microsoft.com/office/drawing/2014/main" id="{AA4EF453-0607-C2DA-5791-BA62DAB1B55C}"/>
                  </a:ext>
                </a:extLst>
              </p:cNvPr>
              <p:cNvSpPr txBox="1">
                <a:spLocks/>
              </p:cNvSpPr>
              <p:nvPr/>
            </p:nvSpPr>
            <p:spPr>
              <a:xfrm>
                <a:off x="5622285" y="7639250"/>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Insurance</a:t>
                </a:r>
              </a:p>
            </p:txBody>
          </p:sp>
        </p:grpSp>
        <p:grpSp>
          <p:nvGrpSpPr>
            <p:cNvPr id="54" name="Group 53">
              <a:extLst>
                <a:ext uri="{FF2B5EF4-FFF2-40B4-BE49-F238E27FC236}">
                  <a16:creationId xmlns:a16="http://schemas.microsoft.com/office/drawing/2014/main" id="{32DD9D6D-EB72-FFC4-BAE0-65B8B8D79505}"/>
                </a:ext>
              </a:extLst>
            </p:cNvPr>
            <p:cNvGrpSpPr/>
            <p:nvPr/>
          </p:nvGrpSpPr>
          <p:grpSpPr>
            <a:xfrm>
              <a:off x="8396889" y="3880851"/>
              <a:ext cx="3351868" cy="540000"/>
              <a:chOff x="5097681" y="8101569"/>
              <a:chExt cx="3351868" cy="540000"/>
            </a:xfrm>
          </p:grpSpPr>
          <p:pic>
            <p:nvPicPr>
              <p:cNvPr id="33" name="Graphic 32" descr="Piggy Bank outline">
                <a:extLst>
                  <a:ext uri="{FF2B5EF4-FFF2-40B4-BE49-F238E27FC236}">
                    <a16:creationId xmlns:a16="http://schemas.microsoft.com/office/drawing/2014/main" id="{F8892848-8E48-7040-5B3D-2DFE1B226324}"/>
                  </a:ext>
                </a:extLst>
              </p:cNvPr>
              <p:cNvPicPr>
                <a:picLocks noChangeAspect="1"/>
              </p:cNvPicPr>
              <p:nvPr/>
            </p:nvPicPr>
            <p:blipFill>
              <a:blip r:embed="rId29">
                <a:extLst>
                  <a:ext uri="{28A0092B-C50C-407E-A947-70E740481C1C}">
                    <a14:useLocalDpi xmlns:a14="http://schemas.microsoft.com/office/drawing/2010/main"/>
                  </a:ext>
                  <a:ext uri="{96DAC541-7B7A-43D3-8B79-37D633B846F1}">
                    <asvg:svgBlip xmlns:asvg="http://schemas.microsoft.com/office/drawing/2016/SVG/main" xmlns="" r:embed="rId30"/>
                  </a:ext>
                </a:extLst>
              </a:blip>
              <a:stretch>
                <a:fillRect/>
              </a:stretch>
            </p:blipFill>
            <p:spPr>
              <a:xfrm>
                <a:off x="5097681" y="8101569"/>
                <a:ext cx="540000" cy="540000"/>
              </a:xfrm>
              <a:prstGeom prst="rect">
                <a:avLst/>
              </a:prstGeom>
            </p:spPr>
          </p:pic>
          <p:sp>
            <p:nvSpPr>
              <p:cNvPr id="49" name="Content Placeholder 2">
                <a:extLst>
                  <a:ext uri="{FF2B5EF4-FFF2-40B4-BE49-F238E27FC236}">
                    <a16:creationId xmlns:a16="http://schemas.microsoft.com/office/drawing/2014/main" id="{68E08372-DFE9-609C-DD96-F0E9D27492CE}"/>
                  </a:ext>
                </a:extLst>
              </p:cNvPr>
              <p:cNvSpPr txBox="1">
                <a:spLocks/>
              </p:cNvSpPr>
              <p:nvPr/>
            </p:nvSpPr>
            <p:spPr>
              <a:xfrm>
                <a:off x="5659549" y="8174414"/>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dirty="0"/>
                  <a:t>Savings</a:t>
                </a:r>
              </a:p>
            </p:txBody>
          </p:sp>
        </p:grpSp>
        <p:grpSp>
          <p:nvGrpSpPr>
            <p:cNvPr id="58" name="Group 57">
              <a:extLst>
                <a:ext uri="{FF2B5EF4-FFF2-40B4-BE49-F238E27FC236}">
                  <a16:creationId xmlns:a16="http://schemas.microsoft.com/office/drawing/2014/main" id="{4F190237-79D4-88B4-A6FC-C54D522E53EB}"/>
                </a:ext>
              </a:extLst>
            </p:cNvPr>
            <p:cNvGrpSpPr/>
            <p:nvPr/>
          </p:nvGrpSpPr>
          <p:grpSpPr>
            <a:xfrm>
              <a:off x="8396889" y="4604126"/>
              <a:ext cx="3314604" cy="540000"/>
              <a:chOff x="8412285" y="3896492"/>
              <a:chExt cx="3314604" cy="540000"/>
            </a:xfrm>
          </p:grpSpPr>
          <p:pic>
            <p:nvPicPr>
              <p:cNvPr id="39" name="Graphic 38" descr="Home outline">
                <a:extLst>
                  <a:ext uri="{FF2B5EF4-FFF2-40B4-BE49-F238E27FC236}">
                    <a16:creationId xmlns:a16="http://schemas.microsoft.com/office/drawing/2014/main" id="{2F1E9EB8-25BF-58A7-5D52-A1D6FD795F15}"/>
                  </a:ext>
                </a:extLst>
              </p:cNvPr>
              <p:cNvPicPr>
                <a:picLocks noChangeAspect="1"/>
              </p:cNvPicPr>
              <p:nvPr/>
            </p:nvPicPr>
            <p:blipFill>
              <a:blip r:embed="rId31">
                <a:extLst>
                  <a:ext uri="{28A0092B-C50C-407E-A947-70E740481C1C}">
                    <a14:useLocalDpi xmlns:a14="http://schemas.microsoft.com/office/drawing/2010/main"/>
                  </a:ext>
                  <a:ext uri="{96DAC541-7B7A-43D3-8B79-37D633B846F1}">
                    <asvg:svgBlip xmlns:asvg="http://schemas.microsoft.com/office/drawing/2016/SVG/main" xmlns="" r:embed="rId32"/>
                  </a:ext>
                </a:extLst>
              </a:blip>
              <a:srcRect/>
              <a:stretch/>
            </p:blipFill>
            <p:spPr>
              <a:xfrm>
                <a:off x="8412285" y="3896492"/>
                <a:ext cx="540000" cy="540000"/>
              </a:xfrm>
              <a:prstGeom prst="rect">
                <a:avLst/>
              </a:prstGeom>
            </p:spPr>
          </p:pic>
          <p:sp>
            <p:nvSpPr>
              <p:cNvPr id="55" name="Content Placeholder 2">
                <a:extLst>
                  <a:ext uri="{FF2B5EF4-FFF2-40B4-BE49-F238E27FC236}">
                    <a16:creationId xmlns:a16="http://schemas.microsoft.com/office/drawing/2014/main" id="{5E506A94-1D90-1148-F581-C79B2F66F29A}"/>
                  </a:ext>
                </a:extLst>
              </p:cNvPr>
              <p:cNvSpPr txBox="1">
                <a:spLocks/>
              </p:cNvSpPr>
              <p:nvPr/>
            </p:nvSpPr>
            <p:spPr>
              <a:xfrm>
                <a:off x="8936889" y="3974173"/>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i="1" dirty="0"/>
                  <a:t>Housing</a:t>
                </a:r>
              </a:p>
            </p:txBody>
          </p:sp>
        </p:grpSp>
        <p:grpSp>
          <p:nvGrpSpPr>
            <p:cNvPr id="57" name="Group 56">
              <a:extLst>
                <a:ext uri="{FF2B5EF4-FFF2-40B4-BE49-F238E27FC236}">
                  <a16:creationId xmlns:a16="http://schemas.microsoft.com/office/drawing/2014/main" id="{D420F73B-9109-83E4-A3ED-61F3724B3ADE}"/>
                </a:ext>
              </a:extLst>
            </p:cNvPr>
            <p:cNvGrpSpPr/>
            <p:nvPr/>
          </p:nvGrpSpPr>
          <p:grpSpPr>
            <a:xfrm>
              <a:off x="8396889" y="5327399"/>
              <a:ext cx="3299458" cy="540000"/>
              <a:chOff x="8427431" y="4497858"/>
              <a:chExt cx="3299458" cy="540000"/>
            </a:xfrm>
          </p:grpSpPr>
          <p:pic>
            <p:nvPicPr>
              <p:cNvPr id="40" name="Graphic 39" descr="Stuffed Toy outline">
                <a:extLst>
                  <a:ext uri="{FF2B5EF4-FFF2-40B4-BE49-F238E27FC236}">
                    <a16:creationId xmlns:a16="http://schemas.microsoft.com/office/drawing/2014/main" id="{200825D6-E4BF-BD05-76F3-3863F85AD228}"/>
                  </a:ext>
                </a:extLst>
              </p:cNvPr>
              <p:cNvPicPr>
                <a:picLocks noChangeAspect="1"/>
              </p:cNvPicPr>
              <p:nvPr/>
            </p:nvPicPr>
            <p:blipFill>
              <a:blip r:embed="rId33">
                <a:extLst>
                  <a:ext uri="{28A0092B-C50C-407E-A947-70E740481C1C}">
                    <a14:useLocalDpi xmlns:a14="http://schemas.microsoft.com/office/drawing/2010/main"/>
                  </a:ext>
                  <a:ext uri="{96DAC541-7B7A-43D3-8B79-37D633B846F1}">
                    <asvg:svgBlip xmlns:asvg="http://schemas.microsoft.com/office/drawing/2016/SVG/main" xmlns="" r:embed="rId34"/>
                  </a:ext>
                </a:extLst>
              </a:blip>
              <a:stretch>
                <a:fillRect/>
              </a:stretch>
            </p:blipFill>
            <p:spPr>
              <a:xfrm>
                <a:off x="8427431" y="4497858"/>
                <a:ext cx="540000" cy="540000"/>
              </a:xfrm>
              <a:prstGeom prst="rect">
                <a:avLst/>
              </a:prstGeom>
            </p:spPr>
          </p:pic>
          <p:sp>
            <p:nvSpPr>
              <p:cNvPr id="56" name="Content Placeholder 2">
                <a:extLst>
                  <a:ext uri="{FF2B5EF4-FFF2-40B4-BE49-F238E27FC236}">
                    <a16:creationId xmlns:a16="http://schemas.microsoft.com/office/drawing/2014/main" id="{145B0035-53E5-F180-312D-D063848F6EB3}"/>
                  </a:ext>
                </a:extLst>
              </p:cNvPr>
              <p:cNvSpPr txBox="1">
                <a:spLocks/>
              </p:cNvSpPr>
              <p:nvPr/>
            </p:nvSpPr>
            <p:spPr>
              <a:xfrm>
                <a:off x="8936889" y="4575539"/>
                <a:ext cx="2790000" cy="384638"/>
              </a:xfrm>
              <a:prstGeom prst="rect">
                <a:avLst/>
              </a:prstGeom>
            </p:spPr>
            <p:txBody>
              <a:bodyPr/>
              <a:lstStyle>
                <a:defPPr>
                  <a:defRPr lang="en-US"/>
                </a:defPPr>
                <a:lvl1pPr marR="0" indent="0" fontAlgn="auto">
                  <a:lnSpc>
                    <a:spcPct val="100000"/>
                  </a:lnSpc>
                  <a:spcBef>
                    <a:spcPts val="1000"/>
                  </a:spcBef>
                  <a:spcAft>
                    <a:spcPts val="0"/>
                  </a:spcAft>
                  <a:buClr>
                    <a:schemeClr val="accent6"/>
                  </a:buClr>
                  <a:buSzTx/>
                  <a:buFont typeface="Arial" panose="020B0604020202020204" pitchFamily="34" charset="0"/>
                  <a:buNone/>
                  <a:tabLst/>
                  <a:defRPr sz="2000">
                    <a:solidFill>
                      <a:schemeClr val="accent6"/>
                    </a:solidFill>
                    <a:latin typeface="+mj-lt"/>
                  </a:defRPr>
                </a:lvl1pPr>
                <a:lvl2pPr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2pPr>
                <a:lvl3pPr marL="6858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3pPr>
                <a:lvl4pPr marL="9144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4pPr>
                <a:lvl5pPr marL="1143000" marR="0" indent="-228600" fontAlgn="auto">
                  <a:lnSpc>
                    <a:spcPct val="100000"/>
                  </a:lnSpc>
                  <a:spcBef>
                    <a:spcPts val="1000"/>
                  </a:spcBef>
                  <a:spcAft>
                    <a:spcPts val="0"/>
                  </a:spcAft>
                  <a:buClr>
                    <a:schemeClr val="accent6"/>
                  </a:buClr>
                  <a:buSzTx/>
                  <a:buFont typeface="Arial" panose="020B0604020202020204" pitchFamily="34" charset="0"/>
                  <a:buChar char="•"/>
                  <a:tabLst/>
                  <a:defRPr sz="1600"/>
                </a:lvl5pPr>
                <a:lvl6pPr marL="1312863" indent="-228600">
                  <a:lnSpc>
                    <a:spcPct val="100000"/>
                  </a:lnSpc>
                  <a:spcBef>
                    <a:spcPts val="1000"/>
                  </a:spcBef>
                  <a:buClr>
                    <a:schemeClr val="accent2"/>
                  </a:buClr>
                  <a:buFont typeface="Arial" panose="020B0604020202020204" pitchFamily="34" charset="0"/>
                  <a:buChar char="•"/>
                  <a:defRPr sz="1600"/>
                </a:lvl6pPr>
                <a:lvl7pPr marL="1484313" indent="-228600">
                  <a:lnSpc>
                    <a:spcPct val="100000"/>
                  </a:lnSpc>
                  <a:spcBef>
                    <a:spcPts val="1000"/>
                  </a:spcBef>
                  <a:buClr>
                    <a:schemeClr val="accent2"/>
                  </a:buClr>
                  <a:buFont typeface="Arial" panose="020B0604020202020204" pitchFamily="34" charset="0"/>
                  <a:buChar char="•"/>
                  <a:defRPr sz="1600"/>
                </a:lvl7pPr>
                <a:lvl8pPr marL="1657350" indent="-228600">
                  <a:lnSpc>
                    <a:spcPct val="100000"/>
                  </a:lnSpc>
                  <a:spcBef>
                    <a:spcPts val="1000"/>
                  </a:spcBef>
                  <a:buClr>
                    <a:schemeClr val="accent2"/>
                  </a:buClr>
                  <a:buFont typeface="Arial" panose="020B0604020202020204" pitchFamily="34" charset="0"/>
                  <a:buChar char="•"/>
                  <a:defRPr sz="1600" baseline="0"/>
                </a:lvl8pPr>
                <a:lvl9pPr marL="1882775" indent="-228600">
                  <a:lnSpc>
                    <a:spcPct val="100000"/>
                  </a:lnSpc>
                  <a:spcBef>
                    <a:spcPts val="1000"/>
                  </a:spcBef>
                  <a:buClr>
                    <a:schemeClr val="accent2"/>
                  </a:buClr>
                  <a:buFont typeface="Arial" panose="020B0604020202020204" pitchFamily="34" charset="0"/>
                  <a:buChar char="•"/>
                  <a:defRPr sz="1600" baseline="0"/>
                </a:lvl9pPr>
              </a:lstStyle>
              <a:p>
                <a:r>
                  <a:rPr lang="en-IE" i="1" dirty="0"/>
                  <a:t>Childcare</a:t>
                </a:r>
              </a:p>
            </p:txBody>
          </p:sp>
        </p:grpSp>
      </p:grpSp>
    </p:spTree>
    <p:extLst>
      <p:ext uri="{BB962C8B-B14F-4D97-AF65-F5344CB8AC3E}">
        <p14:creationId xmlns:p14="http://schemas.microsoft.com/office/powerpoint/2010/main" val="149106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7BE9-4BD7-4D60-A9FF-809FB6E39BF7}"/>
              </a:ext>
            </a:extLst>
          </p:cNvPr>
          <p:cNvSpPr>
            <a:spLocks noGrp="1"/>
          </p:cNvSpPr>
          <p:nvPr>
            <p:ph type="title"/>
          </p:nvPr>
        </p:nvSpPr>
        <p:spPr/>
        <p:txBody>
          <a:bodyPr>
            <a:normAutofit/>
          </a:bodyPr>
          <a:lstStyle/>
          <a:p>
            <a:r>
              <a:rPr lang="en-GB" dirty="0"/>
              <a:t>MESL: evidence-based benchmark</a:t>
            </a:r>
            <a:endParaRPr lang="en-IE" dirty="0"/>
          </a:p>
        </p:txBody>
      </p:sp>
      <p:sp>
        <p:nvSpPr>
          <p:cNvPr id="3" name="Content Placeholder 2">
            <a:extLst>
              <a:ext uri="{FF2B5EF4-FFF2-40B4-BE49-F238E27FC236}">
                <a16:creationId xmlns:a16="http://schemas.microsoft.com/office/drawing/2014/main" id="{1A9A8682-0CDB-4310-8220-C5AB18F45AB9}"/>
              </a:ext>
            </a:extLst>
          </p:cNvPr>
          <p:cNvSpPr>
            <a:spLocks noGrp="1"/>
          </p:cNvSpPr>
          <p:nvPr>
            <p:ph sz="half" idx="1"/>
          </p:nvPr>
        </p:nvSpPr>
        <p:spPr/>
        <p:txBody>
          <a:bodyPr>
            <a:normAutofit/>
          </a:bodyPr>
          <a:lstStyle/>
          <a:p>
            <a:pPr>
              <a:lnSpc>
                <a:spcPct val="114000"/>
              </a:lnSpc>
              <a:buSzPct val="125000"/>
            </a:pPr>
            <a:r>
              <a:rPr lang="en-IE" dirty="0"/>
              <a:t>Research series ongoing since 2004</a:t>
            </a:r>
          </a:p>
          <a:p>
            <a:pPr>
              <a:lnSpc>
                <a:spcPct val="114000"/>
              </a:lnSpc>
              <a:buSzPct val="125000"/>
            </a:pPr>
            <a:r>
              <a:rPr lang="en-IE" dirty="0"/>
              <a:t>MESL establishes the minimum expenditure &amp; income needs of 90% of households</a:t>
            </a:r>
          </a:p>
          <a:p>
            <a:pPr>
              <a:lnSpc>
                <a:spcPct val="114000"/>
              </a:lnSpc>
              <a:buSzPct val="125000"/>
            </a:pPr>
            <a:r>
              <a:rPr lang="en-IE" dirty="0"/>
              <a:t>Updated annually to reflect current prices, and regularly reviewed to ensure baskets reflect current needs</a:t>
            </a:r>
          </a:p>
          <a:p>
            <a:pPr>
              <a:lnSpc>
                <a:spcPct val="114000"/>
              </a:lnSpc>
              <a:buClr>
                <a:schemeClr val="accent6"/>
              </a:buClr>
              <a:buSzPct val="125000"/>
            </a:pPr>
            <a:r>
              <a:rPr lang="en-GB" dirty="0"/>
              <a:t>MESL provides an evidence based measure of adequacy for social welfare and the minimum wage</a:t>
            </a:r>
          </a:p>
          <a:p>
            <a:pPr>
              <a:lnSpc>
                <a:spcPct val="114000"/>
              </a:lnSpc>
              <a:buClr>
                <a:schemeClr val="accent6"/>
              </a:buClr>
              <a:buSzPct val="125000"/>
            </a:pPr>
            <a:r>
              <a:rPr lang="en-GB" dirty="0"/>
              <a:t>The MESL is a robust resource, which has been accepted as credible and valid by multiple sectors</a:t>
            </a:r>
          </a:p>
          <a:p>
            <a:endParaRPr lang="en-IE" dirty="0"/>
          </a:p>
        </p:txBody>
      </p:sp>
      <p:sp>
        <p:nvSpPr>
          <p:cNvPr id="4" name="Content Placeholder 3">
            <a:extLst>
              <a:ext uri="{FF2B5EF4-FFF2-40B4-BE49-F238E27FC236}">
                <a16:creationId xmlns:a16="http://schemas.microsoft.com/office/drawing/2014/main" id="{D706254E-9A26-453E-85B4-EB683AD37CC7}"/>
              </a:ext>
            </a:extLst>
          </p:cNvPr>
          <p:cNvSpPr>
            <a:spLocks noGrp="1"/>
          </p:cNvSpPr>
          <p:nvPr>
            <p:ph sz="half" idx="2"/>
          </p:nvPr>
        </p:nvSpPr>
        <p:spPr/>
        <p:txBody>
          <a:bodyPr>
            <a:noAutofit/>
          </a:bodyPr>
          <a:lstStyle/>
          <a:p>
            <a:pPr>
              <a:lnSpc>
                <a:spcPct val="124000"/>
              </a:lnSpc>
              <a:buClr>
                <a:schemeClr val="accent6"/>
              </a:buClr>
              <a:buSzPct val="125000"/>
            </a:pPr>
            <a:r>
              <a:rPr lang="en-IE" dirty="0"/>
              <a:t>Irish Living Wage rate</a:t>
            </a:r>
          </a:p>
          <a:p>
            <a:pPr>
              <a:lnSpc>
                <a:spcPct val="124000"/>
              </a:lnSpc>
              <a:buClr>
                <a:schemeClr val="accent6"/>
              </a:buClr>
              <a:buSzPct val="125000"/>
            </a:pPr>
            <a:r>
              <a:rPr lang="en-IE" dirty="0"/>
              <a:t>Benchmarking social welfare rates to ensure adequacy</a:t>
            </a:r>
          </a:p>
          <a:p>
            <a:pPr>
              <a:lnSpc>
                <a:spcPct val="124000"/>
              </a:lnSpc>
              <a:buClr>
                <a:schemeClr val="accent6"/>
              </a:buClr>
              <a:buSzPct val="125000"/>
            </a:pPr>
            <a:r>
              <a:rPr lang="en-IE" dirty="0"/>
              <a:t>Cost of additional and different needs arising from disability &amp; caring</a:t>
            </a:r>
          </a:p>
          <a:p>
            <a:pPr>
              <a:lnSpc>
                <a:spcPct val="124000"/>
              </a:lnSpc>
              <a:buClr>
                <a:schemeClr val="accent6"/>
              </a:buClr>
              <a:buSzPct val="125000"/>
            </a:pPr>
            <a:r>
              <a:rPr lang="en-IE" dirty="0"/>
              <a:t>Insolvency Service of Ireland’s “Reasonable Living Expenses”</a:t>
            </a:r>
          </a:p>
        </p:txBody>
      </p:sp>
    </p:spTree>
    <p:extLst>
      <p:ext uri="{BB962C8B-B14F-4D97-AF65-F5344CB8AC3E}">
        <p14:creationId xmlns:p14="http://schemas.microsoft.com/office/powerpoint/2010/main" val="164205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897542-7489-47BE-8012-1113C95870EB}"/>
              </a:ext>
            </a:extLst>
          </p:cNvPr>
          <p:cNvSpPr>
            <a:spLocks noGrp="1"/>
          </p:cNvSpPr>
          <p:nvPr>
            <p:ph type="ctrTitle"/>
          </p:nvPr>
        </p:nvSpPr>
        <p:spPr/>
        <p:txBody>
          <a:bodyPr/>
          <a:lstStyle/>
          <a:p>
            <a:r>
              <a:rPr lang="en-IE" dirty="0"/>
              <a:t>MESL 2023</a:t>
            </a:r>
          </a:p>
        </p:txBody>
      </p:sp>
      <p:sp>
        <p:nvSpPr>
          <p:cNvPr id="6" name="Subtitle 5">
            <a:extLst>
              <a:ext uri="{FF2B5EF4-FFF2-40B4-BE49-F238E27FC236}">
                <a16:creationId xmlns:a16="http://schemas.microsoft.com/office/drawing/2014/main" id="{21F84789-C7A1-419D-A644-982FFA2E284A}"/>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60394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00F213-8BF5-47C5-A6E1-5B5C0DC5476F}"/>
              </a:ext>
            </a:extLst>
          </p:cNvPr>
          <p:cNvSpPr>
            <a:spLocks noGrp="1"/>
          </p:cNvSpPr>
          <p:nvPr>
            <p:ph type="title"/>
          </p:nvPr>
        </p:nvSpPr>
        <p:spPr/>
        <p:txBody>
          <a:bodyPr/>
          <a:lstStyle/>
          <a:p>
            <a:r>
              <a:rPr lang="en-IE" dirty="0"/>
              <a:t>Change in the Cost of a MESL - 2023</a:t>
            </a:r>
          </a:p>
        </p:txBody>
      </p:sp>
      <p:sp>
        <p:nvSpPr>
          <p:cNvPr id="6" name="Content Placeholder 5">
            <a:extLst>
              <a:ext uri="{FF2B5EF4-FFF2-40B4-BE49-F238E27FC236}">
                <a16:creationId xmlns:a16="http://schemas.microsoft.com/office/drawing/2014/main" id="{16068201-F50A-4AD9-8DCC-89291BADB56C}"/>
              </a:ext>
            </a:extLst>
          </p:cNvPr>
          <p:cNvSpPr>
            <a:spLocks noGrp="1"/>
          </p:cNvSpPr>
          <p:nvPr>
            <p:ph sz="quarter" idx="11"/>
          </p:nvPr>
        </p:nvSpPr>
        <p:spPr/>
        <p:txBody>
          <a:bodyPr/>
          <a:lstStyle/>
          <a:p>
            <a:r>
              <a:rPr lang="en-IE" dirty="0"/>
              <a:t>10.6% Increase from 2022</a:t>
            </a:r>
          </a:p>
        </p:txBody>
      </p:sp>
      <p:sp>
        <p:nvSpPr>
          <p:cNvPr id="7" name="Text Placeholder 6">
            <a:extLst>
              <a:ext uri="{FF2B5EF4-FFF2-40B4-BE49-F238E27FC236}">
                <a16:creationId xmlns:a16="http://schemas.microsoft.com/office/drawing/2014/main" id="{0DD1EF01-1255-461F-8C87-1929FEF106AC}"/>
              </a:ext>
            </a:extLst>
          </p:cNvPr>
          <p:cNvSpPr>
            <a:spLocks noGrp="1"/>
          </p:cNvSpPr>
          <p:nvPr>
            <p:ph type="body" sz="quarter" idx="22"/>
          </p:nvPr>
        </p:nvSpPr>
        <p:spPr>
          <a:xfrm>
            <a:off x="1833913" y="2435554"/>
            <a:ext cx="3780000" cy="1325563"/>
          </a:xfrm>
        </p:spPr>
        <p:txBody>
          <a:bodyPr>
            <a:normAutofit fontScale="92500" lnSpcReduction="20000"/>
          </a:bodyPr>
          <a:lstStyle/>
          <a:p>
            <a:pPr marL="285750" indent="-285750">
              <a:buFont typeface="Arial" panose="020B0604020202020204" pitchFamily="34" charset="0"/>
              <a:buChar char="•"/>
            </a:pPr>
            <a:r>
              <a:rPr lang="en-IE" sz="1900" dirty="0"/>
              <a:t>Higher inflation in minimum basket</a:t>
            </a:r>
          </a:p>
          <a:p>
            <a:pPr marL="285750" indent="-285750">
              <a:buFont typeface="Arial" panose="020B0604020202020204" pitchFamily="34" charset="0"/>
              <a:buChar char="•"/>
            </a:pPr>
            <a:r>
              <a:rPr lang="en-IE" sz="1900" dirty="0"/>
              <a:t>MESL more sensitive to food &amp; energy</a:t>
            </a:r>
          </a:p>
          <a:p>
            <a:pPr marL="285750" indent="-285750">
              <a:buFont typeface="Arial" panose="020B0604020202020204" pitchFamily="34" charset="0"/>
              <a:buChar char="•"/>
            </a:pPr>
            <a:r>
              <a:rPr lang="en-IE" sz="1900" dirty="0"/>
              <a:t>18.9% increase from 2020</a:t>
            </a:r>
          </a:p>
          <a:p>
            <a:endParaRPr lang="en-IE" dirty="0"/>
          </a:p>
        </p:txBody>
      </p:sp>
      <p:sp>
        <p:nvSpPr>
          <p:cNvPr id="8" name="Content Placeholder 7">
            <a:extLst>
              <a:ext uri="{FF2B5EF4-FFF2-40B4-BE49-F238E27FC236}">
                <a16:creationId xmlns:a16="http://schemas.microsoft.com/office/drawing/2014/main" id="{F62DB717-9E38-416E-B3B8-BB9310702CA0}"/>
              </a:ext>
            </a:extLst>
          </p:cNvPr>
          <p:cNvSpPr>
            <a:spLocks noGrp="1"/>
          </p:cNvSpPr>
          <p:nvPr>
            <p:ph sz="quarter" idx="35"/>
          </p:nvPr>
        </p:nvSpPr>
        <p:spPr>
          <a:xfrm>
            <a:off x="4443230" y="4298596"/>
            <a:ext cx="3780000" cy="384638"/>
          </a:xfrm>
        </p:spPr>
        <p:txBody>
          <a:bodyPr/>
          <a:lstStyle/>
          <a:p>
            <a:r>
              <a:rPr lang="en-IE" dirty="0"/>
              <a:t>Energy</a:t>
            </a:r>
          </a:p>
        </p:txBody>
      </p:sp>
      <p:sp>
        <p:nvSpPr>
          <p:cNvPr id="9" name="Text Placeholder 8">
            <a:extLst>
              <a:ext uri="{FF2B5EF4-FFF2-40B4-BE49-F238E27FC236}">
                <a16:creationId xmlns:a16="http://schemas.microsoft.com/office/drawing/2014/main" id="{C3A93A5D-AE44-4974-A92A-804A96704726}"/>
              </a:ext>
            </a:extLst>
          </p:cNvPr>
          <p:cNvSpPr>
            <a:spLocks noGrp="1"/>
          </p:cNvSpPr>
          <p:nvPr>
            <p:ph type="body" sz="quarter" idx="36"/>
          </p:nvPr>
        </p:nvSpPr>
        <p:spPr>
          <a:xfrm>
            <a:off x="4443230" y="4701456"/>
            <a:ext cx="3780000" cy="1325563"/>
          </a:xfrm>
        </p:spPr>
        <p:txBody>
          <a:bodyPr/>
          <a:lstStyle/>
          <a:p>
            <a:pPr marL="285750" indent="-285750">
              <a:buFont typeface="Arial" panose="020B0604020202020204" pitchFamily="34" charset="0"/>
              <a:buChar char="•"/>
              <a:tabLst>
                <a:tab pos="720000" algn="l"/>
                <a:tab pos="1440000" algn="l"/>
              </a:tabLst>
            </a:pPr>
            <a:r>
              <a:rPr lang="en-IE" dirty="0"/>
              <a:t>Urban +64% </a:t>
            </a:r>
            <a:r>
              <a:rPr lang="el-GR" dirty="0"/>
              <a:t>↑</a:t>
            </a:r>
            <a:r>
              <a:rPr lang="en-IE" dirty="0"/>
              <a:t>Gas &amp; </a:t>
            </a:r>
            <a:r>
              <a:rPr lang="el-GR" dirty="0"/>
              <a:t>↑ </a:t>
            </a:r>
            <a:r>
              <a:rPr lang="en-IE" dirty="0"/>
              <a:t>Electricity</a:t>
            </a:r>
          </a:p>
          <a:p>
            <a:pPr marL="285750" indent="-285750">
              <a:buFont typeface="Arial" panose="020B0604020202020204" pitchFamily="34" charset="0"/>
              <a:buChar char="•"/>
              <a:tabLst>
                <a:tab pos="720000" algn="l"/>
                <a:tab pos="1440000" algn="l"/>
              </a:tabLst>
            </a:pPr>
            <a:r>
              <a:rPr lang="en-IE" dirty="0"/>
              <a:t>Rural +6%   	 </a:t>
            </a:r>
            <a:r>
              <a:rPr lang="el-GR" dirty="0"/>
              <a:t>↓</a:t>
            </a:r>
            <a:r>
              <a:rPr lang="en-IE" dirty="0"/>
              <a:t>Oil &amp; </a:t>
            </a:r>
            <a:r>
              <a:rPr lang="el-GR" dirty="0"/>
              <a:t>↑ </a:t>
            </a:r>
            <a:r>
              <a:rPr lang="en-IE" dirty="0"/>
              <a:t>Electricity</a:t>
            </a:r>
          </a:p>
          <a:p>
            <a:endParaRPr lang="en-IE" dirty="0"/>
          </a:p>
        </p:txBody>
      </p:sp>
      <p:sp>
        <p:nvSpPr>
          <p:cNvPr id="12" name="Content Placeholder 11">
            <a:extLst>
              <a:ext uri="{FF2B5EF4-FFF2-40B4-BE49-F238E27FC236}">
                <a16:creationId xmlns:a16="http://schemas.microsoft.com/office/drawing/2014/main" id="{48F8A23F-44E0-4C3F-A137-76707C4B2B15}"/>
              </a:ext>
            </a:extLst>
          </p:cNvPr>
          <p:cNvSpPr>
            <a:spLocks noGrp="1"/>
          </p:cNvSpPr>
          <p:nvPr>
            <p:ph sz="quarter" idx="41"/>
          </p:nvPr>
        </p:nvSpPr>
        <p:spPr/>
        <p:txBody>
          <a:bodyPr/>
          <a:lstStyle/>
          <a:p>
            <a:r>
              <a:rPr lang="en-IE" dirty="0"/>
              <a:t>Food Increased by 20.8%</a:t>
            </a:r>
          </a:p>
        </p:txBody>
      </p:sp>
      <p:sp>
        <p:nvSpPr>
          <p:cNvPr id="13" name="Text Placeholder 12">
            <a:extLst>
              <a:ext uri="{FF2B5EF4-FFF2-40B4-BE49-F238E27FC236}">
                <a16:creationId xmlns:a16="http://schemas.microsoft.com/office/drawing/2014/main" id="{A8AF72D7-31AA-4DC8-B38F-86FC3C21A6F4}"/>
              </a:ext>
            </a:extLst>
          </p:cNvPr>
          <p:cNvSpPr>
            <a:spLocks noGrp="1"/>
          </p:cNvSpPr>
          <p:nvPr>
            <p:ph type="body" sz="quarter" idx="42"/>
          </p:nvPr>
        </p:nvSpPr>
        <p:spPr/>
        <p:txBody>
          <a:bodyPr>
            <a:normAutofit lnSpcReduction="10000"/>
          </a:bodyPr>
          <a:lstStyle/>
          <a:p>
            <a:pPr marL="285750" indent="-285750">
              <a:buFont typeface="Arial" panose="020B0604020202020204" pitchFamily="34" charset="0"/>
              <a:buChar char="•"/>
            </a:pPr>
            <a:r>
              <a:rPr lang="en-IE" dirty="0"/>
              <a:t>MESL food basket increased for all household types</a:t>
            </a:r>
          </a:p>
          <a:p>
            <a:pPr marL="285750" indent="-285750">
              <a:buFont typeface="Arial" panose="020B0604020202020204" pitchFamily="34" charset="0"/>
              <a:buChar char="•"/>
            </a:pPr>
            <a:r>
              <a:rPr lang="en-IE" dirty="0"/>
              <a:t>Staples, such as milk, bread &amp; butter show significant increase </a:t>
            </a:r>
          </a:p>
          <a:p>
            <a:endParaRPr lang="en-IE" dirty="0"/>
          </a:p>
        </p:txBody>
      </p:sp>
      <p:sp>
        <p:nvSpPr>
          <p:cNvPr id="19" name="Rectangle 18" descr="Bar graph with upward trend with solid fill">
            <a:extLst>
              <a:ext uri="{FF2B5EF4-FFF2-40B4-BE49-F238E27FC236}">
                <a16:creationId xmlns:a16="http://schemas.microsoft.com/office/drawing/2014/main" id="{D2F9F64F-7D86-46FC-84CA-DEBADF63A2BD}"/>
              </a:ext>
            </a:extLst>
          </p:cNvPr>
          <p:cNvSpPr>
            <a:spLocks noChangeAspect="1"/>
          </p:cNvSpPr>
          <p:nvPr/>
        </p:nvSpPr>
        <p:spPr>
          <a:xfrm>
            <a:off x="1070249" y="2004868"/>
            <a:ext cx="720000" cy="720000"/>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20" name="Rectangle 19" descr="Avocado with solid fill">
            <a:extLst>
              <a:ext uri="{FF2B5EF4-FFF2-40B4-BE49-F238E27FC236}">
                <a16:creationId xmlns:a16="http://schemas.microsoft.com/office/drawing/2014/main" id="{95F50DAE-4DF5-4B6D-83E5-C57AB4DA2040}"/>
              </a:ext>
            </a:extLst>
          </p:cNvPr>
          <p:cNvSpPr/>
          <p:nvPr/>
        </p:nvSpPr>
        <p:spPr>
          <a:xfrm>
            <a:off x="6578087" y="2029506"/>
            <a:ext cx="720000" cy="720000"/>
          </a:xfrm>
          <a:prstGeom prst="rect">
            <a:avLst/>
          </a:prstGeom>
          <a: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
        <p:nvSpPr>
          <p:cNvPr id="21" name="Rectangle 20" descr="Thermometer with solid fill">
            <a:extLst>
              <a:ext uri="{FF2B5EF4-FFF2-40B4-BE49-F238E27FC236}">
                <a16:creationId xmlns:a16="http://schemas.microsoft.com/office/drawing/2014/main" id="{84D8987F-D6E1-451C-9685-AD661FED433B}"/>
              </a:ext>
            </a:extLst>
          </p:cNvPr>
          <p:cNvSpPr/>
          <p:nvPr/>
        </p:nvSpPr>
        <p:spPr>
          <a:xfrm>
            <a:off x="3723230" y="4298596"/>
            <a:ext cx="720000" cy="720000"/>
          </a:xfrm>
          <a:prstGeom prst="rect">
            <a:avLst/>
          </a:prstGeom>
          <a:blipFill>
            <a:blip r:embed="rId7">
              <a:extLst>
                <a:ext uri="{96DAC541-7B7A-43D3-8B79-37D633B846F1}">
                  <asvg:svgBlip xmlns:asvg="http://schemas.microsoft.com/office/drawing/2016/SVG/main" xmlns="" r:embed="rId8"/>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IE"/>
          </a:p>
        </p:txBody>
      </p:sp>
    </p:spTree>
    <p:extLst>
      <p:ext uri="{BB962C8B-B14F-4D97-AF65-F5344CB8AC3E}">
        <p14:creationId xmlns:p14="http://schemas.microsoft.com/office/powerpoint/2010/main" val="2401915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4FADA83-381A-458D-BE9A-261294C43984}"/>
              </a:ext>
            </a:extLst>
          </p:cNvPr>
          <p:cNvSpPr>
            <a:spLocks noGrp="1"/>
          </p:cNvSpPr>
          <p:nvPr>
            <p:ph type="ctrTitle"/>
          </p:nvPr>
        </p:nvSpPr>
        <p:spPr/>
        <p:txBody>
          <a:bodyPr/>
          <a:lstStyle/>
          <a:p>
            <a:r>
              <a:rPr lang="en-IE" dirty="0"/>
              <a:t>Urban and Rural Differences </a:t>
            </a:r>
          </a:p>
        </p:txBody>
      </p:sp>
      <p:sp>
        <p:nvSpPr>
          <p:cNvPr id="16" name="Subtitle 15">
            <a:extLst>
              <a:ext uri="{FF2B5EF4-FFF2-40B4-BE49-F238E27FC236}">
                <a16:creationId xmlns:a16="http://schemas.microsoft.com/office/drawing/2014/main" id="{F960076E-6BFF-4429-A206-E33596245B44}"/>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496169271"/>
      </p:ext>
    </p:extLst>
  </p:cSld>
  <p:clrMapOvr>
    <a:masterClrMapping/>
  </p:clrMapOvr>
</p:sld>
</file>

<file path=ppt/theme/theme1.xml><?xml version="1.0" encoding="utf-8"?>
<a:theme xmlns:a="http://schemas.openxmlformats.org/drawingml/2006/main" name="VPSJ Presentation">
  <a:themeElements>
    <a:clrScheme name="Vincentian MESL Research Centre">
      <a:dk1>
        <a:sysClr val="windowText" lastClr="000000"/>
      </a:dk1>
      <a:lt1>
        <a:sysClr val="window" lastClr="FFFFFF"/>
      </a:lt1>
      <a:dk2>
        <a:srgbClr val="808285"/>
      </a:dk2>
      <a:lt2>
        <a:srgbClr val="BBBBBB"/>
      </a:lt2>
      <a:accent1>
        <a:srgbClr val="4C9BD4"/>
      </a:accent1>
      <a:accent2>
        <a:srgbClr val="014F82"/>
      </a:accent2>
      <a:accent3>
        <a:srgbClr val="87B636"/>
      </a:accent3>
      <a:accent4>
        <a:srgbClr val="FDBE16"/>
      </a:accent4>
      <a:accent5>
        <a:srgbClr val="062134"/>
      </a:accent5>
      <a:accent6>
        <a:srgbClr val="006DB6"/>
      </a:accent6>
      <a:hlink>
        <a:srgbClr val="FF8119"/>
      </a:hlink>
      <a:folHlink>
        <a:srgbClr val="44B9E8"/>
      </a:folHlink>
    </a:clrScheme>
    <a:fontScheme name="VPSJ 2019">
      <a:majorFont>
        <a:latin typeface="Gill Sans Nova"/>
        <a:ea typeface=""/>
        <a:cs typeface=""/>
      </a:majorFont>
      <a:minorFont>
        <a:latin typeface="Gill Sans Nova Light"/>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Vincentian MESL Research Centre" id="{E878F329-805F-4071-A40A-8D3A5ED857F8}" vid="{2D27BE2E-6337-4F1B-844C-6B53676126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2930D1A484B349B5555223A3AF3EE4" ma:contentTypeVersion="10" ma:contentTypeDescription="Create a new document." ma:contentTypeScope="" ma:versionID="2a59f3ee2393c3dacbdaf7bfb69147bd">
  <xsd:schema xmlns:xsd="http://www.w3.org/2001/XMLSchema" xmlns:xs="http://www.w3.org/2001/XMLSchema" xmlns:p="http://schemas.microsoft.com/office/2006/metadata/properties" xmlns:ns3="87f38750-7cde-431b-9960-722d75026e81" targetNamespace="http://schemas.microsoft.com/office/2006/metadata/properties" ma:root="true" ma:fieldsID="6e6b471d3dd9ca4d271eaf347c9c95c2" ns3:_="">
    <xsd:import namespace="87f38750-7cde-431b-9960-722d75026e8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38750-7cde-431b-9960-722d75026e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7f38750-7cde-431b-9960-722d75026e8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DFE856-00A2-4F19-BD38-9FD21ED8B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f38750-7cde-431b-9960-722d75026e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487FE3-510F-427A-A815-FEA9BD76AB9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7f38750-7cde-431b-9960-722d75026e81"/>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5970206-27F1-4F26-BB71-FCE04B6623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Vincentian MESL Research Centre</Template>
  <TotalTime>1442</TotalTime>
  <Words>2341</Words>
  <Application>Microsoft Office PowerPoint</Application>
  <PresentationFormat>Widescreen</PresentationFormat>
  <Paragraphs>263</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Calibri</vt:lpstr>
      <vt:lpstr>Calibri Light</vt:lpstr>
      <vt:lpstr>Times New Roman</vt:lpstr>
      <vt:lpstr>Symbol</vt:lpstr>
      <vt:lpstr>Gill Sans MT</vt:lpstr>
      <vt:lpstr>Arial</vt:lpstr>
      <vt:lpstr>Gill Sans Nova</vt:lpstr>
      <vt:lpstr>Gill Sans Nova Light</vt:lpstr>
      <vt:lpstr>VPSJ Presentation</vt:lpstr>
      <vt:lpstr>PowerPoint Presentation</vt:lpstr>
      <vt:lpstr>Outline</vt:lpstr>
      <vt:lpstr>MESL Research</vt:lpstr>
      <vt:lpstr>Household Types</vt:lpstr>
      <vt:lpstr>MESL Baskets</vt:lpstr>
      <vt:lpstr>MESL: evidence-based benchmark</vt:lpstr>
      <vt:lpstr>MESL 2023</vt:lpstr>
      <vt:lpstr>Change in the Cost of a MESL - 2023</vt:lpstr>
      <vt:lpstr>Urban and Rural Differences </vt:lpstr>
      <vt:lpstr>PowerPoint Presentation</vt:lpstr>
      <vt:lpstr> Other Rural Differences </vt:lpstr>
      <vt:lpstr>Income Adequacy </vt:lpstr>
      <vt:lpstr>Income Adequacy Trends 2023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Boylan</dc:creator>
  <cp:lastModifiedBy>Maria</cp:lastModifiedBy>
  <cp:revision>69</cp:revision>
  <cp:lastPrinted>2023-10-01T22:03:01Z</cp:lastPrinted>
  <dcterms:created xsi:type="dcterms:W3CDTF">2023-05-22T07:49:35Z</dcterms:created>
  <dcterms:modified xsi:type="dcterms:W3CDTF">2023-10-02T08:20:36Z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0x010100992930D1A484B349B5555223A3AF3EE4</vt:lpwstr>
  </property>
</Properties>
</file>